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4"/>
    <p:restoredTop sz="94641"/>
  </p:normalViewPr>
  <p:slideViewPr>
    <p:cSldViewPr snapToGrid="0" snapToObjects="1">
      <p:cViewPr varScale="1">
        <p:scale>
          <a:sx n="89" d="100"/>
          <a:sy n="89" d="100"/>
        </p:scale>
        <p:origin x="96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614E-28FD-C54C-811F-CB4EE2076F62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  <a:endParaRPr lang="en-US" i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9664" y="2785801"/>
            <a:ext cx="2294219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9100</a:t>
            </a:r>
            <a:endParaRPr lang="en-US" sz="2800" b="1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Public</a:t>
            </a: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Cloud Workshop</a:t>
            </a:r>
            <a:endParaRPr lang="en-US" sz="20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1144" y="3994726"/>
            <a:ext cx="321273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GoldenGate </a:t>
            </a:r>
            <a:r>
              <a:rPr lang="en-US" b="1" dirty="0" err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MicroServices</a:t>
            </a:r>
            <a:endParaRPr lang="en-US" b="1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MySQL to ADWC Lab</a:t>
            </a:r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Davies</dc:creator>
  <cp:lastModifiedBy>nlatif</cp:lastModifiedBy>
  <cp:revision>19</cp:revision>
  <dcterms:created xsi:type="dcterms:W3CDTF">2017-01-28T03:18:50Z</dcterms:created>
  <dcterms:modified xsi:type="dcterms:W3CDTF">2019-03-28T20:27:04Z</dcterms:modified>
</cp:coreProperties>
</file>