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/>
    <p:restoredTop sz="94641"/>
  </p:normalViewPr>
  <p:slideViewPr>
    <p:cSldViewPr snapToGrid="0" snapToObjects="1">
      <p:cViewPr>
        <p:scale>
          <a:sx n="100" d="100"/>
          <a:sy n="100" d="100"/>
        </p:scale>
        <p:origin x="-706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1000</a:t>
            </a:r>
            <a:endParaRPr lang="en-US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1144" y="3994726"/>
            <a:ext cx="321273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GoldenGate </a:t>
            </a:r>
            <a:r>
              <a:rPr lang="en-US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MicroServices</a:t>
            </a:r>
            <a:endParaRPr lang="en-US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Reset Lab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Sunil Vernekar</cp:lastModifiedBy>
  <cp:revision>18</cp:revision>
  <dcterms:created xsi:type="dcterms:W3CDTF">2017-01-28T03:18:50Z</dcterms:created>
  <dcterms:modified xsi:type="dcterms:W3CDTF">2019-01-23T04:10:47Z</dcterms:modified>
</cp:coreProperties>
</file>