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83" d="100"/>
          <a:sy n="83" d="100"/>
        </p:scale>
        <p:origin x="-66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4112" y="3994726"/>
            <a:ext cx="290977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Database Cloud Service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Workshop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Dennis Foley</cp:lastModifiedBy>
  <cp:revision>17</cp:revision>
  <dcterms:created xsi:type="dcterms:W3CDTF">2017-01-28T03:18:50Z</dcterms:created>
  <dcterms:modified xsi:type="dcterms:W3CDTF">2017-03-28T03:57:22Z</dcterms:modified>
</cp:coreProperties>
</file>