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  <p:sldId id="268" r:id="rId26"/>
    <p:sldId id="269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94641"/>
  </p:normalViewPr>
  <p:slideViewPr>
    <p:cSldViewPr snapToGrid="0" snapToObjects="1">
      <p:cViewPr>
        <p:scale>
          <a:sx n="110" d="100"/>
          <a:sy n="110" d="100"/>
        </p:scale>
        <p:origin x="2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2E2D-42AB-F74D-854F-5C57909E3A6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0EA4-646F-A54E-B361-6C552E066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1197-0CA0-BB41-BC38-61E022985FD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1E74-AC58-3949-AEA0-064BC2CE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6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09376" y="5458968"/>
            <a:ext cx="1182624" cy="20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2" y="0"/>
            <a:ext cx="915131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60962" y="3044142"/>
            <a:ext cx="787079" cy="393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29" y="0"/>
            <a:ext cx="914034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85" y="0"/>
            <a:ext cx="914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375" y="1289304"/>
            <a:ext cx="912574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82128" y="1609344"/>
            <a:ext cx="429768" cy="24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81" y="0"/>
            <a:ext cx="735423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7832" y="1143000"/>
            <a:ext cx="1810512" cy="145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096"/>
            <a:ext cx="12192000" cy="19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4" y="1254506"/>
            <a:ext cx="8509000" cy="387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87568" y="3813048"/>
            <a:ext cx="1975104" cy="1252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88" y="1234440"/>
            <a:ext cx="2489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565400"/>
            <a:ext cx="7086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5432"/>
            <a:ext cx="12192000" cy="14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82900"/>
            <a:ext cx="2286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2192000" cy="1634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145536"/>
            <a:ext cx="1984248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792"/>
            <a:ext cx="12192000" cy="2088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2384792"/>
            <a:ext cx="12192000" cy="20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12800"/>
            <a:ext cx="10858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6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11"/>
            <a:ext cx="12192000" cy="64767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67744" y="256032"/>
            <a:ext cx="457200" cy="2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" y="-182880"/>
            <a:ext cx="737327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6328" y="6117336"/>
            <a:ext cx="713232" cy="35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929"/>
            <a:ext cx="12192000" cy="60070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18572"/>
            <a:ext cx="1284790" cy="30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659"/>
            <a:ext cx="12192000" cy="3239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9646920" y="2295144"/>
            <a:ext cx="1591056" cy="35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708"/>
            <a:ext cx="12192000" cy="60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58600" y="694944"/>
            <a:ext cx="53340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9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1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49" y="0"/>
            <a:ext cx="12192000" cy="6032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8379" y="1288576"/>
            <a:ext cx="962782" cy="868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9646" y="2338086"/>
            <a:ext cx="4791919" cy="2662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77651" y="5110199"/>
            <a:ext cx="2002420" cy="682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3135" y="1512060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3135" y="3393452"/>
            <a:ext cx="16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3136" y="5274844"/>
            <a:ext cx="1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7454" y="1720447"/>
            <a:ext cx="1770925" cy="2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08845" y="3573366"/>
            <a:ext cx="710801" cy="4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1" idx="1"/>
          </p:cNvCxnSpPr>
          <p:nvPr/>
        </p:nvCxnSpPr>
        <p:spPr>
          <a:xfrm flipV="1">
            <a:off x="2662179" y="5451653"/>
            <a:ext cx="3715472" cy="7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166" y="2210765"/>
            <a:ext cx="3594100" cy="326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4216" y="54864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1.2.2.8/9/10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31484" y="1689904"/>
            <a:ext cx="350870" cy="34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1488" y="1609344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512"/>
            <a:ext cx="12192000" cy="21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2425700"/>
            <a:ext cx="3225800" cy="200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008" y="1152144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20" y="0"/>
            <a:ext cx="91234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" y="29260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3215" y="1713053"/>
            <a:ext cx="1817225" cy="34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184" y="29260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12g.1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09" y="0"/>
            <a:ext cx="9165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" y="402336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12.2.2.16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11</Words>
  <Application>Microsoft Macintosh PowerPoint</Application>
  <PresentationFormat>Widescreen</PresentationFormat>
  <Paragraphs>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2019-01-14T17:27:00Z</dcterms:created>
  <dcterms:modified xsi:type="dcterms:W3CDTF">2019-01-15T18:27:46Z</dcterms:modified>
</cp:coreProperties>
</file>