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6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3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0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8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60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5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8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5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16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8FA4-61D9-44E9-807D-3FD432712EE5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919-276D-4B71-85E4-5B3D7AEFBE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49862" y="497527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900161" y="1106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36749" y="240323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145594" y="278837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Student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8140466" y="39313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Address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101465" y="2785238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Teacher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04275" y="536480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Grade</a:t>
            </a:r>
            <a:endParaRPr lang="zh-CN" altLang="en-US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>
            <a:off x="4541465" y="3145238"/>
            <a:ext cx="3604129" cy="3136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5584874" y="2785403"/>
            <a:ext cx="1584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Guide</a:t>
            </a:r>
            <a:endParaRPr lang="zh-CN" altLang="en-US" dirty="0"/>
          </a:p>
        </p:txBody>
      </p: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3821465" y="3505238"/>
            <a:ext cx="2810" cy="185956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4" idx="0"/>
          </p:cNvCxnSpPr>
          <p:nvPr/>
        </p:nvCxnSpPr>
        <p:spPr>
          <a:xfrm>
            <a:off x="8860466" y="1113134"/>
            <a:ext cx="5128" cy="16752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3022210" y="4077282"/>
            <a:ext cx="1584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Has</a:t>
            </a:r>
            <a:endParaRPr lang="zh-CN" alt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8072508" y="1601372"/>
            <a:ext cx="1584000" cy="720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Live in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684544" y="275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78613" y="31628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72378" y="3514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8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OracleGao</dc:creator>
  <cp:lastModifiedBy>OracleGao</cp:lastModifiedBy>
  <cp:revision>4</cp:revision>
  <dcterms:created xsi:type="dcterms:W3CDTF">2017-04-05T07:31:57Z</dcterms:created>
  <dcterms:modified xsi:type="dcterms:W3CDTF">2017-04-05T07:38:15Z</dcterms:modified>
</cp:coreProperties>
</file>