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0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2799164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9422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객체지향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프로그래밍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(C#)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coder.tistory.com/13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ko-kr/visualstudio/ide/quickstart-csharp-console?view=vs-201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431550" y="2242823"/>
            <a:ext cx="73288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객체지향 프로그래밍</a:t>
            </a:r>
            <a:endParaRPr lang="en-US" altLang="ko-KR" sz="60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2000" b="1" spc="-150" dirty="0" smtClean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#</a:t>
            </a:r>
            <a:endParaRPr lang="en-US" altLang="ko-KR" sz="4000" b="1" spc="-15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170" y="6275544"/>
            <a:ext cx="389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https://open.kakao.com/o/gUrfZs0c</a:t>
            </a: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396" y="112221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교과목 개요</a:t>
            </a:r>
            <a:endParaRPr lang="en-US" altLang="ko-K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396" y="294270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수강 시 유의사항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781396" y="34955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영타</a:t>
            </a:r>
            <a:r>
              <a:rPr lang="ko-KR" altLang="en-US" dirty="0"/>
              <a:t> 300</a:t>
            </a:r>
            <a:r>
              <a:rPr lang="ko-KR" altLang="en-US" dirty="0" smtClean="0"/>
              <a:t>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</a:t>
            </a:r>
            <a:r>
              <a:rPr lang="ko-KR" altLang="en-US" dirty="0"/>
              <a:t>+</a:t>
            </a:r>
            <a:r>
              <a:rPr lang="ko-KR" altLang="en-US" dirty="0" smtClean="0"/>
              <a:t>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오픈채팅방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1396" y="1675013"/>
            <a:ext cx="10050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대표적 프로그래밍 패러다임 중 하나인 객체지향 프로그래밍의 개념과 구현 방법을 실습을 통해 학습합니다</a:t>
            </a:r>
            <a:r>
              <a:rPr lang="en-US" altLang="ko-KR" dirty="0"/>
              <a:t>. </a:t>
            </a:r>
            <a:r>
              <a:rPr lang="en-US" altLang="ko-KR" dirty="0" smtClean="0"/>
              <a:t>C#, C</a:t>
            </a:r>
            <a:r>
              <a:rPr lang="en-US" altLang="ko-KR" dirty="0"/>
              <a:t>++ </a:t>
            </a:r>
            <a:r>
              <a:rPr lang="ko-KR" altLang="en-US" dirty="0"/>
              <a:t>등 객체지향언어를 학습하고 객체지향 프로그래밍 능력을 배양합니다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64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397" y="33117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교재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1396" y="147863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성적 평가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781396" y="20314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출석</a:t>
            </a:r>
            <a:r>
              <a:rPr lang="en-US" altLang="ko-KR" dirty="0"/>
              <a:t> </a:t>
            </a:r>
            <a:r>
              <a:rPr lang="en-US" altLang="ko-KR" dirty="0" smtClean="0"/>
              <a:t>10%, </a:t>
            </a:r>
            <a:r>
              <a:rPr lang="ko-KR" altLang="en-US" dirty="0" err="1" smtClean="0"/>
              <a:t>레포트</a:t>
            </a:r>
            <a:r>
              <a:rPr lang="ko-KR" altLang="en-US" dirty="0"/>
              <a:t>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중간고사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기말고사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396" y="38685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입문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오세만</a:t>
            </a:r>
            <a:r>
              <a:rPr lang="ko-KR" altLang="en-US" dirty="0" smtClean="0"/>
              <a:t> 외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생능출판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32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4637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주별</a:t>
            </a:r>
            <a:r>
              <a:rPr lang="ko-KR" altLang="en-US" sz="2400" b="1" dirty="0" smtClean="0"/>
              <a:t> 수업 계획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828800" y="161579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강의 </a:t>
            </a:r>
            <a:r>
              <a:rPr lang="ko-KR" altLang="en-US" dirty="0"/>
              <a:t>소개 및 </a:t>
            </a: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C#</a:t>
            </a:r>
            <a:r>
              <a:rPr lang="ko-KR" altLang="en-US" dirty="0"/>
              <a:t>의 언어 구조 및 문장 </a:t>
            </a:r>
            <a:r>
              <a:rPr lang="en-US" altLang="ko-KR" dirty="0" smtClean="0"/>
              <a:t>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C#</a:t>
            </a:r>
            <a:r>
              <a:rPr lang="ko-KR" altLang="en-US" dirty="0"/>
              <a:t>의 언어 구조 및 문장 </a:t>
            </a:r>
            <a:r>
              <a:rPr lang="en-US" altLang="ko-KR" dirty="0" smtClean="0"/>
              <a:t>2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파생 클래스와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고급 프로그래밍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1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고급 프로그래밍 기법 </a:t>
            </a:r>
            <a:r>
              <a:rPr lang="en-US" altLang="ko-KR" dirty="0" smtClean="0"/>
              <a:t>2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중간고사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프로젝트개요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윈폼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/>
              <a:t>고급 폼과 컨트롤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고급 폼과 컨트롤 </a:t>
            </a:r>
            <a:r>
              <a:rPr lang="en-US" altLang="ko-KR" dirty="0" smtClean="0"/>
              <a:t>2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데이터 베이스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기말고사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10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89" y="2768958"/>
            <a:ext cx="2215212" cy="917050"/>
          </a:xfrm>
          <a:prstGeom prst="rect">
            <a:avLst/>
          </a:prstGeom>
        </p:spPr>
      </p:pic>
      <p:sp>
        <p:nvSpPr>
          <p:cNvPr id="3" name="TextBox 2">
            <a:hlinkClick r:id="rId4"/>
          </p:cNvPr>
          <p:cNvSpPr txBox="1"/>
          <p:nvPr/>
        </p:nvSpPr>
        <p:spPr>
          <a:xfrm>
            <a:off x="6181860" y="2996650"/>
            <a:ext cx="219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Hello world!!!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68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967" y="1255222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5426" y="1895302"/>
            <a:ext cx="909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C# </a:t>
            </a:r>
            <a:r>
              <a:rPr lang="ko-KR" altLang="en-US" dirty="0" smtClean="0"/>
              <a:t>프로그래밍 입문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오세만</a:t>
            </a:r>
            <a:r>
              <a:rPr lang="ko-KR" altLang="en-US" dirty="0" smtClean="0"/>
              <a:t> 외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생능출판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초보자를 위한 </a:t>
            </a:r>
            <a:r>
              <a:rPr lang="en-US" altLang="ko-KR" dirty="0" smtClean="0"/>
              <a:t>C# 200</a:t>
            </a:r>
            <a:r>
              <a:rPr lang="ko-KR" altLang="en-US" dirty="0" smtClean="0"/>
              <a:t>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강병익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정보문화사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프랙티컬</a:t>
            </a:r>
            <a:r>
              <a:rPr lang="ko-KR" altLang="en-US" dirty="0" smtClean="0"/>
              <a:t> </a:t>
            </a:r>
            <a:r>
              <a:rPr lang="en-US" altLang="ko-KR" dirty="0" smtClean="0"/>
              <a:t>C#, </a:t>
            </a:r>
            <a:r>
              <a:rPr lang="ko-KR" altLang="en-US" dirty="0" err="1" smtClean="0"/>
              <a:t>이데이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히데유키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김범준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위키북스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C#</a:t>
            </a:r>
            <a:r>
              <a:rPr lang="ko-KR" altLang="en-US" dirty="0" smtClean="0"/>
              <a:t>언어 프로그래밍 바이블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김명렬</a:t>
            </a:r>
            <a:r>
              <a:rPr lang="ko-KR" altLang="en-US" dirty="0" smtClean="0"/>
              <a:t> 외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홍릉과학출판사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C# and the .NET Platform, Andrew </a:t>
            </a:r>
            <a:r>
              <a:rPr lang="en-US" altLang="ko-KR" dirty="0" err="1" smtClean="0"/>
              <a:t>Troelsen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장시혁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사이텍미디어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39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195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2020-07-30T07:07:37Z</dcterms:created>
  <dcterms:modified xsi:type="dcterms:W3CDTF">2021-03-07T08:26:34Z</dcterms:modified>
</cp:coreProperties>
</file>