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0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1834855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웹 서비스 플랫폼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2021-03-07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ogakjungbo.tistory.com/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201613"/>
            <a:ext cx="65170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웹 서비스 플랫폼</a:t>
            </a:r>
            <a:endParaRPr lang="en-US" altLang="ko-KR" sz="60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2000" b="1" spc="-150" dirty="0" smtClean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Hybrid Web</a:t>
            </a:r>
            <a:endParaRPr lang="en-US" altLang="ko-KR" sz="4000" b="1" spc="-15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9951" y="6384001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https://open.kakao.com/o/gfIT0s0c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396" y="112221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교과목 개요</a:t>
            </a:r>
            <a:endParaRPr lang="en-US" altLang="ko-K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396" y="332509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수강 시 유의사항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781396" y="38778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영타</a:t>
            </a:r>
            <a:r>
              <a:rPr lang="ko-KR" altLang="en-US" dirty="0"/>
              <a:t> 300</a:t>
            </a:r>
            <a:r>
              <a:rPr lang="ko-KR" altLang="en-US" dirty="0" smtClean="0"/>
              <a:t>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</a:t>
            </a:r>
            <a:r>
              <a:rPr lang="ko-KR" altLang="en-US" dirty="0"/>
              <a:t>+</a:t>
            </a:r>
            <a:r>
              <a:rPr lang="ko-KR" altLang="en-US" dirty="0" smtClean="0"/>
              <a:t>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오픈채팅방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1395" y="1675013"/>
            <a:ext cx="10316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웹은 대표적인 비즈니스 플랫폼이다</a:t>
            </a:r>
            <a:r>
              <a:rPr lang="en-US" altLang="ko-KR" dirty="0"/>
              <a:t>. </a:t>
            </a:r>
            <a:r>
              <a:rPr lang="ko-KR" altLang="en-US" dirty="0"/>
              <a:t>전통적인 </a:t>
            </a:r>
            <a:r>
              <a:rPr lang="en-US" altLang="ko-KR" dirty="0"/>
              <a:t>IT, </a:t>
            </a:r>
            <a:r>
              <a:rPr lang="ko-KR" altLang="en-US" dirty="0"/>
              <a:t>소프트웨어 분야는 물론 거의 모든 산업분야의 온라인 비즈니스를 주도하고 있다</a:t>
            </a:r>
            <a:r>
              <a:rPr lang="en-US" altLang="ko-KR" dirty="0"/>
              <a:t>. </a:t>
            </a:r>
            <a:r>
              <a:rPr lang="ko-KR" altLang="en-US" dirty="0"/>
              <a:t>따라서 비즈니스 </a:t>
            </a:r>
            <a:r>
              <a:rPr lang="ko-KR" altLang="en-US" dirty="0" err="1"/>
              <a:t>플랫폼으로써의</a:t>
            </a:r>
            <a:r>
              <a:rPr lang="ko-KR" altLang="en-US" dirty="0"/>
              <a:t> 웹 플랫폼에 대한 이해와 활용 역량이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5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397" y="33117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교재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1396" y="147863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성적 평가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781396" y="20314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출석</a:t>
            </a:r>
            <a:r>
              <a:rPr lang="en-US" altLang="ko-KR" dirty="0"/>
              <a:t> </a:t>
            </a:r>
            <a:r>
              <a:rPr lang="en-US" altLang="ko-KR" dirty="0" smtClean="0"/>
              <a:t>10%, </a:t>
            </a:r>
            <a:r>
              <a:rPr lang="ko-KR" altLang="en-US" dirty="0" err="1" smtClean="0"/>
              <a:t>레포트</a:t>
            </a:r>
            <a:r>
              <a:rPr lang="ko-KR" altLang="en-US" dirty="0"/>
              <a:t>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중간고사 </a:t>
            </a:r>
            <a:r>
              <a:rPr lang="en-US" altLang="ko-KR" dirty="0" smtClean="0"/>
              <a:t>30%, </a:t>
            </a:r>
            <a:r>
              <a:rPr lang="ko-KR" altLang="en-US" dirty="0" smtClean="0"/>
              <a:t>기말고사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396" y="38685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 </a:t>
            </a:r>
            <a:r>
              <a:rPr lang="ko-KR" altLang="en-US" dirty="0"/>
              <a:t>웹 </a:t>
            </a:r>
            <a:r>
              <a:rPr lang="ko-KR" altLang="en-US" dirty="0" err="1"/>
              <a:t>웹</a:t>
            </a:r>
            <a:r>
              <a:rPr lang="ko-KR" altLang="en-US" dirty="0"/>
              <a:t> 앱 </a:t>
            </a:r>
            <a:r>
              <a:rPr lang="ko-KR" altLang="en-US" dirty="0" err="1"/>
              <a:t>하이브리드</a:t>
            </a:r>
            <a:r>
              <a:rPr lang="ko-KR" altLang="en-US" dirty="0"/>
              <a:t> 앱 입문</a:t>
            </a:r>
            <a:r>
              <a:rPr lang="en-US" altLang="ko-KR" dirty="0"/>
              <a:t>, </a:t>
            </a:r>
            <a:r>
              <a:rPr lang="ko-KR" altLang="en-US" dirty="0"/>
              <a:t>박성진</a:t>
            </a:r>
            <a:r>
              <a:rPr lang="en-US" altLang="ko-KR" dirty="0"/>
              <a:t>, </a:t>
            </a:r>
            <a:r>
              <a:rPr lang="ko-KR" altLang="en-US" dirty="0" err="1"/>
              <a:t>생능출판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8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4637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주별</a:t>
            </a:r>
            <a:r>
              <a:rPr lang="ko-KR" altLang="en-US" sz="2400" b="1" dirty="0" smtClean="0"/>
              <a:t> 수업 계획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828800" y="161579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수업 소개 </a:t>
            </a:r>
            <a:r>
              <a:rPr lang="ko-KR" altLang="en-US" dirty="0"/>
              <a:t>및 프로그래밍 기초</a:t>
            </a:r>
            <a:r>
              <a:rPr lang="en-US" altLang="ko-KR" dirty="0"/>
              <a:t>, </a:t>
            </a:r>
            <a:r>
              <a:rPr lang="ko-KR" altLang="en-US" dirty="0"/>
              <a:t>코딩을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모바일 웹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HTML5 </a:t>
            </a:r>
            <a:r>
              <a:rPr lang="ko-KR" altLang="en-US" dirty="0"/>
              <a:t>기초 다지기 </a:t>
            </a:r>
            <a:r>
              <a:rPr lang="en-US" altLang="ko-KR" dirty="0" smtClean="0"/>
              <a:t>1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HTML5 </a:t>
            </a:r>
            <a:r>
              <a:rPr lang="ko-KR" altLang="en-US" dirty="0"/>
              <a:t>기초 다지기 </a:t>
            </a:r>
            <a:r>
              <a:rPr lang="en-US" altLang="ko-KR" dirty="0" smtClean="0"/>
              <a:t>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CSS3 </a:t>
            </a:r>
            <a:r>
              <a:rPr lang="ko-KR" altLang="en-US" dirty="0"/>
              <a:t>기초 다지기 </a:t>
            </a:r>
            <a:r>
              <a:rPr lang="en-US" altLang="ko-KR" dirty="0" smtClean="0"/>
              <a:t>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CSS3 </a:t>
            </a:r>
            <a:r>
              <a:rPr lang="ko-KR" altLang="en-US" dirty="0"/>
              <a:t>기초 다지기 </a:t>
            </a:r>
            <a:r>
              <a:rPr lang="en-US" altLang="ko-KR" dirty="0" smtClean="0"/>
              <a:t>2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중간고사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프로젝트개요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제이쿼리</a:t>
            </a:r>
            <a:r>
              <a:rPr lang="ko-KR" altLang="en-US" dirty="0" smtClean="0"/>
              <a:t> </a:t>
            </a:r>
            <a:r>
              <a:rPr lang="ko-KR" altLang="en-US" dirty="0"/>
              <a:t>모바일 기초 다지기 </a:t>
            </a:r>
            <a:r>
              <a:rPr lang="en-US" altLang="ko-KR" dirty="0" smtClean="0"/>
              <a:t>1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제이쿼리</a:t>
            </a:r>
            <a:r>
              <a:rPr lang="ko-KR" altLang="en-US" dirty="0" smtClean="0"/>
              <a:t> </a:t>
            </a:r>
            <a:r>
              <a:rPr lang="ko-KR" altLang="en-US" dirty="0"/>
              <a:t>모바일 기초 다지기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제이쿼리</a:t>
            </a:r>
            <a:r>
              <a:rPr lang="ko-KR" altLang="en-US" dirty="0" smtClean="0"/>
              <a:t> </a:t>
            </a:r>
            <a:r>
              <a:rPr lang="ko-KR" altLang="en-US" dirty="0"/>
              <a:t>응용 </a:t>
            </a:r>
            <a:r>
              <a:rPr lang="ko-KR" altLang="en-US" dirty="0" smtClean="0"/>
              <a:t>다지기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하이브리드앱과 </a:t>
            </a:r>
            <a:r>
              <a:rPr lang="ko-KR" altLang="en-US" dirty="0"/>
              <a:t>코르도바</a:t>
            </a:r>
            <a:r>
              <a:rPr lang="en-US" altLang="ko-KR" dirty="0"/>
              <a:t>(</a:t>
            </a:r>
            <a:r>
              <a:rPr lang="ko-KR" altLang="en-US" dirty="0" err="1"/>
              <a:t>폰갭</a:t>
            </a:r>
            <a:r>
              <a:rPr lang="en-US" altLang="ko-KR" dirty="0" smtClean="0"/>
              <a:t>) 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프로젝트 발표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 기말고사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21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96" y="2712381"/>
            <a:ext cx="227679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967" y="1255222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5426" y="1895302"/>
            <a:ext cx="90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웹</a:t>
            </a:r>
            <a:r>
              <a:rPr lang="ko-KR" altLang="en-US" dirty="0" smtClean="0"/>
              <a:t> 앱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앱 입문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박성진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생능출판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39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158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33</cp:revision>
  <dcterms:created xsi:type="dcterms:W3CDTF">2020-07-30T07:07:37Z</dcterms:created>
  <dcterms:modified xsi:type="dcterms:W3CDTF">2021-03-07T08:38:50Z</dcterms:modified>
</cp:coreProperties>
</file>