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3" r:id="rId5"/>
    <p:sldId id="264" r:id="rId6"/>
    <p:sldId id="266" r:id="rId7"/>
    <p:sldId id="267" r:id="rId8"/>
    <p:sldId id="269" r:id="rId9"/>
    <p:sldId id="270" r:id="rId10"/>
    <p:sldId id="280" r:id="rId11"/>
    <p:sldId id="28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33" autoAdjust="0"/>
  </p:normalViewPr>
  <p:slideViewPr>
    <p:cSldViewPr snapToGrid="0" snapToObjects="1">
      <p:cViewPr varScale="1">
        <p:scale>
          <a:sx n="109" d="100"/>
          <a:sy n="109" d="100"/>
        </p:scale>
        <p:origin x="4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25EC4-C913-4C8C-B28B-853386DBD21C}" type="doc">
      <dgm:prSet loTypeId="urn:microsoft.com/office/officeart/2005/8/layout/matrix1" loCatId="matrix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EF4EEB1-7011-4928-9E65-50E6314959EE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97D53746-C03B-46C9-975F-A4412DC2F0FB}" type="parTrans" cxnId="{E4294B41-4BFD-4F1E-A2E1-CF152E63456C}">
      <dgm:prSet/>
      <dgm:spPr/>
      <dgm:t>
        <a:bodyPr/>
        <a:lstStyle/>
        <a:p>
          <a:endParaRPr lang="zh-CN" altLang="en-US"/>
        </a:p>
      </dgm:t>
    </dgm:pt>
    <dgm:pt modelId="{3FB0E52B-C86F-4428-945D-CB5B66E8F331}" type="sibTrans" cxnId="{E4294B41-4BFD-4F1E-A2E1-CF152E63456C}">
      <dgm:prSet/>
      <dgm:spPr/>
      <dgm:t>
        <a:bodyPr/>
        <a:lstStyle/>
        <a:p>
          <a:endParaRPr lang="zh-CN" altLang="en-US"/>
        </a:p>
      </dgm:t>
    </dgm:pt>
    <dgm:pt modelId="{797AD362-8487-4D36-9849-2BBEFDDC4394}">
      <dgm:prSet phldrT="[文本]"/>
      <dgm:spPr/>
      <dgm:t>
        <a:bodyPr/>
        <a:lstStyle/>
        <a:p>
          <a:r>
            <a:rPr lang="zh-CN" altLang="en-US" dirty="0"/>
            <a:t>用户表</a:t>
          </a:r>
        </a:p>
      </dgm:t>
    </dgm:pt>
    <dgm:pt modelId="{48C8C09A-DA0B-469D-B8F1-0953A373E98E}" type="sibTrans" cxnId="{35ED97D5-A6F8-4A03-968F-7F862EBCBE1C}">
      <dgm:prSet/>
      <dgm:spPr/>
      <dgm:t>
        <a:bodyPr/>
        <a:lstStyle/>
        <a:p>
          <a:endParaRPr lang="zh-CN" altLang="en-US"/>
        </a:p>
      </dgm:t>
    </dgm:pt>
    <dgm:pt modelId="{63A5C553-D367-448C-BB0E-D81B5CE2ADDB}" type="parTrans" cxnId="{35ED97D5-A6F8-4A03-968F-7F862EBCBE1C}">
      <dgm:prSet/>
      <dgm:spPr/>
      <dgm:t>
        <a:bodyPr/>
        <a:lstStyle/>
        <a:p>
          <a:endParaRPr lang="zh-CN" altLang="en-US"/>
        </a:p>
      </dgm:t>
    </dgm:pt>
    <dgm:pt modelId="{38EEB535-2A0A-4995-A717-2439104261F4}">
      <dgm:prSet phldrT="[文本]"/>
      <dgm:spPr/>
      <dgm:t>
        <a:bodyPr/>
        <a:lstStyle/>
        <a:p>
          <a:r>
            <a:rPr lang="zh-CN" altLang="en-US" dirty="0"/>
            <a:t>购物车表</a:t>
          </a:r>
        </a:p>
      </dgm:t>
    </dgm:pt>
    <dgm:pt modelId="{7926A093-1B20-4A91-97E9-434603B68B12}" type="sibTrans" cxnId="{E21F12ED-3ABC-4864-A5E4-F80C8EEA0690}">
      <dgm:prSet/>
      <dgm:spPr/>
      <dgm:t>
        <a:bodyPr/>
        <a:lstStyle/>
        <a:p>
          <a:endParaRPr lang="zh-CN" altLang="en-US"/>
        </a:p>
      </dgm:t>
    </dgm:pt>
    <dgm:pt modelId="{A71A84B9-78CB-4970-BEF4-782185BAF16F}" type="parTrans" cxnId="{E21F12ED-3ABC-4864-A5E4-F80C8EEA0690}">
      <dgm:prSet/>
      <dgm:spPr/>
      <dgm:t>
        <a:bodyPr/>
        <a:lstStyle/>
        <a:p>
          <a:endParaRPr lang="zh-CN" altLang="en-US"/>
        </a:p>
      </dgm:t>
    </dgm:pt>
    <dgm:pt modelId="{6B77D767-D0C1-41F8-8831-29DF13CDF2AE}">
      <dgm:prSet phldrT="[文本]"/>
      <dgm:spPr/>
      <dgm:t>
        <a:bodyPr/>
        <a:lstStyle/>
        <a:p>
          <a:r>
            <a:rPr lang="zh-CN" altLang="en-US" dirty="0"/>
            <a:t>订单表</a:t>
          </a:r>
        </a:p>
      </dgm:t>
    </dgm:pt>
    <dgm:pt modelId="{7226343E-7A8D-4868-9BFC-6997B1FC7D52}" type="sibTrans" cxnId="{EE6E2152-8BAB-4A13-BCCE-C349DD45F075}">
      <dgm:prSet/>
      <dgm:spPr/>
      <dgm:t>
        <a:bodyPr/>
        <a:lstStyle/>
        <a:p>
          <a:endParaRPr lang="zh-CN" altLang="en-US"/>
        </a:p>
      </dgm:t>
    </dgm:pt>
    <dgm:pt modelId="{6098A18F-BFC3-4F37-8969-4D595F2D63ED}" type="parTrans" cxnId="{EE6E2152-8BAB-4A13-BCCE-C349DD45F075}">
      <dgm:prSet/>
      <dgm:spPr/>
      <dgm:t>
        <a:bodyPr/>
        <a:lstStyle/>
        <a:p>
          <a:endParaRPr lang="zh-CN" altLang="en-US"/>
        </a:p>
      </dgm:t>
    </dgm:pt>
    <dgm:pt modelId="{48624199-E3C4-4BFD-A35D-9CACF46E415A}">
      <dgm:prSet phldrT="[文本]"/>
      <dgm:spPr/>
      <dgm:t>
        <a:bodyPr/>
        <a:lstStyle/>
        <a:p>
          <a:r>
            <a:rPr lang="zh-CN" altLang="en-US" dirty="0"/>
            <a:t>地址表</a:t>
          </a:r>
        </a:p>
      </dgm:t>
    </dgm:pt>
    <dgm:pt modelId="{525939DA-F0BE-4594-A6F7-B00AD348A27E}" type="sibTrans" cxnId="{1F273E97-84AF-412F-8F75-7A51C30CCD0A}">
      <dgm:prSet/>
      <dgm:spPr/>
      <dgm:t>
        <a:bodyPr/>
        <a:lstStyle/>
        <a:p>
          <a:endParaRPr lang="zh-CN" altLang="en-US"/>
        </a:p>
      </dgm:t>
    </dgm:pt>
    <dgm:pt modelId="{7FA0A5BC-6901-4684-93B0-A4FC56EDD7FE}" type="parTrans" cxnId="{1F273E97-84AF-412F-8F75-7A51C30CCD0A}">
      <dgm:prSet/>
      <dgm:spPr/>
      <dgm:t>
        <a:bodyPr/>
        <a:lstStyle/>
        <a:p>
          <a:endParaRPr lang="zh-CN" altLang="en-US"/>
        </a:p>
      </dgm:t>
    </dgm:pt>
    <dgm:pt modelId="{D928529C-77CE-4F1C-BDB8-2D1427F3CF44}" type="pres">
      <dgm:prSet presAssocID="{0D025EC4-C913-4C8C-B28B-853386DBD21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32C9BD-0318-4B9F-8E50-FE0089BE7AD1}" type="pres">
      <dgm:prSet presAssocID="{0D025EC4-C913-4C8C-B28B-853386DBD21C}" presName="matrix" presStyleCnt="0"/>
      <dgm:spPr/>
    </dgm:pt>
    <dgm:pt modelId="{05A8CC64-E1D1-4D5A-B84A-BFC6B322DB67}" type="pres">
      <dgm:prSet presAssocID="{0D025EC4-C913-4C8C-B28B-853386DBD21C}" presName="tile1" presStyleLbl="node1" presStyleIdx="0" presStyleCnt="4" custLinFactNeighborX="-21677" custLinFactNeighborY="0"/>
      <dgm:spPr/>
    </dgm:pt>
    <dgm:pt modelId="{CEBBB85F-5FBB-4C2B-8FC4-FA08EE87CA79}" type="pres">
      <dgm:prSet presAssocID="{0D025EC4-C913-4C8C-B28B-853386DBD21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330E02-033A-4705-BB7F-4650D8244E0C}" type="pres">
      <dgm:prSet presAssocID="{0D025EC4-C913-4C8C-B28B-853386DBD21C}" presName="tile2" presStyleLbl="node1" presStyleIdx="1" presStyleCnt="4"/>
      <dgm:spPr/>
    </dgm:pt>
    <dgm:pt modelId="{08EF6C6F-6B90-4244-9467-681328FD73A4}" type="pres">
      <dgm:prSet presAssocID="{0D025EC4-C913-4C8C-B28B-853386DBD21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0E8A65-D969-421B-883B-2C6A66926367}" type="pres">
      <dgm:prSet presAssocID="{0D025EC4-C913-4C8C-B28B-853386DBD21C}" presName="tile3" presStyleLbl="node1" presStyleIdx="2" presStyleCnt="4"/>
      <dgm:spPr/>
    </dgm:pt>
    <dgm:pt modelId="{4034E7E6-E5C6-41C5-9A79-9B23A5C826E1}" type="pres">
      <dgm:prSet presAssocID="{0D025EC4-C913-4C8C-B28B-853386DBD21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B5FAAFC-A934-4E8A-A5EE-92C17E723EE4}" type="pres">
      <dgm:prSet presAssocID="{0D025EC4-C913-4C8C-B28B-853386DBD21C}" presName="tile4" presStyleLbl="node1" presStyleIdx="3" presStyleCnt="4"/>
      <dgm:spPr/>
    </dgm:pt>
    <dgm:pt modelId="{13FC4428-C2E2-415E-A0C1-7E363A206946}" type="pres">
      <dgm:prSet presAssocID="{0D025EC4-C913-4C8C-B28B-853386DBD21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DFD8E8-ED5F-41E7-A26F-844BCF2AA432}" type="pres">
      <dgm:prSet presAssocID="{0D025EC4-C913-4C8C-B28B-853386DBD21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9706C09-65AC-4B07-99D3-44B0A569B82F}" type="presOf" srcId="{6B77D767-D0C1-41F8-8831-29DF13CDF2AE}" destId="{4034E7E6-E5C6-41C5-9A79-9B23A5C826E1}" srcOrd="1" destOrd="0" presId="urn:microsoft.com/office/officeart/2005/8/layout/matrix1"/>
    <dgm:cxn modelId="{491C1E27-1464-4417-9ED6-AA9E1251D5CA}" type="presOf" srcId="{797AD362-8487-4D36-9849-2BBEFDDC4394}" destId="{05A8CC64-E1D1-4D5A-B84A-BFC6B322DB67}" srcOrd="0" destOrd="0" presId="urn:microsoft.com/office/officeart/2005/8/layout/matrix1"/>
    <dgm:cxn modelId="{60571B3A-1931-42D6-98E3-EF94609B912E}" type="presOf" srcId="{38EEB535-2A0A-4995-A717-2439104261F4}" destId="{3B5FAAFC-A934-4E8A-A5EE-92C17E723EE4}" srcOrd="0" destOrd="0" presId="urn:microsoft.com/office/officeart/2005/8/layout/matrix1"/>
    <dgm:cxn modelId="{E4294B41-4BFD-4F1E-A2E1-CF152E63456C}" srcId="{0D025EC4-C913-4C8C-B28B-853386DBD21C}" destId="{6EF4EEB1-7011-4928-9E65-50E6314959EE}" srcOrd="0" destOrd="0" parTransId="{97D53746-C03B-46C9-975F-A4412DC2F0FB}" sibTransId="{3FB0E52B-C86F-4428-945D-CB5B66E8F331}"/>
    <dgm:cxn modelId="{3142454D-1CE6-4F7E-9433-4C562143DE89}" type="presOf" srcId="{6B77D767-D0C1-41F8-8831-29DF13CDF2AE}" destId="{AE0E8A65-D969-421B-883B-2C6A66926367}" srcOrd="0" destOrd="0" presId="urn:microsoft.com/office/officeart/2005/8/layout/matrix1"/>
    <dgm:cxn modelId="{65119C6D-1E94-4E40-B6F4-24825B14130E}" type="presOf" srcId="{6EF4EEB1-7011-4928-9E65-50E6314959EE}" destId="{E4DFD8E8-ED5F-41E7-A26F-844BCF2AA432}" srcOrd="0" destOrd="0" presId="urn:microsoft.com/office/officeart/2005/8/layout/matrix1"/>
    <dgm:cxn modelId="{EE6E2152-8BAB-4A13-BCCE-C349DD45F075}" srcId="{6EF4EEB1-7011-4928-9E65-50E6314959EE}" destId="{6B77D767-D0C1-41F8-8831-29DF13CDF2AE}" srcOrd="2" destOrd="0" parTransId="{6098A18F-BFC3-4F37-8969-4D595F2D63ED}" sibTransId="{7226343E-7A8D-4868-9BFC-6997B1FC7D52}"/>
    <dgm:cxn modelId="{1C2E057B-A56E-428A-8649-3A4701DB97C2}" type="presOf" srcId="{48624199-E3C4-4BFD-A35D-9CACF46E415A}" destId="{08EF6C6F-6B90-4244-9467-681328FD73A4}" srcOrd="1" destOrd="0" presId="urn:microsoft.com/office/officeart/2005/8/layout/matrix1"/>
    <dgm:cxn modelId="{01179C8F-EE24-4E5E-BCE6-FEC550B5B56E}" type="presOf" srcId="{0D025EC4-C913-4C8C-B28B-853386DBD21C}" destId="{D928529C-77CE-4F1C-BDB8-2D1427F3CF44}" srcOrd="0" destOrd="0" presId="urn:microsoft.com/office/officeart/2005/8/layout/matrix1"/>
    <dgm:cxn modelId="{1F273E97-84AF-412F-8F75-7A51C30CCD0A}" srcId="{6EF4EEB1-7011-4928-9E65-50E6314959EE}" destId="{48624199-E3C4-4BFD-A35D-9CACF46E415A}" srcOrd="1" destOrd="0" parTransId="{7FA0A5BC-6901-4684-93B0-A4FC56EDD7FE}" sibTransId="{525939DA-F0BE-4594-A6F7-B00AD348A27E}"/>
    <dgm:cxn modelId="{F2EE6FA4-D81A-4C3F-98F6-3C1D0ECD7751}" type="presOf" srcId="{38EEB535-2A0A-4995-A717-2439104261F4}" destId="{13FC4428-C2E2-415E-A0C1-7E363A206946}" srcOrd="1" destOrd="0" presId="urn:microsoft.com/office/officeart/2005/8/layout/matrix1"/>
    <dgm:cxn modelId="{687AE5BA-0157-4C7F-B806-6404F31F28D3}" type="presOf" srcId="{48624199-E3C4-4BFD-A35D-9CACF46E415A}" destId="{DB330E02-033A-4705-BB7F-4650D8244E0C}" srcOrd="0" destOrd="0" presId="urn:microsoft.com/office/officeart/2005/8/layout/matrix1"/>
    <dgm:cxn modelId="{0D884CBB-BD50-4049-9056-3BA947A0DE7E}" type="presOf" srcId="{797AD362-8487-4D36-9849-2BBEFDDC4394}" destId="{CEBBB85F-5FBB-4C2B-8FC4-FA08EE87CA79}" srcOrd="1" destOrd="0" presId="urn:microsoft.com/office/officeart/2005/8/layout/matrix1"/>
    <dgm:cxn modelId="{35ED97D5-A6F8-4A03-968F-7F862EBCBE1C}" srcId="{6EF4EEB1-7011-4928-9E65-50E6314959EE}" destId="{797AD362-8487-4D36-9849-2BBEFDDC4394}" srcOrd="0" destOrd="0" parTransId="{63A5C553-D367-448C-BB0E-D81B5CE2ADDB}" sibTransId="{48C8C09A-DA0B-469D-B8F1-0953A373E98E}"/>
    <dgm:cxn modelId="{E21F12ED-3ABC-4864-A5E4-F80C8EEA0690}" srcId="{6EF4EEB1-7011-4928-9E65-50E6314959EE}" destId="{38EEB535-2A0A-4995-A717-2439104261F4}" srcOrd="3" destOrd="0" parTransId="{A71A84B9-78CB-4970-BEF4-782185BAF16F}" sibTransId="{7926A093-1B20-4A91-97E9-434603B68B12}"/>
    <dgm:cxn modelId="{223A0966-A03D-4B34-8576-AC2741C83DC4}" type="presParOf" srcId="{D928529C-77CE-4F1C-BDB8-2D1427F3CF44}" destId="{0532C9BD-0318-4B9F-8E50-FE0089BE7AD1}" srcOrd="0" destOrd="0" presId="urn:microsoft.com/office/officeart/2005/8/layout/matrix1"/>
    <dgm:cxn modelId="{549647A5-516A-47DF-93A3-5C1388905346}" type="presParOf" srcId="{0532C9BD-0318-4B9F-8E50-FE0089BE7AD1}" destId="{05A8CC64-E1D1-4D5A-B84A-BFC6B322DB67}" srcOrd="0" destOrd="0" presId="urn:microsoft.com/office/officeart/2005/8/layout/matrix1"/>
    <dgm:cxn modelId="{08F5B177-BDAC-4044-9848-EF4E6717AFDF}" type="presParOf" srcId="{0532C9BD-0318-4B9F-8E50-FE0089BE7AD1}" destId="{CEBBB85F-5FBB-4C2B-8FC4-FA08EE87CA79}" srcOrd="1" destOrd="0" presId="urn:microsoft.com/office/officeart/2005/8/layout/matrix1"/>
    <dgm:cxn modelId="{9D0DBF8B-144B-4EF5-908B-876A13D772D9}" type="presParOf" srcId="{0532C9BD-0318-4B9F-8E50-FE0089BE7AD1}" destId="{DB330E02-033A-4705-BB7F-4650D8244E0C}" srcOrd="2" destOrd="0" presId="urn:microsoft.com/office/officeart/2005/8/layout/matrix1"/>
    <dgm:cxn modelId="{46CC2B2C-548C-4D47-9C09-6F7CFC6B3825}" type="presParOf" srcId="{0532C9BD-0318-4B9F-8E50-FE0089BE7AD1}" destId="{08EF6C6F-6B90-4244-9467-681328FD73A4}" srcOrd="3" destOrd="0" presId="urn:microsoft.com/office/officeart/2005/8/layout/matrix1"/>
    <dgm:cxn modelId="{0C10842A-71F7-47EB-A910-E0FF85FB7DAF}" type="presParOf" srcId="{0532C9BD-0318-4B9F-8E50-FE0089BE7AD1}" destId="{AE0E8A65-D969-421B-883B-2C6A66926367}" srcOrd="4" destOrd="0" presId="urn:microsoft.com/office/officeart/2005/8/layout/matrix1"/>
    <dgm:cxn modelId="{5E190BFC-8345-40BD-8544-F35C44D777C4}" type="presParOf" srcId="{0532C9BD-0318-4B9F-8E50-FE0089BE7AD1}" destId="{4034E7E6-E5C6-41C5-9A79-9B23A5C826E1}" srcOrd="5" destOrd="0" presId="urn:microsoft.com/office/officeart/2005/8/layout/matrix1"/>
    <dgm:cxn modelId="{C8D007B1-C932-4D7F-A3F2-308ED66E3C5D}" type="presParOf" srcId="{0532C9BD-0318-4B9F-8E50-FE0089BE7AD1}" destId="{3B5FAAFC-A934-4E8A-A5EE-92C17E723EE4}" srcOrd="6" destOrd="0" presId="urn:microsoft.com/office/officeart/2005/8/layout/matrix1"/>
    <dgm:cxn modelId="{B955BECB-E27F-40FB-9D48-F1CB6FC316A6}" type="presParOf" srcId="{0532C9BD-0318-4B9F-8E50-FE0089BE7AD1}" destId="{13FC4428-C2E2-415E-A0C1-7E363A206946}" srcOrd="7" destOrd="0" presId="urn:microsoft.com/office/officeart/2005/8/layout/matrix1"/>
    <dgm:cxn modelId="{0137DF2D-12D0-47DF-B0BF-F5E0D828BD8E}" type="presParOf" srcId="{D928529C-77CE-4F1C-BDB8-2D1427F3CF44}" destId="{E4DFD8E8-ED5F-41E7-A26F-844BCF2AA43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025EC4-C913-4C8C-B28B-853386DBD21C}" type="doc">
      <dgm:prSet loTypeId="urn:microsoft.com/office/officeart/2005/8/layout/matrix1" loCatId="matrix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EF4EEB1-7011-4928-9E65-50E6314959EE}">
      <dgm:prSet phldrT="[文本]"/>
      <dgm:spPr/>
      <dgm:t>
        <a:bodyPr/>
        <a:lstStyle/>
        <a:p>
          <a:r>
            <a:rPr lang="zh-CN" altLang="en-US" dirty="0"/>
            <a:t>商家</a:t>
          </a:r>
        </a:p>
      </dgm:t>
    </dgm:pt>
    <dgm:pt modelId="{97D53746-C03B-46C9-975F-A4412DC2F0FB}" type="parTrans" cxnId="{E4294B41-4BFD-4F1E-A2E1-CF152E63456C}">
      <dgm:prSet/>
      <dgm:spPr/>
      <dgm:t>
        <a:bodyPr/>
        <a:lstStyle/>
        <a:p>
          <a:endParaRPr lang="zh-CN" altLang="en-US"/>
        </a:p>
      </dgm:t>
    </dgm:pt>
    <dgm:pt modelId="{3FB0E52B-C86F-4428-945D-CB5B66E8F331}" type="sibTrans" cxnId="{E4294B41-4BFD-4F1E-A2E1-CF152E63456C}">
      <dgm:prSet/>
      <dgm:spPr/>
      <dgm:t>
        <a:bodyPr/>
        <a:lstStyle/>
        <a:p>
          <a:endParaRPr lang="zh-CN" altLang="en-US"/>
        </a:p>
      </dgm:t>
    </dgm:pt>
    <dgm:pt modelId="{797AD362-8487-4D36-9849-2BBEFDDC4394}">
      <dgm:prSet phldrT="[文本]"/>
      <dgm:spPr/>
      <dgm:t>
        <a:bodyPr/>
        <a:lstStyle/>
        <a:p>
          <a:r>
            <a:rPr lang="zh-CN" altLang="en-US" dirty="0"/>
            <a:t>员工表</a:t>
          </a:r>
        </a:p>
      </dgm:t>
    </dgm:pt>
    <dgm:pt modelId="{48C8C09A-DA0B-469D-B8F1-0953A373E98E}" type="sibTrans" cxnId="{35ED97D5-A6F8-4A03-968F-7F862EBCBE1C}">
      <dgm:prSet/>
      <dgm:spPr/>
      <dgm:t>
        <a:bodyPr/>
        <a:lstStyle/>
        <a:p>
          <a:endParaRPr lang="zh-CN" altLang="en-US"/>
        </a:p>
      </dgm:t>
    </dgm:pt>
    <dgm:pt modelId="{63A5C553-D367-448C-BB0E-D81B5CE2ADDB}" type="parTrans" cxnId="{35ED97D5-A6F8-4A03-968F-7F862EBCBE1C}">
      <dgm:prSet/>
      <dgm:spPr/>
      <dgm:t>
        <a:bodyPr/>
        <a:lstStyle/>
        <a:p>
          <a:endParaRPr lang="zh-CN" altLang="en-US"/>
        </a:p>
      </dgm:t>
    </dgm:pt>
    <dgm:pt modelId="{38EEB535-2A0A-4995-A717-2439104261F4}">
      <dgm:prSet phldrT="[文本]"/>
      <dgm:spPr/>
      <dgm:t>
        <a:bodyPr/>
        <a:lstStyle/>
        <a:p>
          <a:r>
            <a:rPr lang="zh-CN" altLang="en-US" dirty="0"/>
            <a:t>分类表</a:t>
          </a:r>
        </a:p>
      </dgm:t>
    </dgm:pt>
    <dgm:pt modelId="{7926A093-1B20-4A91-97E9-434603B68B12}" type="sibTrans" cxnId="{E21F12ED-3ABC-4864-A5E4-F80C8EEA0690}">
      <dgm:prSet/>
      <dgm:spPr/>
      <dgm:t>
        <a:bodyPr/>
        <a:lstStyle/>
        <a:p>
          <a:endParaRPr lang="zh-CN" altLang="en-US"/>
        </a:p>
      </dgm:t>
    </dgm:pt>
    <dgm:pt modelId="{A71A84B9-78CB-4970-BEF4-782185BAF16F}" type="parTrans" cxnId="{E21F12ED-3ABC-4864-A5E4-F80C8EEA0690}">
      <dgm:prSet/>
      <dgm:spPr/>
      <dgm:t>
        <a:bodyPr/>
        <a:lstStyle/>
        <a:p>
          <a:endParaRPr lang="zh-CN" altLang="en-US"/>
        </a:p>
      </dgm:t>
    </dgm:pt>
    <dgm:pt modelId="{6B77D767-D0C1-41F8-8831-29DF13CDF2AE}">
      <dgm:prSet phldrT="[文本]"/>
      <dgm:spPr/>
      <dgm:t>
        <a:bodyPr/>
        <a:lstStyle/>
        <a:p>
          <a:r>
            <a:rPr lang="zh-CN" altLang="en-US" dirty="0"/>
            <a:t>套餐表</a:t>
          </a:r>
          <a:endParaRPr lang="en-US" altLang="zh-CN" dirty="0"/>
        </a:p>
        <a:p>
          <a:r>
            <a:rPr lang="zh-CN" altLang="en-US" dirty="0"/>
            <a:t>（套餐详细表）</a:t>
          </a:r>
        </a:p>
      </dgm:t>
    </dgm:pt>
    <dgm:pt modelId="{7226343E-7A8D-4868-9BFC-6997B1FC7D52}" type="sibTrans" cxnId="{EE6E2152-8BAB-4A13-BCCE-C349DD45F075}">
      <dgm:prSet/>
      <dgm:spPr/>
      <dgm:t>
        <a:bodyPr/>
        <a:lstStyle/>
        <a:p>
          <a:endParaRPr lang="zh-CN" altLang="en-US"/>
        </a:p>
      </dgm:t>
    </dgm:pt>
    <dgm:pt modelId="{6098A18F-BFC3-4F37-8969-4D595F2D63ED}" type="parTrans" cxnId="{EE6E2152-8BAB-4A13-BCCE-C349DD45F075}">
      <dgm:prSet/>
      <dgm:spPr/>
      <dgm:t>
        <a:bodyPr/>
        <a:lstStyle/>
        <a:p>
          <a:endParaRPr lang="zh-CN" altLang="en-US"/>
        </a:p>
      </dgm:t>
    </dgm:pt>
    <dgm:pt modelId="{48624199-E3C4-4BFD-A35D-9CACF46E415A}">
      <dgm:prSet phldrT="[文本]"/>
      <dgm:spPr/>
      <dgm:t>
        <a:bodyPr/>
        <a:lstStyle/>
        <a:p>
          <a:r>
            <a:rPr lang="zh-CN" altLang="en-US" dirty="0"/>
            <a:t>菜品表</a:t>
          </a:r>
          <a:endParaRPr lang="en-US" altLang="zh-CN" dirty="0"/>
        </a:p>
        <a:p>
          <a:r>
            <a:rPr lang="zh-CN" altLang="en-US" dirty="0"/>
            <a:t>（菜品口味表）</a:t>
          </a:r>
        </a:p>
      </dgm:t>
    </dgm:pt>
    <dgm:pt modelId="{525939DA-F0BE-4594-A6F7-B00AD348A27E}" type="sibTrans" cxnId="{1F273E97-84AF-412F-8F75-7A51C30CCD0A}">
      <dgm:prSet/>
      <dgm:spPr/>
      <dgm:t>
        <a:bodyPr/>
        <a:lstStyle/>
        <a:p>
          <a:endParaRPr lang="zh-CN" altLang="en-US"/>
        </a:p>
      </dgm:t>
    </dgm:pt>
    <dgm:pt modelId="{7FA0A5BC-6901-4684-93B0-A4FC56EDD7FE}" type="parTrans" cxnId="{1F273E97-84AF-412F-8F75-7A51C30CCD0A}">
      <dgm:prSet/>
      <dgm:spPr/>
      <dgm:t>
        <a:bodyPr/>
        <a:lstStyle/>
        <a:p>
          <a:endParaRPr lang="zh-CN" altLang="en-US"/>
        </a:p>
      </dgm:t>
    </dgm:pt>
    <dgm:pt modelId="{F3EA4B9C-9044-48B5-9920-49A5D9245497}" type="pres">
      <dgm:prSet presAssocID="{0D025EC4-C913-4C8C-B28B-853386DBD21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3FAFE4-AF5E-439B-87F4-00B5345DF6FD}" type="pres">
      <dgm:prSet presAssocID="{0D025EC4-C913-4C8C-B28B-853386DBD21C}" presName="matrix" presStyleCnt="0"/>
      <dgm:spPr/>
    </dgm:pt>
    <dgm:pt modelId="{C31A30A6-6BDF-4DE7-AC7F-999F295B6297}" type="pres">
      <dgm:prSet presAssocID="{0D025EC4-C913-4C8C-B28B-853386DBD21C}" presName="tile1" presStyleLbl="node1" presStyleIdx="0" presStyleCnt="4"/>
      <dgm:spPr/>
    </dgm:pt>
    <dgm:pt modelId="{5F9311F7-54C2-4C73-95B4-F6D1A18ACA96}" type="pres">
      <dgm:prSet presAssocID="{0D025EC4-C913-4C8C-B28B-853386DBD21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A729B5-8B89-4CE1-86B7-7231F555399B}" type="pres">
      <dgm:prSet presAssocID="{0D025EC4-C913-4C8C-B28B-853386DBD21C}" presName="tile2" presStyleLbl="node1" presStyleIdx="1" presStyleCnt="4"/>
      <dgm:spPr/>
    </dgm:pt>
    <dgm:pt modelId="{B5F0CD49-D2F8-4ACF-ACA5-08A1CD79AA7B}" type="pres">
      <dgm:prSet presAssocID="{0D025EC4-C913-4C8C-B28B-853386DBD21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45E61D-2244-4EC9-B186-D3829499C778}" type="pres">
      <dgm:prSet presAssocID="{0D025EC4-C913-4C8C-B28B-853386DBD21C}" presName="tile3" presStyleLbl="node1" presStyleIdx="2" presStyleCnt="4"/>
      <dgm:spPr/>
    </dgm:pt>
    <dgm:pt modelId="{CFA7F4BE-BE67-4D1C-BA33-E213B194729B}" type="pres">
      <dgm:prSet presAssocID="{0D025EC4-C913-4C8C-B28B-853386DBD21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684287-36A1-42A5-832A-3F21887B5BEE}" type="pres">
      <dgm:prSet presAssocID="{0D025EC4-C913-4C8C-B28B-853386DBD21C}" presName="tile4" presStyleLbl="node1" presStyleIdx="3" presStyleCnt="4"/>
      <dgm:spPr/>
    </dgm:pt>
    <dgm:pt modelId="{8579CC5F-D756-43EA-9363-D65A12148C22}" type="pres">
      <dgm:prSet presAssocID="{0D025EC4-C913-4C8C-B28B-853386DBD21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9CC0B2C-F61F-4F82-B7E3-A1257C4620FA}" type="pres">
      <dgm:prSet presAssocID="{0D025EC4-C913-4C8C-B28B-853386DBD21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3539923-F39E-48B6-BC23-BDD5D710CAAD}" type="presOf" srcId="{0D025EC4-C913-4C8C-B28B-853386DBD21C}" destId="{F3EA4B9C-9044-48B5-9920-49A5D9245497}" srcOrd="0" destOrd="0" presId="urn:microsoft.com/office/officeart/2005/8/layout/matrix1"/>
    <dgm:cxn modelId="{AC2E7628-8CB2-4572-B8A0-ECF4E71B7336}" type="presOf" srcId="{6B77D767-D0C1-41F8-8831-29DF13CDF2AE}" destId="{F345E61D-2244-4EC9-B186-D3829499C778}" srcOrd="0" destOrd="0" presId="urn:microsoft.com/office/officeart/2005/8/layout/matrix1"/>
    <dgm:cxn modelId="{31D7D32B-D942-4D55-AF6B-4727ADC880AD}" type="presOf" srcId="{6EF4EEB1-7011-4928-9E65-50E6314959EE}" destId="{69CC0B2C-F61F-4F82-B7E3-A1257C4620FA}" srcOrd="0" destOrd="0" presId="urn:microsoft.com/office/officeart/2005/8/layout/matrix1"/>
    <dgm:cxn modelId="{E4294B41-4BFD-4F1E-A2E1-CF152E63456C}" srcId="{0D025EC4-C913-4C8C-B28B-853386DBD21C}" destId="{6EF4EEB1-7011-4928-9E65-50E6314959EE}" srcOrd="0" destOrd="0" parTransId="{97D53746-C03B-46C9-975F-A4412DC2F0FB}" sibTransId="{3FB0E52B-C86F-4428-945D-CB5B66E8F331}"/>
    <dgm:cxn modelId="{EE6E2152-8BAB-4A13-BCCE-C349DD45F075}" srcId="{6EF4EEB1-7011-4928-9E65-50E6314959EE}" destId="{6B77D767-D0C1-41F8-8831-29DF13CDF2AE}" srcOrd="2" destOrd="0" parTransId="{6098A18F-BFC3-4F37-8969-4D595F2D63ED}" sibTransId="{7226343E-7A8D-4868-9BFC-6997B1FC7D52}"/>
    <dgm:cxn modelId="{23AEB196-C2F6-4EDF-BC46-B86500AC96BF}" type="presOf" srcId="{38EEB535-2A0A-4995-A717-2439104261F4}" destId="{0E684287-36A1-42A5-832A-3F21887B5BEE}" srcOrd="0" destOrd="0" presId="urn:microsoft.com/office/officeart/2005/8/layout/matrix1"/>
    <dgm:cxn modelId="{1F273E97-84AF-412F-8F75-7A51C30CCD0A}" srcId="{6EF4EEB1-7011-4928-9E65-50E6314959EE}" destId="{48624199-E3C4-4BFD-A35D-9CACF46E415A}" srcOrd="1" destOrd="0" parTransId="{7FA0A5BC-6901-4684-93B0-A4FC56EDD7FE}" sibTransId="{525939DA-F0BE-4594-A6F7-B00AD348A27E}"/>
    <dgm:cxn modelId="{BE11B0AE-1645-45EB-A766-1DFA7F1B343F}" type="presOf" srcId="{48624199-E3C4-4BFD-A35D-9CACF46E415A}" destId="{B5F0CD49-D2F8-4ACF-ACA5-08A1CD79AA7B}" srcOrd="1" destOrd="0" presId="urn:microsoft.com/office/officeart/2005/8/layout/matrix1"/>
    <dgm:cxn modelId="{6DD06AB8-B58B-4D95-9088-ABE75D43B975}" type="presOf" srcId="{797AD362-8487-4D36-9849-2BBEFDDC4394}" destId="{C31A30A6-6BDF-4DE7-AC7F-999F295B6297}" srcOrd="0" destOrd="0" presId="urn:microsoft.com/office/officeart/2005/8/layout/matrix1"/>
    <dgm:cxn modelId="{F3BEDDC8-1F8B-4F24-9D81-CDB75E67C679}" type="presOf" srcId="{38EEB535-2A0A-4995-A717-2439104261F4}" destId="{8579CC5F-D756-43EA-9363-D65A12148C22}" srcOrd="1" destOrd="0" presId="urn:microsoft.com/office/officeart/2005/8/layout/matrix1"/>
    <dgm:cxn modelId="{F48B35D3-95A8-4196-8A81-101D673F4262}" type="presOf" srcId="{797AD362-8487-4D36-9849-2BBEFDDC4394}" destId="{5F9311F7-54C2-4C73-95B4-F6D1A18ACA96}" srcOrd="1" destOrd="0" presId="urn:microsoft.com/office/officeart/2005/8/layout/matrix1"/>
    <dgm:cxn modelId="{35ED97D5-A6F8-4A03-968F-7F862EBCBE1C}" srcId="{6EF4EEB1-7011-4928-9E65-50E6314959EE}" destId="{797AD362-8487-4D36-9849-2BBEFDDC4394}" srcOrd="0" destOrd="0" parTransId="{63A5C553-D367-448C-BB0E-D81B5CE2ADDB}" sibTransId="{48C8C09A-DA0B-469D-B8F1-0953A373E98E}"/>
    <dgm:cxn modelId="{650E2CD7-EACE-4025-BE68-4D56231A94E9}" type="presOf" srcId="{48624199-E3C4-4BFD-A35D-9CACF46E415A}" destId="{3AA729B5-8B89-4CE1-86B7-7231F555399B}" srcOrd="0" destOrd="0" presId="urn:microsoft.com/office/officeart/2005/8/layout/matrix1"/>
    <dgm:cxn modelId="{E21F12ED-3ABC-4864-A5E4-F80C8EEA0690}" srcId="{6EF4EEB1-7011-4928-9E65-50E6314959EE}" destId="{38EEB535-2A0A-4995-A717-2439104261F4}" srcOrd="3" destOrd="0" parTransId="{A71A84B9-78CB-4970-BEF4-782185BAF16F}" sibTransId="{7926A093-1B20-4A91-97E9-434603B68B12}"/>
    <dgm:cxn modelId="{5702C4FC-6D47-4CEE-90C9-06AC9472C69C}" type="presOf" srcId="{6B77D767-D0C1-41F8-8831-29DF13CDF2AE}" destId="{CFA7F4BE-BE67-4D1C-BA33-E213B194729B}" srcOrd="1" destOrd="0" presId="urn:microsoft.com/office/officeart/2005/8/layout/matrix1"/>
    <dgm:cxn modelId="{ABD89974-0211-46A9-840B-B420B745B553}" type="presParOf" srcId="{F3EA4B9C-9044-48B5-9920-49A5D9245497}" destId="{633FAFE4-AF5E-439B-87F4-00B5345DF6FD}" srcOrd="0" destOrd="0" presId="urn:microsoft.com/office/officeart/2005/8/layout/matrix1"/>
    <dgm:cxn modelId="{F29EE175-DF31-4F4A-B804-9714BD47E2C6}" type="presParOf" srcId="{633FAFE4-AF5E-439B-87F4-00B5345DF6FD}" destId="{C31A30A6-6BDF-4DE7-AC7F-999F295B6297}" srcOrd="0" destOrd="0" presId="urn:microsoft.com/office/officeart/2005/8/layout/matrix1"/>
    <dgm:cxn modelId="{EF8436AF-6640-4F6D-A4C7-E0384519C1EA}" type="presParOf" srcId="{633FAFE4-AF5E-439B-87F4-00B5345DF6FD}" destId="{5F9311F7-54C2-4C73-95B4-F6D1A18ACA96}" srcOrd="1" destOrd="0" presId="urn:microsoft.com/office/officeart/2005/8/layout/matrix1"/>
    <dgm:cxn modelId="{2DBA063F-B729-41F5-BB58-5C8281E0955F}" type="presParOf" srcId="{633FAFE4-AF5E-439B-87F4-00B5345DF6FD}" destId="{3AA729B5-8B89-4CE1-86B7-7231F555399B}" srcOrd="2" destOrd="0" presId="urn:microsoft.com/office/officeart/2005/8/layout/matrix1"/>
    <dgm:cxn modelId="{E0EAFBAE-ECB5-4E0D-93CF-EB58E8473A15}" type="presParOf" srcId="{633FAFE4-AF5E-439B-87F4-00B5345DF6FD}" destId="{B5F0CD49-D2F8-4ACF-ACA5-08A1CD79AA7B}" srcOrd="3" destOrd="0" presId="urn:microsoft.com/office/officeart/2005/8/layout/matrix1"/>
    <dgm:cxn modelId="{63FECAAE-1AC1-4727-9128-99737663B5BB}" type="presParOf" srcId="{633FAFE4-AF5E-439B-87F4-00B5345DF6FD}" destId="{F345E61D-2244-4EC9-B186-D3829499C778}" srcOrd="4" destOrd="0" presId="urn:microsoft.com/office/officeart/2005/8/layout/matrix1"/>
    <dgm:cxn modelId="{58EAD7E9-4EA6-459E-9D9E-269900CB3BF2}" type="presParOf" srcId="{633FAFE4-AF5E-439B-87F4-00B5345DF6FD}" destId="{CFA7F4BE-BE67-4D1C-BA33-E213B194729B}" srcOrd="5" destOrd="0" presId="urn:microsoft.com/office/officeart/2005/8/layout/matrix1"/>
    <dgm:cxn modelId="{3E4459A3-3DC9-41C8-88E4-7C1D859C67C1}" type="presParOf" srcId="{633FAFE4-AF5E-439B-87F4-00B5345DF6FD}" destId="{0E684287-36A1-42A5-832A-3F21887B5BEE}" srcOrd="6" destOrd="0" presId="urn:microsoft.com/office/officeart/2005/8/layout/matrix1"/>
    <dgm:cxn modelId="{84F8CA61-3531-45AE-813A-146ED1B28151}" type="presParOf" srcId="{633FAFE4-AF5E-439B-87F4-00B5345DF6FD}" destId="{8579CC5F-D756-43EA-9363-D65A12148C22}" srcOrd="7" destOrd="0" presId="urn:microsoft.com/office/officeart/2005/8/layout/matrix1"/>
    <dgm:cxn modelId="{4EC3816D-B45A-42B2-9DE6-AEF494E84CAF}" type="presParOf" srcId="{F3EA4B9C-9044-48B5-9920-49A5D9245497}" destId="{69CC0B2C-F61F-4F82-B7E3-A1257C4620F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8CC64-E1D1-4D5A-B84A-BFC6B322DB67}">
      <dsp:nvSpPr>
        <dsp:cNvPr id="0" name=""/>
        <dsp:cNvSpPr/>
      </dsp:nvSpPr>
      <dsp:spPr>
        <a:xfrm rot="16200000">
          <a:off x="162327" y="-162327"/>
          <a:ext cx="1249658" cy="1574314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用户表</a:t>
          </a:r>
        </a:p>
      </dsp:txBody>
      <dsp:txXfrm rot="5400000">
        <a:off x="0" y="0"/>
        <a:ext cx="1574314" cy="937243"/>
      </dsp:txXfrm>
    </dsp:sp>
    <dsp:sp modelId="{DB330E02-033A-4705-BB7F-4650D8244E0C}">
      <dsp:nvSpPr>
        <dsp:cNvPr id="0" name=""/>
        <dsp:cNvSpPr/>
      </dsp:nvSpPr>
      <dsp:spPr>
        <a:xfrm>
          <a:off x="1574314" y="0"/>
          <a:ext cx="1574314" cy="1249658"/>
        </a:xfrm>
        <a:prstGeom prst="round1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地址表</a:t>
          </a:r>
        </a:p>
      </dsp:txBody>
      <dsp:txXfrm>
        <a:off x="1574314" y="0"/>
        <a:ext cx="1574314" cy="937243"/>
      </dsp:txXfrm>
    </dsp:sp>
    <dsp:sp modelId="{AE0E8A65-D969-421B-883B-2C6A66926367}">
      <dsp:nvSpPr>
        <dsp:cNvPr id="0" name=""/>
        <dsp:cNvSpPr/>
      </dsp:nvSpPr>
      <dsp:spPr>
        <a:xfrm rot="10800000">
          <a:off x="0" y="1249658"/>
          <a:ext cx="1574314" cy="1249658"/>
        </a:xfrm>
        <a:prstGeom prst="round1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订单表</a:t>
          </a:r>
        </a:p>
      </dsp:txBody>
      <dsp:txXfrm rot="10800000">
        <a:off x="0" y="1562073"/>
        <a:ext cx="1574314" cy="937243"/>
      </dsp:txXfrm>
    </dsp:sp>
    <dsp:sp modelId="{3B5FAAFC-A934-4E8A-A5EE-92C17E723EE4}">
      <dsp:nvSpPr>
        <dsp:cNvPr id="0" name=""/>
        <dsp:cNvSpPr/>
      </dsp:nvSpPr>
      <dsp:spPr>
        <a:xfrm rot="5400000">
          <a:off x="1736641" y="1087330"/>
          <a:ext cx="1249658" cy="1574314"/>
        </a:xfrm>
        <a:prstGeom prst="round1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购物车表</a:t>
          </a:r>
        </a:p>
      </dsp:txBody>
      <dsp:txXfrm rot="-5400000">
        <a:off x="1574314" y="1562073"/>
        <a:ext cx="1574314" cy="937243"/>
      </dsp:txXfrm>
    </dsp:sp>
    <dsp:sp modelId="{E4DFD8E8-ED5F-41E7-A26F-844BCF2AA432}">
      <dsp:nvSpPr>
        <dsp:cNvPr id="0" name=""/>
        <dsp:cNvSpPr/>
      </dsp:nvSpPr>
      <dsp:spPr>
        <a:xfrm>
          <a:off x="1102019" y="937243"/>
          <a:ext cx="944588" cy="624829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</a:t>
          </a:r>
        </a:p>
      </dsp:txBody>
      <dsp:txXfrm>
        <a:off x="1132521" y="967745"/>
        <a:ext cx="883584" cy="563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A30A6-6BDF-4DE7-AC7F-999F295B6297}">
      <dsp:nvSpPr>
        <dsp:cNvPr id="0" name=""/>
        <dsp:cNvSpPr/>
      </dsp:nvSpPr>
      <dsp:spPr>
        <a:xfrm rot="16200000">
          <a:off x="162327" y="-162327"/>
          <a:ext cx="1249658" cy="1574314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员工表</a:t>
          </a:r>
        </a:p>
      </dsp:txBody>
      <dsp:txXfrm rot="5400000">
        <a:off x="0" y="0"/>
        <a:ext cx="1574314" cy="937243"/>
      </dsp:txXfrm>
    </dsp:sp>
    <dsp:sp modelId="{3AA729B5-8B89-4CE1-86B7-7231F555399B}">
      <dsp:nvSpPr>
        <dsp:cNvPr id="0" name=""/>
        <dsp:cNvSpPr/>
      </dsp:nvSpPr>
      <dsp:spPr>
        <a:xfrm>
          <a:off x="1574314" y="0"/>
          <a:ext cx="1574314" cy="1249658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菜品表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（菜品口味表）</a:t>
          </a:r>
        </a:p>
      </dsp:txBody>
      <dsp:txXfrm>
        <a:off x="1574314" y="0"/>
        <a:ext cx="1574314" cy="937243"/>
      </dsp:txXfrm>
    </dsp:sp>
    <dsp:sp modelId="{F345E61D-2244-4EC9-B186-D3829499C778}">
      <dsp:nvSpPr>
        <dsp:cNvPr id="0" name=""/>
        <dsp:cNvSpPr/>
      </dsp:nvSpPr>
      <dsp:spPr>
        <a:xfrm rot="10800000">
          <a:off x="0" y="1249658"/>
          <a:ext cx="1574314" cy="1249658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套餐表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（套餐详细表）</a:t>
          </a:r>
        </a:p>
      </dsp:txBody>
      <dsp:txXfrm rot="10800000">
        <a:off x="0" y="1562073"/>
        <a:ext cx="1574314" cy="937243"/>
      </dsp:txXfrm>
    </dsp:sp>
    <dsp:sp modelId="{0E684287-36A1-42A5-832A-3F21887B5BEE}">
      <dsp:nvSpPr>
        <dsp:cNvPr id="0" name=""/>
        <dsp:cNvSpPr/>
      </dsp:nvSpPr>
      <dsp:spPr>
        <a:xfrm rot="5400000">
          <a:off x="1736641" y="1087330"/>
          <a:ext cx="1249658" cy="1574314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分类表</a:t>
          </a:r>
        </a:p>
      </dsp:txBody>
      <dsp:txXfrm rot="-5400000">
        <a:off x="1574314" y="1562073"/>
        <a:ext cx="1574314" cy="937243"/>
      </dsp:txXfrm>
    </dsp:sp>
    <dsp:sp modelId="{69CC0B2C-F61F-4F82-B7E3-A1257C4620FA}">
      <dsp:nvSpPr>
        <dsp:cNvPr id="0" name=""/>
        <dsp:cNvSpPr/>
      </dsp:nvSpPr>
      <dsp:spPr>
        <a:xfrm>
          <a:off x="1102019" y="937243"/>
          <a:ext cx="944588" cy="624829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商家</a:t>
          </a:r>
        </a:p>
      </dsp:txBody>
      <dsp:txXfrm>
        <a:off x="1132521" y="967745"/>
        <a:ext cx="883584" cy="563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89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有很多功能其实并没有真正实现。比如手机验证码功能，支付功能，这些都需要商家认证才行。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由于资金有限，没有把这个项目放到多个云服务器，而是一台主机上的多台虚拟机，导致一些功能有些延迟，卡顿。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后续会修改前端文件，按照微信小程序的语言语法放在微信小程序上运行。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今的外卖服务平台主要面向的是大量的个人商家，且设置有高昂的佣金和配送费。如果商家还想保证可观的利润，只能降低食品质量，造成了如今频繁发生的食品安全问题。但是类似校园外卖这种让利于用户的商家，加入这样的平台显然不利于商家和用户，所以设计了这个小型外卖服务平台，降低或减免商家佣金。其次，因为送货范围缩小，所以可以降低配送费用。这样就可以尽可能的保证用户权益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通过研究外卖服务平台来了解在疫情影响下的中国的经济形势。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学习</a:t>
            </a:r>
            <a:r>
              <a:rPr lang="en-US" altLang="zh-CN" dirty="0"/>
              <a:t>Java</a:t>
            </a:r>
            <a:r>
              <a:rPr lang="zh-CN" altLang="en-US" dirty="0"/>
              <a:t>的主流开发框架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 err="1"/>
              <a:t>MyBatis</a:t>
            </a:r>
            <a:r>
              <a:rPr lang="en-US" altLang="zh-CN" dirty="0"/>
              <a:t> Plus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err="1"/>
              <a:t>Mysql</a:t>
            </a:r>
            <a:r>
              <a:rPr lang="zh-CN" altLang="en-US" dirty="0"/>
              <a:t>主从复制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Redis</a:t>
            </a:r>
            <a:r>
              <a:rPr lang="zh-CN" altLang="en-US" dirty="0"/>
              <a:t>缓存数据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Nginx</a:t>
            </a:r>
            <a:r>
              <a:rPr lang="zh-CN" altLang="en-US" dirty="0"/>
              <a:t>负载均衡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菜品口味表：存储一些口味，比如辣度，温度，忌口信息等。</a:t>
            </a:r>
            <a:endParaRPr lang="en-US" altLang="zh-CN" dirty="0"/>
          </a:p>
          <a:p>
            <a:r>
              <a:rPr lang="zh-CN" altLang="en-US" dirty="0"/>
              <a:t>套餐详细表：套餐表存储什么套餐，套餐详细表存储套餐里有哪些菜品</a:t>
            </a:r>
            <a:endParaRPr lang="en-US" altLang="zh-CN" dirty="0"/>
          </a:p>
          <a:p>
            <a:r>
              <a:rPr lang="zh-CN" altLang="en-US" dirty="0"/>
              <a:t>分类表：存储菜品类型，比如川菜，粤菜等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501" y="1104900"/>
            <a:ext cx="9030247" cy="14859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zh-CN" altLang="en-US" sz="3296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基于</a:t>
            </a:r>
            <a:r>
              <a:rPr lang="en-US" altLang="zh-CN" sz="3296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Spring Boot</a:t>
            </a:r>
            <a:r>
              <a:rPr lang="zh-CN" altLang="en-US" sz="3296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和</a:t>
            </a:r>
            <a:r>
              <a:rPr lang="en-US" altLang="zh-CN" sz="3296" b="1" dirty="0" err="1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MyBatis</a:t>
            </a:r>
            <a:r>
              <a:rPr lang="en-US" altLang="zh-CN" sz="3296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Plus</a:t>
            </a:r>
            <a:r>
              <a:rPr lang="zh-CN" altLang="en-US" sz="3296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sz="3296" b="1" dirty="0" err="1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外卖服务平台</a:t>
            </a:r>
            <a:endParaRPr lang="en-US" sz="3296" dirty="0"/>
          </a:p>
        </p:txBody>
      </p:sp>
      <p:sp>
        <p:nvSpPr>
          <p:cNvPr id="3" name="Text 1"/>
          <p:cNvSpPr/>
          <p:nvPr/>
        </p:nvSpPr>
        <p:spPr>
          <a:xfrm>
            <a:off x="1538288" y="2743200"/>
            <a:ext cx="6130290" cy="723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92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</a:rPr>
              <a:t>19</a:t>
            </a:r>
            <a:r>
              <a:rPr lang="zh-CN" altLang="en-US" sz="192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</a:rPr>
              <a:t>网络工程</a:t>
            </a:r>
            <a:r>
              <a:rPr lang="en-US" altLang="zh-CN" sz="192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</a:rPr>
              <a:t>1</a:t>
            </a:r>
            <a:r>
              <a:rPr lang="zh-CN" altLang="en-US" sz="192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</a:rPr>
              <a:t>班  雷东宸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2190750" y="4214813"/>
            <a:ext cx="452437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200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2023-05-19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1905000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总结与展望</a:t>
            </a:r>
            <a:endParaRPr lang="en-US" sz="38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900363" y="2328863"/>
            <a:ext cx="29003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altLang="en-US" sz="45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</a:rPr>
              <a:t>谢谢！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6"/>
            <a:ext cx="1905000" cy="896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毕业设计概述</a:t>
            </a:r>
            <a:endParaRPr lang="en-US" sz="38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项目背景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2"/>
            <a:ext cx="7415213" cy="14430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商家入驻的佣金高</a:t>
            </a:r>
            <a:endParaRPr lang="en-US" altLang="zh-CN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配送费高昂</a:t>
            </a:r>
            <a:endParaRPr lang="en-US" altLang="zh-CN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食品安全难以保证</a:t>
            </a:r>
            <a:endParaRPr lang="en-US" altLang="zh-CN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SzPct val="100000"/>
              <a:buChar char="•"/>
            </a:pPr>
            <a:endParaRPr lang="en-US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目标与意义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了解经济市场</a:t>
            </a:r>
            <a:endParaRPr lang="en-US" altLang="zh-CN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学习软件开发</a:t>
            </a:r>
            <a:endParaRPr lang="en-US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1905000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系统设计与实现</a:t>
            </a:r>
            <a:endParaRPr lang="en-US" sz="3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技术选型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33500" y="1128713"/>
            <a:ext cx="7415213" cy="20169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SC" pitchFamily="34" charset="-120"/>
              </a:rPr>
              <a:t>Spring Boot框架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SC" pitchFamily="34" charset="-120"/>
              </a:rPr>
              <a:t>MyBatis </a:t>
            </a:r>
            <a:r>
              <a:rPr lang="en-US" sz="1600" dirty="0" err="1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SC" pitchFamily="34" charset="-120"/>
              </a:rPr>
              <a:t>Plus持久层框架</a:t>
            </a:r>
            <a:endParaRPr lang="en-US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Nginx</a:t>
            </a:r>
            <a:r>
              <a:rPr lang="zh-CN" alt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负载均衡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SC" pitchFamily="34" charset="-120"/>
              </a:rPr>
              <a:t>MySQL数据库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zh-CN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SC" pitchFamily="34" charset="-120"/>
              </a:rPr>
              <a:t>Redis</a:t>
            </a:r>
            <a:r>
              <a:rPr lang="zh-CN" altLang="en-US" sz="1600" dirty="0">
                <a:solidFill>
                  <a:srgbClr val="383838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SC" pitchFamily="34" charset="-120"/>
              </a:rPr>
              <a:t>数据库</a:t>
            </a:r>
            <a:endParaRPr lang="en-US" altLang="zh-CN" sz="1600" dirty="0">
              <a:solidFill>
                <a:srgbClr val="383838"/>
              </a:solidFill>
              <a:latin typeface="黑体" panose="02010609060101010101" pitchFamily="49" charset="-122"/>
              <a:ea typeface="黑体" panose="02010609060101010101" pitchFamily="49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系统架构图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EE4B-FA13-E8BF-1BEB-EA301D19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38" y="866775"/>
            <a:ext cx="6549553" cy="4191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0" y="314325"/>
            <a:ext cx="750665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数据库设计</a:t>
            </a:r>
            <a:endParaRPr lang="en-US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DB0A1E1-289F-958C-29E7-F8C4ACCC3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506081"/>
              </p:ext>
            </p:extLst>
          </p:nvPr>
        </p:nvGraphicFramePr>
        <p:xfrm>
          <a:off x="1333500" y="1561918"/>
          <a:ext cx="3148628" cy="249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0749C0B4-CBB0-91A7-3835-F0338B330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006129"/>
              </p:ext>
            </p:extLst>
          </p:nvPr>
        </p:nvGraphicFramePr>
        <p:xfrm>
          <a:off x="5248503" y="1561918"/>
          <a:ext cx="3148628" cy="249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125" y="1514475"/>
            <a:ext cx="1905000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b="1" dirty="0">
                <a:solidFill>
                  <a:srgbClr val="FF75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762125" y="2571750"/>
            <a:ext cx="5925503" cy="17668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8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实现效果与成果展示</a:t>
            </a:r>
            <a:endParaRPr lang="en-US" sz="38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382</Words>
  <Application>Microsoft Office PowerPoint</Application>
  <PresentationFormat>全屏显示(16:9)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Noto Sans SC</vt:lpstr>
      <vt:lpstr>等线</vt:lpstr>
      <vt:lpstr>黑体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本科毕业答辩 - 外卖服务平台</dc:title>
  <dc:subject>SUBTITLE HERE</dc:subject>
  <dc:creator>MindShow.fun</dc:creator>
  <cp:lastModifiedBy>雷 东宸</cp:lastModifiedBy>
  <cp:revision>4</cp:revision>
  <dcterms:created xsi:type="dcterms:W3CDTF">2023-05-19T02:52:55Z</dcterms:created>
  <dcterms:modified xsi:type="dcterms:W3CDTF">2023-05-19T13:52:32Z</dcterms:modified>
</cp:coreProperties>
</file>