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无标题节" id="{2DB6275B-DFF1-4EFB-9DD8-5A62F57F7C66}">
          <p14:sldIdLst>
            <p14:sldId id="256"/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1" y="1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B1FF9-1A92-43C0-9C3B-243BC2490487}" type="datetimeFigureOut">
              <a:rPr lang="zh-CN" altLang="en-US" smtClean="0"/>
              <a:t>2023/04/28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8ED1-216D-449D-BEC6-C89976E586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582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B1FF9-1A92-43C0-9C3B-243BC2490487}" type="datetimeFigureOut">
              <a:rPr lang="zh-CN" altLang="en-US" smtClean="0"/>
              <a:t>2023/04/28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8ED1-216D-449D-BEC6-C89976E586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856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B1FF9-1A92-43C0-9C3B-243BC2490487}" type="datetimeFigureOut">
              <a:rPr lang="zh-CN" altLang="en-US" smtClean="0"/>
              <a:t>2023/04/28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8ED1-216D-449D-BEC6-C89976E586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448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B1FF9-1A92-43C0-9C3B-243BC2490487}" type="datetimeFigureOut">
              <a:rPr lang="zh-CN" altLang="en-US" smtClean="0"/>
              <a:t>2023/04/28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8ED1-216D-449D-BEC6-C89976E586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592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B1FF9-1A92-43C0-9C3B-243BC2490487}" type="datetimeFigureOut">
              <a:rPr lang="zh-CN" altLang="en-US" smtClean="0"/>
              <a:t>2023/04/28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8ED1-216D-449D-BEC6-C89976E586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77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B1FF9-1A92-43C0-9C3B-243BC2490487}" type="datetimeFigureOut">
              <a:rPr lang="zh-CN" altLang="en-US" smtClean="0"/>
              <a:t>2023/04/28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8ED1-216D-449D-BEC6-C89976E586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899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B1FF9-1A92-43C0-9C3B-243BC2490487}" type="datetimeFigureOut">
              <a:rPr lang="zh-CN" altLang="en-US" smtClean="0"/>
              <a:t>2023/04/28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8ED1-216D-449D-BEC6-C89976E586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272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B1FF9-1A92-43C0-9C3B-243BC2490487}" type="datetimeFigureOut">
              <a:rPr lang="zh-CN" altLang="en-US" smtClean="0"/>
              <a:t>2023/04/28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8ED1-216D-449D-BEC6-C89976E586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50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B1FF9-1A92-43C0-9C3B-243BC2490487}" type="datetimeFigureOut">
              <a:rPr lang="zh-CN" altLang="en-US" smtClean="0"/>
              <a:t>2023/04/28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8ED1-216D-449D-BEC6-C89976E586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89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B1FF9-1A92-43C0-9C3B-243BC2490487}" type="datetimeFigureOut">
              <a:rPr lang="zh-CN" altLang="en-US" smtClean="0"/>
              <a:t>2023/04/28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8ED1-216D-449D-BEC6-C89976E586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830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B1FF9-1A92-43C0-9C3B-243BC2490487}" type="datetimeFigureOut">
              <a:rPr lang="zh-CN" altLang="en-US" smtClean="0"/>
              <a:t>2023/04/28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8ED1-216D-449D-BEC6-C89976E586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633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B1FF9-1A92-43C0-9C3B-243BC2490487}" type="datetimeFigureOut">
              <a:rPr lang="zh-CN" altLang="en-US" smtClean="0"/>
              <a:t>2023/04/28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78ED1-216D-449D-BEC6-C89976E586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0834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ACFF2-3D06-EE47-83FA-DE57826FD9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 err="1"/>
              <a:t>SpringBoot</a:t>
            </a:r>
            <a:r>
              <a:rPr lang="zh-CN" altLang="en-US" dirty="0"/>
              <a:t>实现</a:t>
            </a:r>
            <a:r>
              <a:rPr lang="en-US" altLang="zh-CN" dirty="0"/>
              <a:t>SM4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A2A7CF2-D8F1-BF99-A764-1B042F6D5A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雷东宸</a:t>
            </a:r>
          </a:p>
        </p:txBody>
      </p:sp>
    </p:spTree>
    <p:extLst>
      <p:ext uri="{BB962C8B-B14F-4D97-AF65-F5344CB8AC3E}">
        <p14:creationId xmlns:p14="http://schemas.microsoft.com/office/powerpoint/2010/main" val="370532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55AFEFAF-0BA2-DF9A-BAE8-28DAB8342F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1192340"/>
            <a:ext cx="5951736" cy="355122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B4C2067-D003-30E6-06C5-4ACCE4437920}"/>
              </a:ext>
            </a:extLst>
          </p:cNvPr>
          <p:cNvSpPr txBox="1"/>
          <p:nvPr/>
        </p:nvSpPr>
        <p:spPr>
          <a:xfrm>
            <a:off x="371475" y="343972"/>
            <a:ext cx="4550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实现效果图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F282AE0-6D25-6398-2045-8E7B94DD60A1}"/>
              </a:ext>
            </a:extLst>
          </p:cNvPr>
          <p:cNvSpPr txBox="1"/>
          <p:nvPr/>
        </p:nvSpPr>
        <p:spPr>
          <a:xfrm>
            <a:off x="7215188" y="343972"/>
            <a:ext cx="3157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思路：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662369E-21F0-85F0-8369-4C226369C420}"/>
              </a:ext>
            </a:extLst>
          </p:cNvPr>
          <p:cNvSpPr txBox="1"/>
          <p:nvPr/>
        </p:nvSpPr>
        <p:spPr>
          <a:xfrm>
            <a:off x="7215188" y="1049979"/>
            <a:ext cx="450495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将密钥转换为</a:t>
            </a: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byte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数组</a:t>
            </a: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初始化</a:t>
            </a: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SM4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引擎</a:t>
            </a: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初始化加密器</a:t>
            </a: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将明文转换为</a:t>
            </a: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byte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数组</a:t>
            </a: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加密数据</a:t>
            </a: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将加密后的数据转换为</a:t>
            </a: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16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进制字符串</a:t>
            </a:r>
          </a:p>
        </p:txBody>
      </p:sp>
    </p:spTree>
    <p:extLst>
      <p:ext uri="{BB962C8B-B14F-4D97-AF65-F5344CB8AC3E}">
        <p14:creationId xmlns:p14="http://schemas.microsoft.com/office/powerpoint/2010/main" val="1835394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</TotalTime>
  <Words>41</Words>
  <Application>Microsoft Office PowerPoint</Application>
  <PresentationFormat>宽屏</PresentationFormat>
  <Paragraphs>10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华文楷体</vt:lpstr>
      <vt:lpstr>Arial</vt:lpstr>
      <vt:lpstr>Calibri</vt:lpstr>
      <vt:lpstr>Calibri Light</vt:lpstr>
      <vt:lpstr>Office 主题​​</vt:lpstr>
      <vt:lpstr>基于SpringBoot实现SM4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基于SpringBoot实现SM4</dc:title>
  <dc:creator>雷 东宸</dc:creator>
  <cp:lastModifiedBy>雷 东宸</cp:lastModifiedBy>
  <cp:revision>2</cp:revision>
  <dcterms:created xsi:type="dcterms:W3CDTF">2023-04-28T03:22:48Z</dcterms:created>
  <dcterms:modified xsi:type="dcterms:W3CDTF">2023-04-28T03:27:10Z</dcterms:modified>
</cp:coreProperties>
</file>