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160"/>
    <a:srgbClr val="41596A"/>
    <a:srgbClr val="BFBFBF"/>
    <a:srgbClr val="FFD966"/>
    <a:srgbClr val="4C2C17"/>
    <a:srgbClr val="EAEAEA"/>
    <a:srgbClr val="FFD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D6398-6ED3-4745-AF3D-880086D26A0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F8B31-7EFA-44C9-8E87-1330FCDF1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8425-C82E-4832-8DD9-D21E04EEDEFA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555B-F405-43E4-87A0-E116DEC525EB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8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6325-6D6A-4BD3-B9ED-BD66821CC843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AE53-1AA2-40D4-A71D-1659C21475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4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47AB-AA0D-4AAD-8CA6-3971EE5F13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7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D926-3FD8-4412-AF52-DE5ECE7B8B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09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9C2-E53F-446C-9663-7371696A38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23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0B66-6392-47F5-B51D-676B858A6A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4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7CB-BAC5-48DB-A1AD-B5D2D77BAB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10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A7A-DEED-44A4-9DA4-4E946E99A6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9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DDD50-FC0A-45F6-B358-036588619E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29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E009-4E3A-4712-9791-B3731891F1DD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9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D28B-CEC3-4786-9CED-4EF2E80F9C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68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5DEB-AD3C-49DE-A5DB-550BC19BB1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45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1CB9-0D5E-4C89-B840-E9BA0319EC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3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8E7B-94A2-4CC9-8ADB-96830099058A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4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5408-E75C-4479-801A-45D90058716C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7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7A0E-5209-47EA-8B09-5AFC20EABFF3}" type="datetime1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5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B742-101F-4B81-9E44-4E1A3EE120EB}" type="datetime1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1D09-F224-4D5F-8C74-BF90BA73212C}" type="datetime1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55DC-C499-4894-ACAE-D54EE9B746F8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615A-89A4-4D65-B263-1B87991114CB}" type="datetime1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6BEE-50E2-4872-AE73-7950F9812688}" type="datetime1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9A11-B286-4B83-8082-05481D55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F9F9-D3B0-495A-8975-28FEE52634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9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8000" b="-9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449" y="2726552"/>
            <a:ext cx="1009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>
                <a:solidFill>
                  <a:prstClr val="white">
                    <a:lumMod val="9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Commercials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91149" y="4158916"/>
            <a:ext cx="1196160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8892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 Shankar</a:t>
            </a:r>
          </a:p>
          <a:p>
            <a:pPr algn="ctr" defTabSz="28892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7/3/2017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FB4DD-10BD-48D0-BD1D-AAFE4218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Insights from Analysis in 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E4D02-80A8-4D23-885E-D1E7AAFAA26D}"/>
              </a:ext>
            </a:extLst>
          </p:cNvPr>
          <p:cNvSpPr txBox="1"/>
          <p:nvPr/>
        </p:nvSpPr>
        <p:spPr>
          <a:xfrm>
            <a:off x="419878" y="1184988"/>
            <a:ext cx="1115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rows = 1710, 9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rows present in Tags and Co-Op Brand. If removed, only 569 rows will remain. Tried to use all data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3 categories. Electronics &amp; Communication is the majority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MTV Hits is major network, comprising of nearly 30%. Other MTV brands ~ 45%. There are many others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frequent is Google "New Features Coming to Google Home" - I/O 2017 TV Commercial and is around 40%. Next is Google Pixel on Verizon "Tributes By You” Phone By Google" TV Commercial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one major Show. Distributed across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one day TV commercials on 6/27/2017 but not a major portion. Distribution is almost even across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 position is the most common and comprises around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number of TV commercials is Day time followed by morning time and prime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frequency in tag is of 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commercials on Verizon followed by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promoted product is Google Home followed by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commercials (~80%) were of 30 and 90 seconds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commercials in 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commercials in June followed by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18% of commercials in 27th week. 16% in 26th week</a:t>
            </a:r>
          </a:p>
        </p:txBody>
      </p:sp>
    </p:spTree>
    <p:extLst>
      <p:ext uri="{BB962C8B-B14F-4D97-AF65-F5344CB8AC3E}">
        <p14:creationId xmlns:p14="http://schemas.microsoft.com/office/powerpoint/2010/main" val="42182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Insights from Analysis in 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E4D02-80A8-4D23-885E-D1E7AAFAA26D}"/>
              </a:ext>
            </a:extLst>
          </p:cNvPr>
          <p:cNvSpPr txBox="1"/>
          <p:nvPr/>
        </p:nvSpPr>
        <p:spPr>
          <a:xfrm>
            <a:off x="419878" y="1184988"/>
            <a:ext cx="11159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commercials during 8 AM and then in night hours, prime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Electronics &amp; Communication on TBS was the best combo of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Commercials are evenly distributed across hours for same durations. 30 and 90 </a:t>
            </a:r>
            <a:r>
              <a:rPr lang="en-US" dirty="0" err="1"/>
              <a:t>secon</a:t>
            </a:r>
            <a:r>
              <a:rPr lang="en-US" dirty="0"/>
              <a:t> durations are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 positions are distributed almost evenly across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Google Home, the maximum % of commercials were 90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Google Photos, the maximum % of commercials were 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Google Pixel, the maximum % of commercials were 30 seconds followed by 15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starting weeks till 21, the majority commercials were 30 second duration; from week 22 to 25, a significant portion were 90 seconds; weeks 26 and 27, 30 seconds commercials are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day time, the maximum number of commercials are 30 seconds followed by 90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early morning, the commercials are almost evenly spread across 30 and 90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Verizon commercials are almost all 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commercials are 15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Buy commercials are 15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cable the commercials are distributed between 30 and 90 seconds; For others, its mostly 30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Pod position, majority commercials are on Verizon</a:t>
            </a:r>
          </a:p>
        </p:txBody>
      </p:sp>
    </p:spTree>
    <p:extLst>
      <p:ext uri="{BB962C8B-B14F-4D97-AF65-F5344CB8AC3E}">
        <p14:creationId xmlns:p14="http://schemas.microsoft.com/office/powerpoint/2010/main" val="278804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449" y="2726552"/>
            <a:ext cx="1009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91149" y="4158916"/>
            <a:ext cx="1196160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28892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 Shankar</a:t>
            </a:r>
          </a:p>
          <a:p>
            <a:pPr algn="ctr" defTabSz="28892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7/3/2017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FB4DD-10BD-48D0-BD1D-AAFE4218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B9CA-3983-4128-8367-EA7083AC04C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9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446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AmritSagar Mohapatra</dc:creator>
  <cp:lastModifiedBy>eugene</cp:lastModifiedBy>
  <cp:revision>55</cp:revision>
  <dcterms:created xsi:type="dcterms:W3CDTF">2015-03-23T11:42:33Z</dcterms:created>
  <dcterms:modified xsi:type="dcterms:W3CDTF">2017-07-05T04:20:42Z</dcterms:modified>
</cp:coreProperties>
</file>