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10.png" ContentType="image/png"/>
  <Override PartName="/ppt/media/image9.png" ContentType="image/png"/>
  <Override PartName="/ppt/media/image24.jpeg" ContentType="image/jpeg"/>
  <Override PartName="/ppt/media/image8.jpeg" ContentType="image/jpeg"/>
  <Override PartName="/ppt/media/image5.jpeg" ContentType="image/jpeg"/>
  <Override PartName="/ppt/media/image1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20.png" ContentType="image/png"/>
  <Override PartName="/ppt/media/image15.png" ContentType="image/png"/>
  <Override PartName="/ppt/media/image16.png" ContentType="image/png"/>
  <Override PartName="/ppt/media/image2.jpeg" ContentType="image/jpeg"/>
  <Override PartName="/ppt/media/image17.jpeg" ContentType="image/jpeg"/>
  <Override PartName="/ppt/media/image18.png" ContentType="image/png"/>
  <Override PartName="/ppt/media/image19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AE0050-0F1F-4002-9788-EEBD870D2CEC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B1DBD8-CA00-4201-96AD-24C02878E5C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50A750-BF83-457F-BC7F-B9E315ED740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B0B5FE-ADBE-458B-A4AC-4AE4777F311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 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yl</a:t>
            </a:r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5CE31FD-31CE-4418-BBD3-3F67D88EEDEA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1B3166A-0151-486F-964C-146D52805735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B040A4B-1437-4E5A-8EAD-E1745BCDE83D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B295195-E76C-473C-BB1B-C90E9AD6B90B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8CF86B1-F876-4752-8525-22E24C3EE4D4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</a:t>
            </a:r>
            <a:r>
              <a:rPr b="1" lang="en-GB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0199B14-809A-407A-9E66-DD196F50EF69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720" y="2984400"/>
            <a:ext cx="82897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pt-BR" sz="3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Adriano Mendes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pt-BR" sz="3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Diego Lopes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pt-BR" sz="3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Oracy Martos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720" y="2357280"/>
            <a:ext cx="83736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IoTufa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1" descr=""/>
          <p:cNvPicPr/>
          <p:nvPr/>
        </p:nvPicPr>
        <p:blipFill>
          <a:blip r:embed="rId1"/>
          <a:stretch/>
        </p:blipFill>
        <p:spPr>
          <a:xfrm>
            <a:off x="1288800" y="1546200"/>
            <a:ext cx="1531440" cy="1531440"/>
          </a:xfrm>
          <a:prstGeom prst="rect">
            <a:avLst/>
          </a:prstGeom>
          <a:ln>
            <a:noFill/>
          </a:ln>
        </p:spPr>
      </p:pic>
      <p:pic>
        <p:nvPicPr>
          <p:cNvPr id="251" name="Picture 18" descr=""/>
          <p:cNvPicPr/>
          <p:nvPr/>
        </p:nvPicPr>
        <p:blipFill>
          <a:blip r:embed="rId2"/>
          <a:stretch/>
        </p:blipFill>
        <p:spPr>
          <a:xfrm>
            <a:off x="2968560" y="1554120"/>
            <a:ext cx="1531440" cy="1531440"/>
          </a:xfrm>
          <a:prstGeom prst="rect">
            <a:avLst/>
          </a:prstGeom>
          <a:ln>
            <a:noFill/>
          </a:ln>
        </p:spPr>
      </p:pic>
      <p:pic>
        <p:nvPicPr>
          <p:cNvPr id="252" name="Picture 19" descr=""/>
          <p:cNvPicPr/>
          <p:nvPr/>
        </p:nvPicPr>
        <p:blipFill>
          <a:blip r:embed="rId3"/>
          <a:stretch/>
        </p:blipFill>
        <p:spPr>
          <a:xfrm>
            <a:off x="4686120" y="1546200"/>
            <a:ext cx="1533240" cy="1531440"/>
          </a:xfrm>
          <a:prstGeom prst="rect">
            <a:avLst/>
          </a:prstGeom>
          <a:ln>
            <a:noFill/>
          </a:ln>
        </p:spPr>
      </p:pic>
      <p:pic>
        <p:nvPicPr>
          <p:cNvPr id="253" name="Picture 20" descr=""/>
          <p:cNvPicPr/>
          <p:nvPr/>
        </p:nvPicPr>
        <p:blipFill>
          <a:blip r:embed="rId4"/>
          <a:stretch/>
        </p:blipFill>
        <p:spPr>
          <a:xfrm>
            <a:off x="6446880" y="1560600"/>
            <a:ext cx="1531440" cy="1533240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Flow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224000" y="3316320"/>
            <a:ext cx="1518480" cy="23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Irrigation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amount of Mary Jane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432680" y="3316320"/>
            <a:ext cx="2011320" cy="23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Minimun Alert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On/Off Irrigator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 off empty greenhouse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499080" y="3316320"/>
            <a:ext cx="1564920" cy="23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 of Mary Jane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3273120" y="2403360"/>
            <a:ext cx="89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On/Off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1145160" y="2401920"/>
            <a:ext cx="18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4826520" y="2403360"/>
            <a:ext cx="127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6410160" y="2401920"/>
            <a:ext cx="156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3020760" y="3316320"/>
            <a:ext cx="1375920" cy="23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 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720" algn="ctr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 Off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64" name="TextShape 1"/>
          <p:cNvSpPr txBox="1"/>
          <p:nvPr/>
        </p:nvSpPr>
        <p:spPr>
          <a:xfrm>
            <a:off x="72000" y="2025360"/>
            <a:ext cx="84214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GB" sz="4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Questions????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-1008000" y="5256000"/>
            <a:ext cx="84214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GB" sz="4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compre, plante!</a:t>
            </a:r>
            <a:endParaRPr b="0" lang="en-GB" sz="4400" spc="-1" strike="noStrike">
              <a:solidFill>
                <a:srgbClr val="0e2fa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Application>LibreOffice/5.1.6.2$Linux_X86_64 LibreOffice_project/10m0$Build-2</Application>
  <Words>315</Words>
  <Paragraphs>87</Paragraphs>
  <Company>Clearly Presented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2009-11-03T13:35:13Z</dcterms:created>
  <dc:creator>Presentation Magazine;Alexander Taylor</dc:creator>
  <dc:description/>
  <dc:language>pt-BR</dc:language>
  <cp:lastModifiedBy/>
  <dcterms:modified xsi:type="dcterms:W3CDTF">2017-08-25T16:19:11Z</dcterms:modified>
  <cp:revision>108</cp:revision>
  <dc:subject/>
  <dc:title>Standard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Clearly Presented Ltd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