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398B6-7ACE-4338-8E25-82B5D017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8B164A-24F9-49E2-8811-83DF3122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145E1-9124-4759-B5C3-708B8A97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44CD-ABC1-40CD-89BC-C73AA1C86FD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A436E-03D4-41DF-9638-FC4026ED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23FF2-F85D-4C1C-9119-3A64A0E9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C706-A2CE-4B2B-AF33-0870B669D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F00F1-35A8-49C9-A2B8-63B2125A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1D1183-FD05-4F7A-AA9F-0542DA033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A4ACA-5141-480A-A2EF-CE25374F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44CD-ABC1-40CD-89BC-C73AA1C86FD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EA05F-FFF6-411B-AC39-97B0910F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14263-D012-4CA0-A084-FF2EEDC6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C706-A2CE-4B2B-AF33-0870B669D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2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C48C98-F1B0-45DB-A21C-D007E2E22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C1D71-F2EB-4CC7-B21E-EC3B9503C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BD2EA-3AA7-4FF6-90CA-2086474C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44CD-ABC1-40CD-89BC-C73AA1C86FD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3AEE4-C70A-465B-95B7-90DA8B5B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F888E-7591-4C3D-BD55-FAEA65F3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C706-A2CE-4B2B-AF33-0870B669D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1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54C99-F229-4C76-8740-23084AFC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1A4D7-EBBA-4F3C-B184-415829C6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AA615-1AD9-45E3-86E2-F1554C30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44CD-ABC1-40CD-89BC-C73AA1C86FD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7F1D1-6A57-4D2C-9CCB-5B00CCF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B0CC2-8886-4055-89B9-4F23A4BB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C706-A2CE-4B2B-AF33-0870B669D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5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6B0AE-162E-4A3F-B63F-C1865792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543C1-F559-499C-8A4D-8E3D8B36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B7A19-4EB3-4C2F-9A0E-0BD100EC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44CD-ABC1-40CD-89BC-C73AA1C86FD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635D9-D42A-4FFE-968C-CEE8707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44958-236A-47DE-AD22-35E15B90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C706-A2CE-4B2B-AF33-0870B669D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2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5B944-0C07-409D-9161-E4206001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55086-BDE5-49E3-A140-74F072CA4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96B218-6763-45EF-A9F3-9AB5E227A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D38C9-5378-4D74-9311-C2A42C2D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44CD-ABC1-40CD-89BC-C73AA1C86FD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8DC29-A654-4642-AB4D-77E0E4AE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7884E-9275-4C14-A823-62D2EA53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C706-A2CE-4B2B-AF33-0870B669D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58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2E46D-0B2E-4ECD-AD6C-82FB11B9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8327D-54B5-45DD-90B9-BC5EB7C1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C3160-9BA5-4B5D-896B-EA7301943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52BB66-94B0-4650-B826-7C368693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42FED1-10EF-4DF0-872E-48D5DFA9F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530A9A-3736-4F8C-AA72-A3DF8A48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44CD-ABC1-40CD-89BC-C73AA1C86FD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492180-CEDB-40FF-9E65-2856C325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A4DE56-6101-466A-97D8-56990825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C706-A2CE-4B2B-AF33-0870B669D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4773D-2421-4EBE-A344-15666A0C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DA6A54-A986-4AD4-BCC6-8A87133F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44CD-ABC1-40CD-89BC-C73AA1C86FD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711602-F386-46CD-9C81-6BF77A2A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BB7DB4-AC0D-4720-AA40-3D5F8631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C706-A2CE-4B2B-AF33-0870B669D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0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CD5F7A-759A-454E-990F-4B85F43D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44CD-ABC1-40CD-89BC-C73AA1C86FD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51EFD8-D600-4889-B731-203360D9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2D4C3D-19A8-40FE-B2C4-4E84A67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C706-A2CE-4B2B-AF33-0870B669D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80531-596B-4BB0-A2DF-EEBDCE17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73515-DF25-4E5D-9DC2-2DFFF1FC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ED986-46BA-4E9C-BFE0-331384A36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DA74C-F9D1-40F7-A16B-DCEEDB33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44CD-ABC1-40CD-89BC-C73AA1C86FD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AAD26-B859-4095-A1A0-AFE8F898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2A8EB-61A8-4D44-8338-E1B76423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C706-A2CE-4B2B-AF33-0870B669D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4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8957A-A36D-46C1-B05E-9BDDB4FC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943F9A-D70A-4761-AC3D-E051B2614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32AA35-45A9-4815-B60E-056F3DD98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EFC07-C208-4DC2-9B7C-39A3D1E8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44CD-ABC1-40CD-89BC-C73AA1C86FD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3B0CD-6CFD-43A2-8BAC-BF337C5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EE3FA-FE0C-4C66-8EE5-1ED86F66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C706-A2CE-4B2B-AF33-0870B669D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4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5F0B50-CFE4-4CA0-B0FF-43FB9F93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4BF96-E1BA-437D-ACF8-CDE25B03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50AFF-9511-4CF6-9C09-DA86E0239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F44CD-ABC1-40CD-89BC-C73AA1C86FD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47A1E-BC19-4E9A-9B94-14C49C4D2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2887E-894D-476F-A693-D07E7E444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FC706-A2CE-4B2B-AF33-0870B669D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7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6F13946-3B5C-495B-91D4-90F597B3221D}"/>
              </a:ext>
            </a:extLst>
          </p:cNvPr>
          <p:cNvSpPr/>
          <p:nvPr/>
        </p:nvSpPr>
        <p:spPr>
          <a:xfrm>
            <a:off x="3071674" y="3968319"/>
            <a:ext cx="790113" cy="790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1AC83FE-ACE2-422C-A6BE-83D93641C1EC}"/>
              </a:ext>
            </a:extLst>
          </p:cNvPr>
          <p:cNvSpPr/>
          <p:nvPr/>
        </p:nvSpPr>
        <p:spPr>
          <a:xfrm>
            <a:off x="5007006" y="3968318"/>
            <a:ext cx="790113" cy="790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6893FD4-2398-46B7-87C4-632FA5974EDC}"/>
              </a:ext>
            </a:extLst>
          </p:cNvPr>
          <p:cNvSpPr/>
          <p:nvPr/>
        </p:nvSpPr>
        <p:spPr>
          <a:xfrm>
            <a:off x="4048217" y="2547891"/>
            <a:ext cx="790113" cy="790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+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0597CE-E8E8-4343-A4F3-8CA9E18ACDA7}"/>
              </a:ext>
            </a:extLst>
          </p:cNvPr>
          <p:cNvSpPr/>
          <p:nvPr/>
        </p:nvSpPr>
        <p:spPr>
          <a:xfrm>
            <a:off x="6789939" y="2547891"/>
            <a:ext cx="790113" cy="790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1F3B79F-5489-4E6C-9633-7BB5D40DF644}"/>
              </a:ext>
            </a:extLst>
          </p:cNvPr>
          <p:cNvSpPr/>
          <p:nvPr/>
        </p:nvSpPr>
        <p:spPr>
          <a:xfrm>
            <a:off x="5402062" y="1083075"/>
            <a:ext cx="790113" cy="790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A292E9-8DFA-4BF7-8134-72F5ECBB1170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3466731" y="3222295"/>
            <a:ext cx="697195" cy="74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C69933-A727-47A5-AFC7-0577BD1E7B21}"/>
              </a:ext>
            </a:extLst>
          </p:cNvPr>
          <p:cNvCxnSpPr>
            <a:stCxn id="6" idx="5"/>
            <a:endCxn id="5" idx="0"/>
          </p:cNvCxnSpPr>
          <p:nvPr/>
        </p:nvCxnSpPr>
        <p:spPr>
          <a:xfrm>
            <a:off x="4722621" y="3222295"/>
            <a:ext cx="679442" cy="746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E374F2-6B07-41E9-99EC-629C5AF65CDD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H="1">
            <a:off x="4443274" y="1757479"/>
            <a:ext cx="1074497" cy="790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4677F4-FB90-485F-B3D7-9542B508C572}"/>
              </a:ext>
            </a:extLst>
          </p:cNvPr>
          <p:cNvCxnSpPr>
            <a:stCxn id="8" idx="5"/>
            <a:endCxn id="7" idx="0"/>
          </p:cNvCxnSpPr>
          <p:nvPr/>
        </p:nvCxnSpPr>
        <p:spPr>
          <a:xfrm>
            <a:off x="6076466" y="1757479"/>
            <a:ext cx="1108530" cy="790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ChoiSing</dc:creator>
  <cp:lastModifiedBy>ChoiSing</cp:lastModifiedBy>
  <cp:revision>1</cp:revision>
  <dcterms:created xsi:type="dcterms:W3CDTF">2018-11-13T01:24:45Z</dcterms:created>
  <dcterms:modified xsi:type="dcterms:W3CDTF">2018-11-13T01:25:06Z</dcterms:modified>
</cp:coreProperties>
</file>