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C7F8B-6E55-42B5-A83B-F9DDE8D7C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AF7375-2A53-43EE-B097-AFBB4F233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C8363-6311-42E4-B325-0043A7EC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824A-A7F9-4F3B-91CC-C3012AE07EE1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F80E2-A7D2-4CDE-AC30-A191ADC3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49D43-FB01-4FBD-A0D5-576C2DB9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ED755-6F50-438E-87E9-9B92F6987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81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7CB31-A534-44AB-875F-24B8F030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BD9EAB-73A8-4C40-8169-A6597CA7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B67B0-3C8A-4092-9965-650A5503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824A-A7F9-4F3B-91CC-C3012AE07EE1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5F1C5-85FB-428B-BC17-E3257DD6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4A8BD-FAAA-421F-AE16-29919D29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ED755-6F50-438E-87E9-9B92F6987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79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E1C40D-7583-456A-B2E3-4A53E3130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68281C-CAAC-410E-882A-2D2E3DEFA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4B471-182B-45A2-A4CE-370EA542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824A-A7F9-4F3B-91CC-C3012AE07EE1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71E8A-8398-4755-BD2C-B398F47B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E59E9-0F8E-4B6A-BA38-800ACAEF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ED755-6F50-438E-87E9-9B92F6987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87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B0D03-7071-4204-9696-34D1E8A0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D647A-B9BE-4405-B335-5713C1CF4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51EDD-4627-48B2-A2BC-B60A3BE5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824A-A7F9-4F3B-91CC-C3012AE07EE1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60A81-D6AB-4185-8083-FBED5709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0CB9EF-26DE-470E-AAE5-2A67C8F2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ED755-6F50-438E-87E9-9B92F6987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05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C8766-8EF4-4881-B294-A8A522D6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566C32-675E-4905-8ABA-F8572A68E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2400D2-A3D6-4877-B303-E7D86DB3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824A-A7F9-4F3B-91CC-C3012AE07EE1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A3C3F-F41A-4F3F-8905-A0F01C69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98B040-B4B3-458B-BCC2-46619C9B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ED755-6F50-438E-87E9-9B92F6987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C971-2B8F-4AA7-ACC7-0EF1F9E1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99645-F74E-4C4B-8A6C-52B94E634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1769F1-F5E8-4736-B842-2AE26B914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AEFB0D-CCBE-4857-9BF2-EC1765F7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824A-A7F9-4F3B-91CC-C3012AE07EE1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C5B952-A2E2-40D8-8159-ED95E341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3B20B5-A65E-442B-BDE0-ECE11088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ED755-6F50-438E-87E9-9B92F6987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4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9A0E4-8B1B-4940-B4A4-02308BF3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58152-D768-426C-990C-C0AA72875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6527C0-F2EE-4D1E-9A53-4308501FD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85E663-59D7-42F2-AD42-445275175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E070A0-8AF2-42E7-AAEA-FF8CBF090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3B4D0B-A01F-4FAC-BB4C-40B59425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824A-A7F9-4F3B-91CC-C3012AE07EE1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E85F00-9311-4457-B1C3-D606077B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35EF98-C4AE-4401-99D3-80259359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ED755-6F50-438E-87E9-9B92F6987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DF0DB-48DA-4C80-9490-85C1779C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7C3EF8-D4E7-4E89-A286-1684B791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824A-A7F9-4F3B-91CC-C3012AE07EE1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4448F1-A81D-425E-8671-2A914324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EC74FD-F207-4293-9779-4CACFF94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ED755-6F50-438E-87E9-9B92F6987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36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390414-78BD-4B1A-AB9C-93C509C1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824A-A7F9-4F3B-91CC-C3012AE07EE1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0D245E-7216-452A-8FB1-ECC7FE38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ABD638-5BF2-4D4F-AB7C-D641EBD1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ED755-6F50-438E-87E9-9B92F6987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5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CAB5F-77BD-4E87-BF4E-54935C55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2A83D-03B0-447A-BFC9-E6F11F048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B08E53-9DA7-4A80-9BC3-91BF64FDB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D62762-9C5C-4B4A-B5D6-1FD9D2A9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824A-A7F9-4F3B-91CC-C3012AE07EE1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C495AB-52B5-4D43-B5C6-F26CB914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90F61-4E10-421A-8AF2-181F0234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ED755-6F50-438E-87E9-9B92F6987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5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A5536-59C9-4DE3-AE27-D183453C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FFED66-EB19-4D16-94A2-400F108B2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34BDF5-EAF0-49D4-BDC4-58AE999E2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143505-6FA5-4D1B-85FB-136A067B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824A-A7F9-4F3B-91CC-C3012AE07EE1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407405-ED6F-4D02-8BCC-A83CBC94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FF3EA-0650-4F2C-8269-1832EDE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ED755-6F50-438E-87E9-9B92F6987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9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79D89E-5AA1-487E-BC89-7842C9A3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6EA9E-1FA7-4A08-AE96-ECBF8CB2D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F3C081-E4EC-4585-8189-F5D8A778C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8824A-A7F9-4F3B-91CC-C3012AE07EE1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06AE4-2F8C-459B-998A-AFEBB17C9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3EDAB-35CA-4B0E-915B-32AE1FB69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ED755-6F50-438E-87E9-9B92F6987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65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40BE50B9-4144-4BCA-BCF0-E37FA3BA1C73}"/>
              </a:ext>
            </a:extLst>
          </p:cNvPr>
          <p:cNvGrpSpPr/>
          <p:nvPr/>
        </p:nvGrpSpPr>
        <p:grpSpPr>
          <a:xfrm>
            <a:off x="2251492" y="1042842"/>
            <a:ext cx="2924356" cy="3755126"/>
            <a:chOff x="2251492" y="1042842"/>
            <a:chExt cx="2924356" cy="375512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DD6950A-C45C-4E58-84E4-8936C15F24C3}"/>
                </a:ext>
              </a:extLst>
            </p:cNvPr>
            <p:cNvSpPr/>
            <p:nvPr/>
          </p:nvSpPr>
          <p:spPr>
            <a:xfrm>
              <a:off x="2251493" y="1448760"/>
              <a:ext cx="1224951" cy="44905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파서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081FDCEB-2EA8-4C37-A5FA-2D62475824AB}"/>
                </a:ext>
              </a:extLst>
            </p:cNvPr>
            <p:cNvCxnSpPr>
              <a:cxnSpLocks/>
            </p:cNvCxnSpPr>
            <p:nvPr/>
          </p:nvCxnSpPr>
          <p:spPr>
            <a:xfrm>
              <a:off x="2881223" y="1042842"/>
              <a:ext cx="0" cy="40591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5E1338-E060-4E11-8A3D-3D89DEF27E3B}"/>
                </a:ext>
              </a:extLst>
            </p:cNvPr>
            <p:cNvSpPr txBox="1"/>
            <p:nvPr/>
          </p:nvSpPr>
          <p:spPr>
            <a:xfrm>
              <a:off x="2881223" y="1107302"/>
              <a:ext cx="819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쿼리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A3080D19-006B-4D03-8816-0B97F4F7C7EE}"/>
                </a:ext>
              </a:extLst>
            </p:cNvPr>
            <p:cNvCxnSpPr>
              <a:cxnSpLocks/>
            </p:cNvCxnSpPr>
            <p:nvPr/>
          </p:nvCxnSpPr>
          <p:spPr>
            <a:xfrm>
              <a:off x="2889849" y="1897811"/>
              <a:ext cx="0" cy="40591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5E4856-F084-467D-B0C9-8DE7364A72D5}"/>
                </a:ext>
              </a:extLst>
            </p:cNvPr>
            <p:cNvSpPr txBox="1"/>
            <p:nvPr/>
          </p:nvSpPr>
          <p:spPr>
            <a:xfrm>
              <a:off x="2881223" y="1983120"/>
              <a:ext cx="9402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파스된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 쿼리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85AE556-DAF0-4B69-BCF5-7F48C362F15C}"/>
                </a:ext>
              </a:extLst>
            </p:cNvPr>
            <p:cNvSpPr/>
            <p:nvPr/>
          </p:nvSpPr>
          <p:spPr>
            <a:xfrm>
              <a:off x="2251492" y="2345427"/>
              <a:ext cx="1224951" cy="155371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옵티마이저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1BE80A-1AB4-44F2-8F5B-77D7C72DD0B2}"/>
                </a:ext>
              </a:extLst>
            </p:cNvPr>
            <p:cNvSpPr/>
            <p:nvPr/>
          </p:nvSpPr>
          <p:spPr>
            <a:xfrm>
              <a:off x="2277375" y="2889849"/>
              <a:ext cx="569344" cy="9144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플랜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생성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BBF08F3-DE67-4FF3-8415-E0861DCB1A68}"/>
                </a:ext>
              </a:extLst>
            </p:cNvPr>
            <p:cNvSpPr/>
            <p:nvPr/>
          </p:nvSpPr>
          <p:spPr>
            <a:xfrm>
              <a:off x="2889849" y="2889849"/>
              <a:ext cx="569344" cy="9144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비용 평가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FCABCAE-3B84-423A-B0FD-4495C5BE704D}"/>
                </a:ext>
              </a:extLst>
            </p:cNvPr>
            <p:cNvCxnSpPr>
              <a:cxnSpLocks/>
            </p:cNvCxnSpPr>
            <p:nvPr/>
          </p:nvCxnSpPr>
          <p:spPr>
            <a:xfrm>
              <a:off x="2889849" y="3895310"/>
              <a:ext cx="0" cy="40591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99C36D-3344-4552-8D2B-1FE547D379A3}"/>
                </a:ext>
              </a:extLst>
            </p:cNvPr>
            <p:cNvSpPr txBox="1"/>
            <p:nvPr/>
          </p:nvSpPr>
          <p:spPr>
            <a:xfrm>
              <a:off x="2889849" y="3961684"/>
              <a:ext cx="9402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실행 계획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2D30964-491D-4FA0-8CB2-CD45AB3969C8}"/>
                </a:ext>
              </a:extLst>
            </p:cNvPr>
            <p:cNvSpPr/>
            <p:nvPr/>
          </p:nvSpPr>
          <p:spPr>
            <a:xfrm>
              <a:off x="2277375" y="4348917"/>
              <a:ext cx="1224951" cy="44905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플랜 평가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B63B784B-02B4-4FFB-9742-2D325FB29205}"/>
                </a:ext>
              </a:extLst>
            </p:cNvPr>
            <p:cNvCxnSpPr>
              <a:cxnSpLocks/>
            </p:cNvCxnSpPr>
            <p:nvPr/>
          </p:nvCxnSpPr>
          <p:spPr>
            <a:xfrm>
              <a:off x="3390182" y="3347049"/>
              <a:ext cx="50895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00C9F3C-63D8-4F5C-A820-97E4B288C787}"/>
                </a:ext>
              </a:extLst>
            </p:cNvPr>
            <p:cNvSpPr/>
            <p:nvPr/>
          </p:nvSpPr>
          <p:spPr>
            <a:xfrm>
              <a:off x="3950897" y="3122283"/>
              <a:ext cx="1224951" cy="44905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카탈로그 매니저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947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휴먼모음T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ChoiSing</dc:creator>
  <cp:lastModifiedBy>ChoiSing</cp:lastModifiedBy>
  <cp:revision>1</cp:revision>
  <dcterms:created xsi:type="dcterms:W3CDTF">2019-04-15T13:53:02Z</dcterms:created>
  <dcterms:modified xsi:type="dcterms:W3CDTF">2019-04-15T13:53:38Z</dcterms:modified>
</cp:coreProperties>
</file>