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F0B67-D038-4E92-9B72-0857BAEA8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AB3763-3248-4D2E-B89B-239FABA60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1F420-1EF7-4129-A3E8-70737E02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F35E-B605-4D6C-A1B6-4015A09D563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51572-5859-4E6D-AF28-7484D436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97427-CD1E-4EC2-8B1A-B5F83A3F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6853-9B8F-48F4-8E5A-DD9C23FE3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0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F175C-FDAA-4275-AFA2-665A29F7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87523E-AD61-4D8A-9333-AA27D028E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933062-9EEA-4963-B554-E97D469A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F35E-B605-4D6C-A1B6-4015A09D563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51711-5FA9-482A-A43C-514314D6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57D06-DC95-47BA-862F-6D42212C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6853-9B8F-48F4-8E5A-DD9C23FE3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82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292AD9-5219-4FE7-9CFC-3E4DCF5B8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EBC9B-EBF9-4542-A1C4-D18BF8FD4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3CE0D-8105-44D5-9962-F1756ED5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F35E-B605-4D6C-A1B6-4015A09D563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D0BB71-E12E-452C-8239-0162083F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2CFE0E-00F4-4DCE-A913-5702734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6853-9B8F-48F4-8E5A-DD9C23FE3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73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63383-5A94-4C12-9B22-3C5A2316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381010-09B3-4B9C-AA38-7A668028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9E970-8C9B-44FC-9CF3-69A8A749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F35E-B605-4D6C-A1B6-4015A09D563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76FC0-77C4-437F-A74A-51F6BCD4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6F4E0-73D9-417A-9AE7-669AD686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6853-9B8F-48F4-8E5A-DD9C23FE3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81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CE4A7-381F-407B-92A0-1E2340F5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B448D-36C5-45BD-AA03-9654357E3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CA936-8F16-4A22-B299-C0F2BB91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F35E-B605-4D6C-A1B6-4015A09D563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8F547-2640-4AF1-AA77-F414DC9B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42E81-3A72-4349-88E1-587DF7F1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6853-9B8F-48F4-8E5A-DD9C23FE3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74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88519-2A4A-4897-9F61-B6DE1D31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92860-3858-4AD5-90AD-0BA5C0DA2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785A2-0146-4384-B62B-974F0480C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31C258-A168-434B-B3B1-3ACA371C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F35E-B605-4D6C-A1B6-4015A09D563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FC889A-6BE4-496A-A238-80F54A60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F5797-1431-46C5-9DE5-FCD4E2CC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6853-9B8F-48F4-8E5A-DD9C23FE3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58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7EAB0-BFA9-4AFF-9A26-50BDFE0A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652C35-53DB-47EB-9679-F0D7F5C06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4FFBFE-5FAE-4070-BEDC-8F7660479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C8A7-9C7E-4E29-97DA-B78C62C7C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4BFDAA-94E4-42F5-8A62-D062A6D0C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13B979-BCB0-48C0-B9C3-6753AE0C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F35E-B605-4D6C-A1B6-4015A09D563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ABF93F-B9AC-40FE-9917-20B2DB28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2CC3FD-F98D-41E5-A474-CF7DDEBB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6853-9B8F-48F4-8E5A-DD9C23FE3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7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D6096-9F3D-4E9C-AB31-E2DC254A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A56CC5-67E8-48E0-8DF8-E0DF9B94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F35E-B605-4D6C-A1B6-4015A09D563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3ACFC4-4BBB-4C12-A19D-1685B457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AECF65-F551-4DB9-B479-D11884CD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6853-9B8F-48F4-8E5A-DD9C23FE3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72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798CD7-61B5-48F6-9456-E1874E79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F35E-B605-4D6C-A1B6-4015A09D563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36721F-BF54-4325-B7A4-200717A7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BBDC21-6694-4573-BE0E-A51ACC12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6853-9B8F-48F4-8E5A-DD9C23FE3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26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565BB-89AC-4558-85CA-96CCC2BB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1B497-4629-485D-A0E2-C6294F398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72C6DB-5DB4-4764-B7C6-3021B1217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00E521-9BEA-426A-9564-2B9806C8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F35E-B605-4D6C-A1B6-4015A09D563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D34A2-DFEE-4051-B680-967EEA5B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B24CBC-0308-4ADA-8EFB-FDE1A914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6853-9B8F-48F4-8E5A-DD9C23FE3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1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AAEFE-BFF1-4857-87A2-C06FAEC26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68808C-0821-466D-A434-E420450BA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8C8D93-2474-4A3B-8E5E-33A57D9BC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7F977D-EDB2-415B-9789-9CB8A7CD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F35E-B605-4D6C-A1B6-4015A09D563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EC9684-3E1D-40EA-B22F-75CFD149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C2F22A-CEF5-4A0C-AA3A-E90700C9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6853-9B8F-48F4-8E5A-DD9C23FE3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29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9D721F-C4BD-4806-B6AA-D2EB7EC7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66FA42-CA13-4EEA-831F-B7C70B87B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22511-7F3F-43C7-A03B-B36367980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0F35E-B605-4D6C-A1B6-4015A09D563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DAA5C2-702E-424C-805D-931BB9777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056A1-075D-4AB4-8909-200933688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E6853-9B8F-48F4-8E5A-DD9C23FE3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35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570681A8-226D-4867-86A6-14ECC0070887}"/>
              </a:ext>
            </a:extLst>
          </p:cNvPr>
          <p:cNvGrpSpPr/>
          <p:nvPr/>
        </p:nvGrpSpPr>
        <p:grpSpPr>
          <a:xfrm>
            <a:off x="2233101" y="1000130"/>
            <a:ext cx="6451852" cy="4225197"/>
            <a:chOff x="2233101" y="1000130"/>
            <a:chExt cx="6451852" cy="422519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39E2FD6-5459-441D-964D-AE93CDD28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3101" y="1000131"/>
              <a:ext cx="1883631" cy="188363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B8DBC3C-DD10-4B2E-8E08-CD82133D0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1322" y="1000130"/>
              <a:ext cx="1883631" cy="188363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FB3C0C9-0339-4A5C-BC9E-6E9562955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634" y="3076904"/>
              <a:ext cx="1686758" cy="1686758"/>
            </a:xfrm>
            <a:prstGeom prst="rect">
              <a:avLst/>
            </a:prstGeom>
          </p:spPr>
        </p:pic>
        <p:sp>
          <p:nvSpPr>
            <p:cNvPr id="12" name="화살표: 굽음 11">
              <a:extLst>
                <a:ext uri="{FF2B5EF4-FFF2-40B4-BE49-F238E27FC236}">
                  <a16:creationId xmlns:a16="http://schemas.microsoft.com/office/drawing/2014/main" id="{09C8D6A3-01C3-4C2C-B39B-A12919B99E94}"/>
                </a:ext>
              </a:extLst>
            </p:cNvPr>
            <p:cNvSpPr/>
            <p:nvPr/>
          </p:nvSpPr>
          <p:spPr>
            <a:xfrm rot="10800000">
              <a:off x="6194020" y="3365190"/>
              <a:ext cx="1801426" cy="1398472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화살표: 굽음 14">
              <a:extLst>
                <a:ext uri="{FF2B5EF4-FFF2-40B4-BE49-F238E27FC236}">
                  <a16:creationId xmlns:a16="http://schemas.microsoft.com/office/drawing/2014/main" id="{406EB542-3831-4E7F-A255-D5F5932EA151}"/>
                </a:ext>
              </a:extLst>
            </p:cNvPr>
            <p:cNvSpPr/>
            <p:nvPr/>
          </p:nvSpPr>
          <p:spPr>
            <a:xfrm rot="10800000">
              <a:off x="2961072" y="3350486"/>
              <a:ext cx="1801427" cy="1398472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1079997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68E7C2-5348-4B89-96B3-8065251AD36F}"/>
                </a:ext>
              </a:extLst>
            </p:cNvPr>
            <p:cNvSpPr txBox="1"/>
            <p:nvPr/>
          </p:nvSpPr>
          <p:spPr>
            <a:xfrm>
              <a:off x="4875503" y="4763662"/>
              <a:ext cx="1543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Servlet</a:t>
              </a:r>
              <a:endParaRPr lang="ko-KR" altLang="en-US" sz="24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6D71A7-EE2D-45D4-90F2-9C1A440B930F}"/>
                </a:ext>
              </a:extLst>
            </p:cNvPr>
            <p:cNvSpPr txBox="1"/>
            <p:nvPr/>
          </p:nvSpPr>
          <p:spPr>
            <a:xfrm>
              <a:off x="2602257" y="2903525"/>
              <a:ext cx="1543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개발자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8FC18E-73E2-4A56-AAA8-811E3A2D95D5}"/>
                </a:ext>
              </a:extLst>
            </p:cNvPr>
            <p:cNvSpPr txBox="1"/>
            <p:nvPr/>
          </p:nvSpPr>
          <p:spPr>
            <a:xfrm>
              <a:off x="7094732" y="2883761"/>
              <a:ext cx="1543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디자이너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252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ChoiSing</dc:creator>
  <cp:lastModifiedBy>ChoiSing</cp:lastModifiedBy>
  <cp:revision>1</cp:revision>
  <dcterms:created xsi:type="dcterms:W3CDTF">2018-10-31T05:55:38Z</dcterms:created>
  <dcterms:modified xsi:type="dcterms:W3CDTF">2018-10-31T05:56:05Z</dcterms:modified>
</cp:coreProperties>
</file>