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2B3A2-8DF8-4298-8CDF-EF22A9B4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BC6973-5358-4E13-B0A3-48432921A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25449-114F-44A3-ADC2-514F7F51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3C07-380A-4C4E-92A4-4D6C4786522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6DA61-1575-4D42-BE47-A89353D0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33F29-A78C-4865-8F6A-1D668F68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D3EE-5F7E-4FD9-A3E9-44BB0B8C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F15B8-401B-4052-BB90-37CF4ACC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0C016-2AB4-48ED-AC1F-0230706B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9FE5B-802A-4BF9-8763-6D5E4226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3C07-380A-4C4E-92A4-4D6C4786522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0E0F8-BED4-479B-88DE-F6C3FDD6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C44BD-36D5-4A89-BC42-13BD87B3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D3EE-5F7E-4FD9-A3E9-44BB0B8C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3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B25F1E-F236-49B5-AA60-2D4D6B621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BE112-6D1C-43C6-84EE-21E454E14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A4C3E-74C7-4160-AA6A-A9AA9651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3C07-380A-4C4E-92A4-4D6C4786522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73517-4592-4F64-9EE0-8EC4E295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8E05E-639F-4401-B644-0C9799D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D3EE-5F7E-4FD9-A3E9-44BB0B8C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3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2572D-2448-4A82-8CAC-0DCE8431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28B9D-87E7-41AB-9B33-049DDFA2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B4E22-4316-42E2-8A36-C081CAF8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3C07-380A-4C4E-92A4-4D6C4786522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6D9AF-FF80-4EAE-8772-A249D59D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652E-B5F3-4F61-913E-F34CE2D8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D3EE-5F7E-4FD9-A3E9-44BB0B8C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68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E0912-A7A9-4B7B-9CA2-F6D1BF3C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B16D3-B513-478B-A30F-05DBFAEB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A3071-9F98-472F-B672-7C40E687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3C07-380A-4C4E-92A4-4D6C4786522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B66FD-95FE-45D9-9359-7F773E50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411F-565C-4E12-BB1A-F4244AC5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D3EE-5F7E-4FD9-A3E9-44BB0B8C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1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23B95-6C57-4E2C-82A0-6655B8A7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E8BFF-7A5C-4BA8-BFDD-21A7C96E7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7C58DC-576A-4733-90AD-5741835CF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71E703-FDDE-474D-A4E6-2990939A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3C07-380A-4C4E-92A4-4D6C4786522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6D752-EC2E-4359-B846-75B43EC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BF871-C170-4790-B761-6CB23441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D3EE-5F7E-4FD9-A3E9-44BB0B8C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8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2714C-6A43-45FC-9111-702AE8E5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710AD-3D3D-431C-B4C7-6C5E282FE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F15383-068A-4050-88F5-FC80C36EF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5F7A9-E0B9-4F5E-B24A-56748BA98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C5D787-5144-4D7A-8EFD-1718751D4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CA969-EB5D-47CE-B4F2-D35634DE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3C07-380A-4C4E-92A4-4D6C4786522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C8BE65-DFDC-4E50-909C-72749741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F9C074-F542-43EB-BC35-DE504395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D3EE-5F7E-4FD9-A3E9-44BB0B8C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1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4DEB0-F1DA-463A-8662-27798015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3A9EE2-079C-41E7-B272-61EE4DDA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3C07-380A-4C4E-92A4-4D6C4786522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21F56A-504F-42AF-BC13-9C0DC017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F6CC68-0107-4448-A2FA-EE1207A5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D3EE-5F7E-4FD9-A3E9-44BB0B8C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2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7F25E7-387E-4952-87C9-C521459C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3C07-380A-4C4E-92A4-4D6C4786522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18A0B-2A6F-4262-9496-9A1E7D68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28B6D-6E62-4E16-A6D1-335DB3A0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D3EE-5F7E-4FD9-A3E9-44BB0B8C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9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8806B-D2F8-435D-90FA-AA4C6C0C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8F882-1308-444D-8934-EB7AE0DB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288F32-721E-4956-95DF-291E264B8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0ABCC-3FEA-4E55-B6CE-1F1BCA61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3C07-380A-4C4E-92A4-4D6C4786522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F50AD4-D9AC-407A-8BA0-9A1412BD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39546-AD31-4B0B-B68F-B71E17E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D3EE-5F7E-4FD9-A3E9-44BB0B8C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0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F462A-99C7-43FA-B011-444C4236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413D2A-C55C-4036-B1BB-6E6003F90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5720D-2B24-4E6B-B3F5-9955D62A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3CD12-6E4E-4081-A0BA-782B8F91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3C07-380A-4C4E-92A4-4D6C4786522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62AB07-48BD-4064-ADDC-76B3244B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E8902-D5AD-4840-B06B-7B381BA2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D3EE-5F7E-4FD9-A3E9-44BB0B8C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9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EEF3A0-C4C8-4CA6-9E2E-AC0FC81E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21664-7983-4720-B547-9390809B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6C0D2-AB11-42F6-8935-F9611180F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3C07-380A-4C4E-92A4-4D6C4786522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499A5-32E3-4978-984B-1BFF922B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85242-B25D-4F0A-89CB-402D39F6E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6D3EE-5F7E-4FD9-A3E9-44BB0B8C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7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682CDD-D1ED-466D-916D-DF2C72A1904D}"/>
              </a:ext>
            </a:extLst>
          </p:cNvPr>
          <p:cNvGrpSpPr/>
          <p:nvPr/>
        </p:nvGrpSpPr>
        <p:grpSpPr>
          <a:xfrm>
            <a:off x="1178242" y="1088562"/>
            <a:ext cx="8651349" cy="2726056"/>
            <a:chOff x="1178242" y="1088562"/>
            <a:chExt cx="8651349" cy="272605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E7B6DA1-DAB2-4DC9-973F-F9B26E5A4BA9}"/>
                </a:ext>
              </a:extLst>
            </p:cNvPr>
            <p:cNvSpPr/>
            <p:nvPr/>
          </p:nvSpPr>
          <p:spPr>
            <a:xfrm>
              <a:off x="7885336" y="1595771"/>
              <a:ext cx="1648086" cy="221422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AD3F1C1-EEAE-45D8-8CED-4EB3196BF8AE}"/>
                </a:ext>
              </a:extLst>
            </p:cNvPr>
            <p:cNvSpPr/>
            <p:nvPr/>
          </p:nvSpPr>
          <p:spPr>
            <a:xfrm>
              <a:off x="1178242" y="1600390"/>
              <a:ext cx="1648086" cy="221422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F2EDDB9-937F-435C-B197-B0504FB1EF80}"/>
                </a:ext>
              </a:extLst>
            </p:cNvPr>
            <p:cNvSpPr/>
            <p:nvPr/>
          </p:nvSpPr>
          <p:spPr>
            <a:xfrm>
              <a:off x="3803889" y="1600390"/>
              <a:ext cx="3308111" cy="221422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2586C1-2D6B-49EF-88EE-EEC945EC2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0759" y="1136072"/>
              <a:ext cx="581892" cy="58189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330B28-94BB-456C-8D18-58AD9D9E3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572" y="1088562"/>
              <a:ext cx="581892" cy="643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76FECE-F6E4-482C-9503-AA1D5F56182D}"/>
                </a:ext>
              </a:extLst>
            </p:cNvPr>
            <p:cNvSpPr txBox="1"/>
            <p:nvPr/>
          </p:nvSpPr>
          <p:spPr>
            <a:xfrm>
              <a:off x="1762651" y="1261836"/>
              <a:ext cx="1459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Web Client</a:t>
              </a:r>
              <a:endParaRPr lang="ko-KR" altLang="en-US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D5A39A-83DE-453D-A178-C90697DC765F}"/>
                </a:ext>
              </a:extLst>
            </p:cNvPr>
            <p:cNvSpPr txBox="1"/>
            <p:nvPr/>
          </p:nvSpPr>
          <p:spPr>
            <a:xfrm>
              <a:off x="5068245" y="1261836"/>
              <a:ext cx="1459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Web Server</a:t>
              </a:r>
              <a:endParaRPr lang="ko-KR" altLang="en-US" sz="1600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017755D-04FC-432E-A7DD-3535B113F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2" y="1088562"/>
              <a:ext cx="581892" cy="6434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97EBF5-3AF2-487C-9D82-B0B4D113FBDA}"/>
                </a:ext>
              </a:extLst>
            </p:cNvPr>
            <p:cNvSpPr txBox="1"/>
            <p:nvPr/>
          </p:nvSpPr>
          <p:spPr>
            <a:xfrm>
              <a:off x="8370245" y="1261836"/>
              <a:ext cx="1459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DB Server</a:t>
              </a:r>
              <a:endParaRPr lang="ko-KR" altLang="en-US" sz="16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CF7EA3-F485-4D92-BAAD-78EA99DCC4C3}"/>
                </a:ext>
              </a:extLst>
            </p:cNvPr>
            <p:cNvSpPr/>
            <p:nvPr/>
          </p:nvSpPr>
          <p:spPr>
            <a:xfrm>
              <a:off x="1468582" y="1939636"/>
              <a:ext cx="1089891" cy="1681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Browser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C4180B-8A6F-463D-97B8-02E2E5E6D4C1}"/>
                </a:ext>
              </a:extLst>
            </p:cNvPr>
            <p:cNvSpPr/>
            <p:nvPr/>
          </p:nvSpPr>
          <p:spPr>
            <a:xfrm>
              <a:off x="4015299" y="1935017"/>
              <a:ext cx="1089891" cy="1681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Server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5A4435-68DE-4034-8DAC-E134CFE4C78C}"/>
                </a:ext>
              </a:extLst>
            </p:cNvPr>
            <p:cNvSpPr/>
            <p:nvPr/>
          </p:nvSpPr>
          <p:spPr>
            <a:xfrm>
              <a:off x="5832344" y="1935018"/>
              <a:ext cx="1089891" cy="1029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Servlet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JSP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8C7281E-8832-4136-BFBD-BF073D57D740}"/>
                </a:ext>
              </a:extLst>
            </p:cNvPr>
            <p:cNvSpPr/>
            <p:nvPr/>
          </p:nvSpPr>
          <p:spPr>
            <a:xfrm>
              <a:off x="5832344" y="2964874"/>
              <a:ext cx="1089891" cy="651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0928A7-C008-4903-93B0-E7DCAD38C639}"/>
                </a:ext>
              </a:extLst>
            </p:cNvPr>
            <p:cNvSpPr/>
            <p:nvPr/>
          </p:nvSpPr>
          <p:spPr>
            <a:xfrm>
              <a:off x="8175676" y="1935017"/>
              <a:ext cx="1089891" cy="1681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C3647EBB-07CA-4932-9DC4-4E948C88D6E6}"/>
                </a:ext>
              </a:extLst>
            </p:cNvPr>
            <p:cNvSpPr/>
            <p:nvPr/>
          </p:nvSpPr>
          <p:spPr>
            <a:xfrm>
              <a:off x="2686523" y="3075709"/>
              <a:ext cx="1290572" cy="15701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38D5A8-5278-400E-A00F-EDE5A979FD35}"/>
                </a:ext>
              </a:extLst>
            </p:cNvPr>
            <p:cNvSpPr txBox="1"/>
            <p:nvPr/>
          </p:nvSpPr>
          <p:spPr>
            <a:xfrm>
              <a:off x="2602136" y="3191256"/>
              <a:ext cx="1459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</a:rPr>
                <a:t>1. HTTP Request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DA0A9BCE-7AF6-4482-847C-F4C5AF7CF35D}"/>
                </a:ext>
              </a:extLst>
            </p:cNvPr>
            <p:cNvSpPr/>
            <p:nvPr/>
          </p:nvSpPr>
          <p:spPr>
            <a:xfrm>
              <a:off x="4972630" y="2766293"/>
              <a:ext cx="946093" cy="1316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왼쪽 26">
              <a:extLst>
                <a:ext uri="{FF2B5EF4-FFF2-40B4-BE49-F238E27FC236}">
                  <a16:creationId xmlns:a16="http://schemas.microsoft.com/office/drawing/2014/main" id="{F43A5998-BFA9-4127-8180-18AFBB31EC80}"/>
                </a:ext>
              </a:extLst>
            </p:cNvPr>
            <p:cNvSpPr/>
            <p:nvPr/>
          </p:nvSpPr>
          <p:spPr>
            <a:xfrm>
              <a:off x="4972630" y="2252476"/>
              <a:ext cx="946093" cy="131647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E2888675-9AE4-4C8B-9D33-2B7588E9CC7D}"/>
                </a:ext>
              </a:extLst>
            </p:cNvPr>
            <p:cNvSpPr/>
            <p:nvPr/>
          </p:nvSpPr>
          <p:spPr>
            <a:xfrm>
              <a:off x="7019964" y="2651265"/>
              <a:ext cx="1138406" cy="15701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 29">
              <a:extLst>
                <a:ext uri="{FF2B5EF4-FFF2-40B4-BE49-F238E27FC236}">
                  <a16:creationId xmlns:a16="http://schemas.microsoft.com/office/drawing/2014/main" id="{7689E92B-C554-4E57-9CB9-CFDD33EBC22A}"/>
                </a:ext>
              </a:extLst>
            </p:cNvPr>
            <p:cNvSpPr/>
            <p:nvPr/>
          </p:nvSpPr>
          <p:spPr>
            <a:xfrm>
              <a:off x="6962819" y="2003866"/>
              <a:ext cx="1138405" cy="157018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왼쪽 30">
              <a:extLst>
                <a:ext uri="{FF2B5EF4-FFF2-40B4-BE49-F238E27FC236}">
                  <a16:creationId xmlns:a16="http://schemas.microsoft.com/office/drawing/2014/main" id="{BDC566EC-C840-4C09-82CD-50B7CBD4F3BE}"/>
                </a:ext>
              </a:extLst>
            </p:cNvPr>
            <p:cNvSpPr/>
            <p:nvPr/>
          </p:nvSpPr>
          <p:spPr>
            <a:xfrm>
              <a:off x="2684381" y="2443409"/>
              <a:ext cx="1284737" cy="157018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890B1B-B758-4ED4-BC32-3C3A98851EE2}"/>
                </a:ext>
              </a:extLst>
            </p:cNvPr>
            <p:cNvSpPr txBox="1"/>
            <p:nvPr/>
          </p:nvSpPr>
          <p:spPr>
            <a:xfrm>
              <a:off x="5008434" y="2893825"/>
              <a:ext cx="958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</a:rPr>
                <a:t>2. Request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CBE2D0-BF7E-4C93-A218-C610961EE9D2}"/>
                </a:ext>
              </a:extLst>
            </p:cNvPr>
            <p:cNvSpPr txBox="1"/>
            <p:nvPr/>
          </p:nvSpPr>
          <p:spPr>
            <a:xfrm>
              <a:off x="7042000" y="2766765"/>
              <a:ext cx="1161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</a:rPr>
                <a:t>3. SQL Query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082E7B-2E3D-4098-A633-8B42B83B306E}"/>
                </a:ext>
              </a:extLst>
            </p:cNvPr>
            <p:cNvSpPr txBox="1"/>
            <p:nvPr/>
          </p:nvSpPr>
          <p:spPr>
            <a:xfrm>
              <a:off x="6866116" y="1732037"/>
              <a:ext cx="1430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</a:rPr>
                <a:t>4. Query Result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C9A8E3-61F0-487D-A377-660DD6ED1FD5}"/>
                </a:ext>
              </a:extLst>
            </p:cNvPr>
            <p:cNvSpPr txBox="1"/>
            <p:nvPr/>
          </p:nvSpPr>
          <p:spPr>
            <a:xfrm>
              <a:off x="4843115" y="1806965"/>
              <a:ext cx="1329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</a:rPr>
                <a:t>5. Contents</a:t>
              </a:r>
            </a:p>
            <a:p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</a:rPr>
                <a:t>(HTML/JSON.. )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BFE592-CCFA-4946-894E-87336F345C68}"/>
                </a:ext>
              </a:extLst>
            </p:cNvPr>
            <p:cNvSpPr txBox="1"/>
            <p:nvPr/>
          </p:nvSpPr>
          <p:spPr>
            <a:xfrm>
              <a:off x="2570579" y="2161691"/>
              <a:ext cx="1559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</a:rPr>
                <a:t>6. HTTP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16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0B1128B-F711-4E5E-A3A1-84C26EC36BAA}"/>
              </a:ext>
            </a:extLst>
          </p:cNvPr>
          <p:cNvGrpSpPr/>
          <p:nvPr/>
        </p:nvGrpSpPr>
        <p:grpSpPr>
          <a:xfrm>
            <a:off x="506508" y="876126"/>
            <a:ext cx="5155383" cy="3917547"/>
            <a:chOff x="506508" y="876126"/>
            <a:chExt cx="5155383" cy="3917547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F2EDDB9-937F-435C-B197-B0504FB1EF80}"/>
                </a:ext>
              </a:extLst>
            </p:cNvPr>
            <p:cNvSpPr/>
            <p:nvPr/>
          </p:nvSpPr>
          <p:spPr>
            <a:xfrm>
              <a:off x="506508" y="1387954"/>
              <a:ext cx="5155383" cy="340571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330B28-94BB-456C-8D18-58AD9D9E3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700" y="876126"/>
              <a:ext cx="581892" cy="6434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D5A39A-83DE-453D-A178-C90697DC765F}"/>
                </a:ext>
              </a:extLst>
            </p:cNvPr>
            <p:cNvSpPr txBox="1"/>
            <p:nvPr/>
          </p:nvSpPr>
          <p:spPr>
            <a:xfrm>
              <a:off x="2611373" y="1049400"/>
              <a:ext cx="1459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Web Server</a:t>
              </a:r>
              <a:endParaRPr lang="ko-KR" altLang="en-US" sz="16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C4180B-8A6F-463D-97B8-02E2E5E6D4C1}"/>
                </a:ext>
              </a:extLst>
            </p:cNvPr>
            <p:cNvSpPr/>
            <p:nvPr/>
          </p:nvSpPr>
          <p:spPr>
            <a:xfrm>
              <a:off x="847593" y="2068906"/>
              <a:ext cx="1860447" cy="1681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Apache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(Web Server)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5A4435-68DE-4034-8DAC-E134CFE4C78C}"/>
                </a:ext>
              </a:extLst>
            </p:cNvPr>
            <p:cNvSpPr/>
            <p:nvPr/>
          </p:nvSpPr>
          <p:spPr>
            <a:xfrm>
              <a:off x="3375472" y="1722582"/>
              <a:ext cx="1695292" cy="1029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Web Application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8C7281E-8832-4136-BFBD-BF073D57D740}"/>
                </a:ext>
              </a:extLst>
            </p:cNvPr>
            <p:cNvSpPr/>
            <p:nvPr/>
          </p:nvSpPr>
          <p:spPr>
            <a:xfrm>
              <a:off x="3375472" y="3779981"/>
              <a:ext cx="1695292" cy="651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0DFFA19-2056-47A6-AA70-367DA8A79B75}"/>
                </a:ext>
              </a:extLst>
            </p:cNvPr>
            <p:cNvSpPr/>
            <p:nvPr/>
          </p:nvSpPr>
          <p:spPr>
            <a:xfrm>
              <a:off x="1881700" y="3186545"/>
              <a:ext cx="824555" cy="5634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mod_jk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8EA3D6E-9CD3-406B-BBE2-7036642BA826}"/>
                </a:ext>
              </a:extLst>
            </p:cNvPr>
            <p:cNvSpPr/>
            <p:nvPr/>
          </p:nvSpPr>
          <p:spPr>
            <a:xfrm>
              <a:off x="3375472" y="2751282"/>
              <a:ext cx="1695292" cy="10298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Tomcat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(WAS)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DA0A9BCE-7AF6-4482-847C-F4C5AF7CF35D}"/>
                </a:ext>
              </a:extLst>
            </p:cNvPr>
            <p:cNvSpPr/>
            <p:nvPr/>
          </p:nvSpPr>
          <p:spPr>
            <a:xfrm>
              <a:off x="2671921" y="3508602"/>
              <a:ext cx="824555" cy="181704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화살표: 왼쪽 2">
              <a:extLst>
                <a:ext uri="{FF2B5EF4-FFF2-40B4-BE49-F238E27FC236}">
                  <a16:creationId xmlns:a16="http://schemas.microsoft.com/office/drawing/2014/main" id="{C217B39A-712F-468F-8D77-8370771B8C55}"/>
                </a:ext>
              </a:extLst>
            </p:cNvPr>
            <p:cNvSpPr/>
            <p:nvPr/>
          </p:nvSpPr>
          <p:spPr>
            <a:xfrm>
              <a:off x="2611373" y="3247296"/>
              <a:ext cx="885103" cy="181704"/>
            </a:xfrm>
            <a:prstGeom prst="leftArrow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A9387F-ACEE-43F4-9211-AF9167A18400}"/>
                </a:ext>
              </a:extLst>
            </p:cNvPr>
            <p:cNvSpPr txBox="1"/>
            <p:nvPr/>
          </p:nvSpPr>
          <p:spPr>
            <a:xfrm>
              <a:off x="2706255" y="2858473"/>
              <a:ext cx="9856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ajp13 </a:t>
              </a:r>
            </a:p>
            <a:p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프로토콜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91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ChoiSing</dc:creator>
  <cp:lastModifiedBy>ChoiSing</cp:lastModifiedBy>
  <cp:revision>6</cp:revision>
  <dcterms:created xsi:type="dcterms:W3CDTF">2019-06-13T13:55:22Z</dcterms:created>
  <dcterms:modified xsi:type="dcterms:W3CDTF">2019-06-13T14:26:57Z</dcterms:modified>
</cp:coreProperties>
</file>