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8398-1F7D-4641-AEBA-6E8972B0C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E507DC-DF39-4612-966B-18F57E956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61CCC-E6A3-49F9-9A8E-CE595BFB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69B43-CC22-4037-917C-7BA57AA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C391A-528F-4152-80C3-16AC3594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7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86D0-2B47-41D3-9039-77CD430E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9530F-BB82-46B8-ADA5-2336DDB8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4AA57-AB53-4158-8191-E7C23AEF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89CC4-5FE3-4B15-9BBD-58BE5BD0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1B5A5-3DA0-4EBD-A1E8-153F5F9E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0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C8CA59-6048-46CB-8F5E-ADEA9564F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429D7-BEC3-4CC6-BE61-8FF74B71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5EA3B-261A-49DC-A19A-379614CB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AC3C0-37AD-491E-B148-9621677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0B661-D1EE-4827-88FE-BDE30B44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1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E9610-5B41-4136-8C41-84389DB1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CB06F-BB12-4160-8909-116DA43C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B9878-D706-49C2-9BD3-0038530A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38B57-2502-4DB6-86A5-4C2B41F2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2DF47-9087-4847-AC42-AB0E1617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0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F33E6-3DA8-49E8-B2E4-66D434FD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125AA-55B2-47BC-BC15-B875B7B4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ABA0F-1276-482E-AA12-0F7B2612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F7A81-972F-416E-A51C-C7E3D771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D952D-459D-49FD-BE88-92DD06F1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4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2394-4294-4253-9D3A-2A8E2DD6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05CF2-D871-42D2-9BFE-DD114F930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CF1B4-5710-482A-B3B5-DF469A350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B94F9-0D3C-4687-83B3-0599F0A4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937A1-5E37-4185-AF8B-41D67810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83D5D-CCEA-4D3F-9ED4-7A98C837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38F5F-4C68-41F6-B61B-C80D62E5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3DAFE-7EEC-4EBA-88DC-E80C7E66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614787-32FF-4326-BF20-716A1C54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13154-F51D-4521-8E87-B0058B48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394257-0F10-4025-93AE-5AE53D205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4A8A1-38BB-42DE-9381-DBA24845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30D730-741D-489E-9130-5CDB0D11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831DB-669D-4C52-98B3-0ECF2539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8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70BCC-87D9-4FBE-AD9A-B9071F7F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44C7B1-F64F-4233-AB82-9C8BD023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F4708-AA1B-419A-9F4B-521AD2B3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D0396A-FC59-4066-A8FE-6C0E6AC8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5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B26D5-8A41-4C71-A228-DD363D0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E94C4A-D243-414B-9597-CDE8C312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451EA-7881-4B43-BEA3-6B960F06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3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DB22D-4F2E-4B8D-9D86-DE4ADA08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73786-8ADE-40BC-B8E1-812A4D35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6B1E9-70C4-4E3E-92C9-92E962CC8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16771-563B-477A-9F71-43354638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9C768-EFC2-417A-B47E-76865B28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3CF67-53A7-4468-8466-BAA64D79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BC23-2A0A-46A2-9353-862CCB78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09AA5D-00AC-44E4-AF4A-36C30B136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45FA9-D5F9-4FA4-A8C6-677CB3993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EAAAC-2C70-460B-81BD-1A98B49E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E8D44-D578-4F95-A658-066A842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6E6C5-A871-4FFF-8FE4-0FD27231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0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4BED6F-507F-4358-B82D-607AF59B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0CA8C-E4E8-4D05-A562-5E872431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267A8-AB18-455A-941B-EB89D2F48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62B5-E612-4832-B6D6-42CE0E0D1F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B389-88FA-42D9-91E4-CE53AC64F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C6FCF-0D50-473B-93D8-73D5646E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9B1-66FB-40CA-8409-40D01CCD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2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994CF3-CC3E-4B6B-8553-747C6976885E}"/>
              </a:ext>
            </a:extLst>
          </p:cNvPr>
          <p:cNvGrpSpPr/>
          <p:nvPr/>
        </p:nvGrpSpPr>
        <p:grpSpPr>
          <a:xfrm>
            <a:off x="2442839" y="2104007"/>
            <a:ext cx="7306321" cy="2175029"/>
            <a:chOff x="2272684" y="541538"/>
            <a:chExt cx="7306321" cy="21750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7C5641-03E9-4F51-BC59-955BD6F259D6}"/>
                </a:ext>
              </a:extLst>
            </p:cNvPr>
            <p:cNvSpPr/>
            <p:nvPr/>
          </p:nvSpPr>
          <p:spPr>
            <a:xfrm>
              <a:off x="2272684" y="541538"/>
              <a:ext cx="7306321" cy="103868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http://www.wikibook.co.kr/webtext/index.html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AF68ECE-376F-4F95-94F5-E3D88F86F748}"/>
                </a:ext>
              </a:extLst>
            </p:cNvPr>
            <p:cNvSpPr/>
            <p:nvPr/>
          </p:nvSpPr>
          <p:spPr>
            <a:xfrm>
              <a:off x="2272684" y="1819922"/>
              <a:ext cx="1251751" cy="89664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F29C68-EC83-4F42-AB64-4291E57D5F24}"/>
                </a:ext>
              </a:extLst>
            </p:cNvPr>
            <p:cNvSpPr/>
            <p:nvPr/>
          </p:nvSpPr>
          <p:spPr>
            <a:xfrm>
              <a:off x="3676836" y="1819922"/>
              <a:ext cx="2857130" cy="89664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www.wikibook.co.kr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AC320C-BCA0-4AA1-92B6-8DB9AEB4AE76}"/>
                </a:ext>
              </a:extLst>
            </p:cNvPr>
            <p:cNvSpPr/>
            <p:nvPr/>
          </p:nvSpPr>
          <p:spPr>
            <a:xfrm>
              <a:off x="6686367" y="1811044"/>
              <a:ext cx="2857130" cy="89664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webtext</a:t>
              </a: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/index.html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FCC7AB-EB82-40D8-9303-B80307DD4680}"/>
                </a:ext>
              </a:extLst>
            </p:cNvPr>
            <p:cNvSpPr txBox="1"/>
            <p:nvPr/>
          </p:nvSpPr>
          <p:spPr>
            <a:xfrm>
              <a:off x="2571565" y="1395559"/>
              <a:ext cx="653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accent1"/>
                  </a:solidFill>
                </a:rPr>
                <a:t>스킴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175168-9BE5-4CAD-A6E3-13F96B7CF7FC}"/>
                </a:ext>
              </a:extLst>
            </p:cNvPr>
            <p:cNvSpPr txBox="1"/>
            <p:nvPr/>
          </p:nvSpPr>
          <p:spPr>
            <a:xfrm>
              <a:off x="4550547" y="1395559"/>
              <a:ext cx="110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1"/>
                  </a:solidFill>
                </a:rPr>
                <a:t>호스트명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3ED4BC-8B22-471C-9F27-031B64F3779F}"/>
                </a:ext>
              </a:extLst>
            </p:cNvPr>
            <p:cNvSpPr txBox="1"/>
            <p:nvPr/>
          </p:nvSpPr>
          <p:spPr>
            <a:xfrm>
              <a:off x="7666610" y="1395559"/>
              <a:ext cx="110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1"/>
                  </a:solidFill>
                </a:rPr>
                <a:t>경로명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27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1</cp:revision>
  <dcterms:created xsi:type="dcterms:W3CDTF">2018-10-30T06:27:07Z</dcterms:created>
  <dcterms:modified xsi:type="dcterms:W3CDTF">2018-10-30T06:27:36Z</dcterms:modified>
</cp:coreProperties>
</file>