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F7A8D-7150-4CA2-89B1-3D810B72D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6CC1F-AA38-49AD-9CF9-B430B7B1D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BF43A-3AB9-4DDC-BA97-745F80B8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E7FBF-3241-4B76-8A75-B123254E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10158-3FBC-4740-AE1B-C26C9F8E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FFEE1-B9AA-4071-8A66-2750D1B7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45FB6-D1CD-4514-AB3D-56CF5FCC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0BBF8-2F0D-41DA-9BE0-AE24788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1B2B8-AD22-45E0-82D2-D8D4CBB0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8A9FB-59BD-4673-8CC1-F9E944B6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926E4-BA19-4BBC-95CA-91D65ABA9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7601E-8E9B-4BD3-A9C0-55C1DE9D7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10F2F-12C6-4BC5-B42C-1DF9A96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00504-3531-4455-AC64-3BF88E3A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3BAA9-D4FC-407A-864A-CB315DB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5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D0033-4824-43B7-8FA8-2D91004F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8154F-12A9-4D7B-8915-DCB8695B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09501-DD52-4197-ABF9-C3083114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41452-B6CA-403E-9ED7-40866566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B30A6-28FA-4D9B-BB30-09915C2C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72C54-EF6F-4036-96EF-758AE45E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ECE69-7838-446E-BB00-E281AB2E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205CD-BD94-4320-967E-47153A18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5529B-9098-4B3C-90A6-264E5785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0D0E8-28D2-40C6-AE6A-3CAEA38B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77907-4D10-4CA1-9A7B-EAAEAF5B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74A7-0970-44AD-AA29-5BBCD50A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B9576-1760-40E5-8366-3BE218E5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B7332-BEEF-4E90-81B4-D3CB3B6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64E32-189E-4B86-AF5C-BD9F8CA0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04ADB-1A15-42E3-9286-0263AF4E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341F-B9AB-4104-992A-01B1AF0A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DD5FC-6ACA-46AA-98C6-37128C45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158AAB-5B67-4D8F-B1C6-B30013CF0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6E0C3E-EBFA-4837-AF32-720D1E8F3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1B7A49-0CA3-4355-9A36-C218A2964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F7551F-6545-458C-B000-0456AE7A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AED4BC-EDDD-4C51-9D24-244EAD1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6ADC17-04B0-4CF8-A97D-BD0C99C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2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56467-C9D2-4542-90D6-42582590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74AB5-1883-4CD3-82A2-DAA4E545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36CB9-ADD1-4433-908C-20C0598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A04E3-981B-4517-B101-E1684C9A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1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BE6DA6-AE8F-4010-A842-155BDC7A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22D16D-5D46-4BD3-8C07-F62A47F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1E4DE-62B5-43B1-8C33-33FA18D3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7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1E1E7-5C42-4D6B-B3B1-B19C6DCB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B3AD1-6A02-49BF-B98D-537D38F7A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EF465-A990-40A4-BABE-7B20FCA16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FFF2E-34BC-4006-9CA2-B708363D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16F05-D318-4FBF-A3FB-021C7364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EB777-A7DB-4CDF-8FAC-3E963A4A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3AAE-1036-4D9F-BB06-E05C4999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8AC40B-5DB2-4544-8C09-261B7B4E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D80F76-96B9-45BB-8BD8-C57C3182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28796-3F95-482A-B335-23D089C7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8EBF3-9C39-4F0D-B0BD-FC2EC54C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CC282-D4B1-4EA9-BBF1-835742C1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ECC25-39DD-40E8-912C-B040FAAA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DA11F-101E-4F72-ACD2-894AEE9C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5511E-59FB-4686-849B-976335824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B472-1C0B-4DC8-AF87-5BD50AAE3D2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B446F-1287-48AF-968E-599F5E993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ACE62-853C-4532-9B4F-82350D64E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BBC9-1098-4439-B9E6-D9929B5E5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1EE556-E433-4DA5-90EE-D2AE3162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65136"/>
              </p:ext>
            </p:extLst>
          </p:nvPr>
        </p:nvGraphicFramePr>
        <p:xfrm>
          <a:off x="2031999" y="719666"/>
          <a:ext cx="666496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1204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850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587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57674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0539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30558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078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4559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04953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6616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046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36663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472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13563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126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1610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00337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766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1604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5097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7726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7819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3519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6646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46858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3540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2212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321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6152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1810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856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817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94934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406C28-A78D-4F2E-A942-DE636355E965}"/>
              </a:ext>
            </a:extLst>
          </p:cNvPr>
          <p:cNvCxnSpPr/>
          <p:nvPr/>
        </p:nvCxnSpPr>
        <p:spPr>
          <a:xfrm>
            <a:off x="2130642" y="963506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227C5-248F-474E-82BF-02258AA71BD0}"/>
              </a:ext>
            </a:extLst>
          </p:cNvPr>
          <p:cNvSpPr txBox="1"/>
          <p:nvPr/>
        </p:nvSpPr>
        <p:spPr>
          <a:xfrm>
            <a:off x="1873201" y="1327490"/>
            <a:ext cx="51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부호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256983-89E2-4935-81BF-D224E338694A}"/>
              </a:ext>
            </a:extLst>
          </p:cNvPr>
          <p:cNvCxnSpPr/>
          <p:nvPr/>
        </p:nvCxnSpPr>
        <p:spPr>
          <a:xfrm>
            <a:off x="2352571" y="963506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81E4C9-36E8-42DA-A642-DDD10CDBDF47}"/>
              </a:ext>
            </a:extLst>
          </p:cNvPr>
          <p:cNvCxnSpPr>
            <a:cxnSpLocks/>
          </p:cNvCxnSpPr>
          <p:nvPr/>
        </p:nvCxnSpPr>
        <p:spPr>
          <a:xfrm>
            <a:off x="2352571" y="1327490"/>
            <a:ext cx="14559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154148-BDD4-4996-8344-F8A24B46C0DE}"/>
              </a:ext>
            </a:extLst>
          </p:cNvPr>
          <p:cNvCxnSpPr/>
          <p:nvPr/>
        </p:nvCxnSpPr>
        <p:spPr>
          <a:xfrm>
            <a:off x="3808520" y="963506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7BE50A-B48A-4EAB-B20F-2A61CC6F2D8C}"/>
              </a:ext>
            </a:extLst>
          </p:cNvPr>
          <p:cNvCxnSpPr/>
          <p:nvPr/>
        </p:nvCxnSpPr>
        <p:spPr>
          <a:xfrm>
            <a:off x="3080545" y="1327490"/>
            <a:ext cx="0" cy="448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4ADEC4-9923-44CE-BC7E-7969455BA0FC}"/>
              </a:ext>
            </a:extLst>
          </p:cNvPr>
          <p:cNvSpPr txBox="1"/>
          <p:nvPr/>
        </p:nvSpPr>
        <p:spPr>
          <a:xfrm>
            <a:off x="2743194" y="1846555"/>
            <a:ext cx="69245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지수부</a:t>
            </a:r>
            <a:endParaRPr lang="ko-KR" altLang="en-US" sz="12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4F3780-92AA-4F1F-9F1C-0EFFC12B6D80}"/>
              </a:ext>
            </a:extLst>
          </p:cNvPr>
          <p:cNvCxnSpPr/>
          <p:nvPr/>
        </p:nvCxnSpPr>
        <p:spPr>
          <a:xfrm>
            <a:off x="4014174" y="963506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8858A6-FF75-4027-914A-753BD33B2501}"/>
              </a:ext>
            </a:extLst>
          </p:cNvPr>
          <p:cNvCxnSpPr/>
          <p:nvPr/>
        </p:nvCxnSpPr>
        <p:spPr>
          <a:xfrm>
            <a:off x="8603930" y="963506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D89830D-D501-4EF8-BC7E-C1A3985379B7}"/>
              </a:ext>
            </a:extLst>
          </p:cNvPr>
          <p:cNvCxnSpPr>
            <a:cxnSpLocks/>
          </p:cNvCxnSpPr>
          <p:nvPr/>
        </p:nvCxnSpPr>
        <p:spPr>
          <a:xfrm>
            <a:off x="4005296" y="1327490"/>
            <a:ext cx="4598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A43CE0-FAAD-4A3B-AA56-1C1D00E8A848}"/>
              </a:ext>
            </a:extLst>
          </p:cNvPr>
          <p:cNvCxnSpPr/>
          <p:nvPr/>
        </p:nvCxnSpPr>
        <p:spPr>
          <a:xfrm>
            <a:off x="6402273" y="1326600"/>
            <a:ext cx="0" cy="448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6A541A-8A52-4C51-AFB6-7CA090C16E9A}"/>
              </a:ext>
            </a:extLst>
          </p:cNvPr>
          <p:cNvSpPr txBox="1"/>
          <p:nvPr/>
        </p:nvSpPr>
        <p:spPr>
          <a:xfrm>
            <a:off x="6064922" y="1846555"/>
            <a:ext cx="69245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가수부</a:t>
            </a:r>
            <a:endParaRPr lang="ko-KR" altLang="en-US" sz="1200" b="1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A87167A-8D11-4B3A-A2EC-2880A71B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39661"/>
              </p:ext>
            </p:extLst>
          </p:nvPr>
        </p:nvGraphicFramePr>
        <p:xfrm>
          <a:off x="2068988" y="3322307"/>
          <a:ext cx="666496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1204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850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587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57674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0539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30558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078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4559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04953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6616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046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36663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472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13563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126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1610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00337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766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1604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5097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7726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7819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3519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6646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46858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3540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2212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321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6152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1810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856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817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3949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0F2E277-B4A4-4C53-8A31-A2A513C3BAB5}"/>
              </a:ext>
            </a:extLst>
          </p:cNvPr>
          <p:cNvSpPr txBox="1"/>
          <p:nvPr/>
        </p:nvSpPr>
        <p:spPr>
          <a:xfrm>
            <a:off x="1508229" y="3322307"/>
            <a:ext cx="51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1.75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EA5C92-F182-47F8-9996-71FABFA9FE5D}"/>
              </a:ext>
            </a:extLst>
          </p:cNvPr>
          <p:cNvSpPr txBox="1"/>
          <p:nvPr/>
        </p:nvSpPr>
        <p:spPr>
          <a:xfrm>
            <a:off x="1508229" y="3696649"/>
            <a:ext cx="51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3.5</a:t>
            </a:r>
            <a:endParaRPr lang="ko-KR" altLang="en-US" sz="1200" b="1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C632C6B-9D8B-476A-9C59-6B10F2D3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88653"/>
              </p:ext>
            </p:extLst>
          </p:nvPr>
        </p:nvGraphicFramePr>
        <p:xfrm>
          <a:off x="2068988" y="3718558"/>
          <a:ext cx="666496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51204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850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35872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657674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05393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305589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0786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4559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04953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66166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504600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36663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4726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13563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12605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1610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00337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7664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1604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5097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77266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78199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735197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6646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46858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35403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22126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3217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61525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81810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48565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02817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394934"/>
                  </a:ext>
                </a:extLst>
              </a:tr>
            </a:tbl>
          </a:graphicData>
        </a:graphic>
      </p:graphicFrame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7D83B1B-D006-4340-9AA6-4525AEE300B5}"/>
              </a:ext>
            </a:extLst>
          </p:cNvPr>
          <p:cNvCxnSpPr/>
          <p:nvPr/>
        </p:nvCxnSpPr>
        <p:spPr>
          <a:xfrm>
            <a:off x="2281549" y="2958323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4417C64-5C2E-441D-9DE3-65FFF350944F}"/>
              </a:ext>
            </a:extLst>
          </p:cNvPr>
          <p:cNvCxnSpPr/>
          <p:nvPr/>
        </p:nvCxnSpPr>
        <p:spPr>
          <a:xfrm>
            <a:off x="3941684" y="2958323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EDAF42-6E49-4D0F-ABDD-71CCF1A6B0A3}"/>
              </a:ext>
            </a:extLst>
          </p:cNvPr>
          <p:cNvCxnSpPr/>
          <p:nvPr/>
        </p:nvCxnSpPr>
        <p:spPr>
          <a:xfrm>
            <a:off x="8733948" y="2958323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0A30E0D-D970-4848-A651-8C1691E91DC5}"/>
              </a:ext>
            </a:extLst>
          </p:cNvPr>
          <p:cNvCxnSpPr/>
          <p:nvPr/>
        </p:nvCxnSpPr>
        <p:spPr>
          <a:xfrm>
            <a:off x="2281549" y="3962398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F5DFD71-B3B2-4519-8F48-1E7DF9C4FFF0}"/>
              </a:ext>
            </a:extLst>
          </p:cNvPr>
          <p:cNvCxnSpPr/>
          <p:nvPr/>
        </p:nvCxnSpPr>
        <p:spPr>
          <a:xfrm>
            <a:off x="3941684" y="3962398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9EC3199-4C47-41BB-97A3-1D91017DD89F}"/>
              </a:ext>
            </a:extLst>
          </p:cNvPr>
          <p:cNvCxnSpPr/>
          <p:nvPr/>
        </p:nvCxnSpPr>
        <p:spPr>
          <a:xfrm>
            <a:off x="8733948" y="3962398"/>
            <a:ext cx="0" cy="363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2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3</cp:revision>
  <dcterms:created xsi:type="dcterms:W3CDTF">2018-12-14T07:41:55Z</dcterms:created>
  <dcterms:modified xsi:type="dcterms:W3CDTF">2018-12-14T07:56:17Z</dcterms:modified>
</cp:coreProperties>
</file>