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E62E-EAC8-4883-BE0B-35B8A056C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CA63D-3213-490F-B810-954A7333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5F367-69B5-458C-9C7F-2C40C2A0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52897-8A9D-4D0C-9E90-1A8C356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D0582-30FF-416C-AEEE-7A9E32FE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437D-0D80-4A45-A50A-FEBFE1A6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1552D-77FE-47E1-BF2C-79D22BBA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6ADD4-C6B9-4CFC-962D-6832BB6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1CCC3-D76F-4FC5-A1A1-601510C1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0EE01-F8B7-4236-A86C-4EE8D659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A068A-0D8B-457C-8772-22AA48B30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521A05-CDB4-4FA0-8627-A0386C4D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019E4-8F97-4244-A65B-EE7AF8C7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30BF8-5681-4D84-AC89-62FA89F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05ADA-E32F-43BC-BB8D-86C2D86C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FF73-6BF5-4893-A753-9C2E51EC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C8F0C-FD53-4EA1-8E4E-6E249740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ECB84-647F-470A-82ED-78B0735A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500E8-2ED0-46D7-9018-635944B8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9BF1A-D965-4512-9B42-9991CA78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C3A79-FE82-410E-BDBF-9F1CF35B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94044-614F-414E-A92E-739C24F8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FF21E-AE7F-4568-80FC-6D753AFD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3284-12A9-4517-9238-3CC7BB4F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19742-2C30-4F85-80CD-57670ED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F94E0-69B3-49F1-A7E3-50ECBA73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B2319-D50E-40B6-A566-A521ECA62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26DE9-B3D1-45F8-A311-D33B95EE2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47C3-86DB-4F2E-B9E0-7921621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AC60B-375D-4D7E-9050-E72E50E3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16BE5-46E4-4440-A717-74C8429F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1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EE474-ED50-486E-9DA3-91EFBF95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9140F-BB63-4409-82BD-2266E236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43536-EE82-45A4-AAF2-4E62A7A3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F80FB-4109-4D03-B4D5-8D63FBE2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CBD41-5939-4BD4-971B-75AA42251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59AAF-767E-4746-BBDE-7CB2418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87489-A254-453C-AFAB-DE50C28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1496F0-FE2F-490E-9E3E-E485F56A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5B1E-7BBD-44E7-8189-62E6C1D2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F1562A-A4B9-48E3-9A9B-199E88A9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753FF-CCD9-4DA3-90DF-3D35064B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887474-6587-433B-863B-C57871C5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A50E0-E3D4-4DFE-835D-4206E82F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E5C86-C897-423D-B466-46A11BA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66854-48C8-4141-AB9C-344B0437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CD0F5-96E4-4856-9B1B-FEA088B8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1E1AF-1655-4D9C-A8E7-5A339DE0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457C8-8308-4D09-A79F-BA2CEAAA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FE3C4-3064-49DC-930A-607BE13E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12BBA-0C2A-4CF9-B757-99E5873F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F9346-3186-49EE-B092-F67380FA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5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8823-BA6C-4561-9839-D5ABB606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AD1AC7-E5AE-4348-BD3F-56BE3FC68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DA54C-BFF9-4298-A8C1-58874AC0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2EF1-0B4F-404C-952D-3140753A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71F25-58BF-4B83-BF05-9B380D43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3CB24-FDE5-4C1D-900A-E6775308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7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B10728-3012-41D1-B2A8-FF24C6A6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7E0FD-C9AB-4484-9A06-6ABF4334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62486-4C2D-4C17-B9A5-C6647A943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E70F-77C7-4F01-A7A9-C6193D54D307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E8126-9DC2-4667-8B4D-F813C3F1D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1900A-C1D6-4B27-A940-D275BE109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1899-5418-4359-82EF-0BEF843C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2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17A66-77F9-469F-A7B6-F3CD41199ACD}"/>
              </a:ext>
            </a:extLst>
          </p:cNvPr>
          <p:cNvGrpSpPr/>
          <p:nvPr/>
        </p:nvGrpSpPr>
        <p:grpSpPr>
          <a:xfrm>
            <a:off x="1380226" y="1395321"/>
            <a:ext cx="2881223" cy="2022894"/>
            <a:chOff x="1380226" y="1395321"/>
            <a:chExt cx="2881223" cy="202289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CD45141-8BBD-48B9-85BE-0A54EF340B96}"/>
                </a:ext>
              </a:extLst>
            </p:cNvPr>
            <p:cNvSpPr/>
            <p:nvPr/>
          </p:nvSpPr>
          <p:spPr>
            <a:xfrm>
              <a:off x="2734574" y="1395321"/>
              <a:ext cx="1526875" cy="20228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Server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F2D129B-8F37-495B-84CF-FB00EA34A2ED}"/>
                </a:ext>
              </a:extLst>
            </p:cNvPr>
            <p:cNvSpPr/>
            <p:nvPr/>
          </p:nvSpPr>
          <p:spPr>
            <a:xfrm>
              <a:off x="2993365" y="1828796"/>
              <a:ext cx="983412" cy="500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Application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7CB3C99-5216-4EB2-9A30-FA4EAB4A0733}"/>
                </a:ext>
              </a:extLst>
            </p:cNvPr>
            <p:cNvSpPr/>
            <p:nvPr/>
          </p:nvSpPr>
          <p:spPr>
            <a:xfrm>
              <a:off x="1380226" y="2156602"/>
              <a:ext cx="888521" cy="500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554FF31-A83D-473D-9F34-C6BE235FEE45}"/>
                </a:ext>
              </a:extLst>
            </p:cNvPr>
            <p:cNvSpPr/>
            <p:nvPr/>
          </p:nvSpPr>
          <p:spPr>
            <a:xfrm>
              <a:off x="2993365" y="2527536"/>
              <a:ext cx="983412" cy="500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DB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1D06411-3366-4491-9400-6043D70D4F2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485071" y="2329128"/>
              <a:ext cx="0" cy="198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02FA950-0BAB-4BDE-A3A3-7925C61BE58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268747" y="2406768"/>
              <a:ext cx="4658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0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F2A04D-48BD-4FBB-A2D1-83D5C6BD98A5}"/>
              </a:ext>
            </a:extLst>
          </p:cNvPr>
          <p:cNvGrpSpPr/>
          <p:nvPr/>
        </p:nvGrpSpPr>
        <p:grpSpPr>
          <a:xfrm>
            <a:off x="1328468" y="1871932"/>
            <a:ext cx="4330462" cy="1043796"/>
            <a:chOff x="1328468" y="1871932"/>
            <a:chExt cx="4330462" cy="10437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CD45141-8BBD-48B9-85BE-0A54EF340B96}"/>
                </a:ext>
              </a:extLst>
            </p:cNvPr>
            <p:cNvSpPr/>
            <p:nvPr/>
          </p:nvSpPr>
          <p:spPr>
            <a:xfrm>
              <a:off x="2682816" y="1871932"/>
              <a:ext cx="1526875" cy="104379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Server</a:t>
              </a:r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F2D129B-8F37-495B-84CF-FB00EA34A2ED}"/>
                </a:ext>
              </a:extLst>
            </p:cNvPr>
            <p:cNvSpPr/>
            <p:nvPr/>
          </p:nvSpPr>
          <p:spPr>
            <a:xfrm>
              <a:off x="2954547" y="2143664"/>
              <a:ext cx="983412" cy="500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Application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7CB3C99-5216-4EB2-9A30-FA4EAB4A0733}"/>
                </a:ext>
              </a:extLst>
            </p:cNvPr>
            <p:cNvSpPr/>
            <p:nvPr/>
          </p:nvSpPr>
          <p:spPr>
            <a:xfrm>
              <a:off x="1328468" y="2143664"/>
              <a:ext cx="888521" cy="500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554FF31-A83D-473D-9F34-C6BE235FEE45}"/>
                </a:ext>
              </a:extLst>
            </p:cNvPr>
            <p:cNvSpPr/>
            <p:nvPr/>
          </p:nvSpPr>
          <p:spPr>
            <a:xfrm>
              <a:off x="4675518" y="2143664"/>
              <a:ext cx="983412" cy="5003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DB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1D06411-3366-4491-9400-6043D70D4F26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09691" y="2393830"/>
              <a:ext cx="4658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02FA950-0BAB-4BDE-A3A3-7925C61BE58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216989" y="2393830"/>
              <a:ext cx="4658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80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2</cp:revision>
  <dcterms:created xsi:type="dcterms:W3CDTF">2019-05-14T14:20:36Z</dcterms:created>
  <dcterms:modified xsi:type="dcterms:W3CDTF">2019-05-14T14:28:22Z</dcterms:modified>
</cp:coreProperties>
</file>