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3CF6F-52C8-46F3-BC97-8D13CD6C5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C6D07-0E5B-4A52-B9B3-E02E2FE20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F5EB3-997C-4C37-8284-F90C917A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AE7DF-D916-4A31-A06C-C863909B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7FB2F-AF24-4C3E-BDFA-924D340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4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091DB-5730-4CA3-9D1D-8DE3467E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03B37-E820-4357-B6E4-30C32E96F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5BE4F-BE33-4326-903B-8D0EE664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E01F5-2D4C-43AC-8EA8-75AB8FD8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C410C-782C-4CAD-9661-E70E15DA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6736F1-342B-4CA9-AF51-AAB27F625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40DE76-5F26-4DFF-9850-E21E69C29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55AC0-7664-4039-B429-C486E995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B73B3-7495-4942-9178-8455E601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93A0C-8517-48AA-95A6-DC851701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3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6F719-7D71-481F-97CE-AB134BA5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08F52-7251-49A3-81C9-1D20E67F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851AA-8456-4947-8F04-F9C7A6BF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76992-0FAA-45DA-9590-5795B8EE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F59A8-A09A-4D0D-90E6-13845EAD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8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2D09-B662-453E-8CC2-D184C713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46DA8-5554-44BA-83A1-86871DE8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0AF9B-D8B5-4640-A168-DE19267E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33DEB-0D0E-4CAF-B4DB-FA5C14EF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02BD5-1149-4893-B867-D15D276E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7C807-C588-41F5-91A8-CBE9ECDB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630CC-23D7-4430-9178-41DFB4B67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27306-FAAC-477E-9A8C-4CF70DBF9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90457-3572-40CD-9AE4-73D09FE8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7A224-E759-4E66-A1C6-AA45CAA5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EDDF7-1D6A-4320-B8C8-93957A52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66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44B20-EC73-4E4C-AD07-AA7BE884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4267C-6E74-4421-853B-9B616DDBD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A154D-CBF1-4262-B9BA-FF6609A24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708BFA-6DE2-43EE-B616-ED9F02F81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C3034A-5751-4229-8DF6-C1655F966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662AA1-6CFD-4BCA-884F-DFD0A60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15FB5-90F7-4466-9507-89529EF4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C29E9D-8CEB-4083-B29B-FAA56046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1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0EF85-48F6-4773-9E0A-D3D26616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EDEFAA-C2E8-44E7-9D65-ECB8A0CE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746872-80B8-4A0A-81B1-E6DD94AC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E40884-B89B-48D9-9775-951421DF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3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43FCF-57AA-456C-81B2-83AC011E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CE4871-5C86-475B-88EB-841224AA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FA002-7C53-49B9-BDC7-80910042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7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06AA-C06D-4B63-9A67-DF78C416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10857-93BC-4140-9E92-5E1729ABF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03B12-AF44-4F8F-AF36-5CF6BA93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B2F58-69BD-46E2-9E21-2C5609E3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F1577-5116-40AF-84B2-5E5903B4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F340D-1168-47D2-B77D-A041261D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24EA3-94E5-4DFA-930F-FF4E011E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892C6D-4AF4-4A30-BBD0-61343D48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BC484-A2C4-42D2-AF68-C5A69DFC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C61B8-94BB-4359-ABDC-2C5AAC67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A8F01C-0DFC-4355-A9A6-1F49F8F0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1153E-B57B-440D-A64E-FF0A9E3F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4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0F2D7-D517-4842-9CA1-EE4F1745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6692F-3B73-48F8-9FC7-793EAA5E7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90B41-EAE0-4EE5-A111-ACE10A8F8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BC0A3-DB42-49C7-8691-74E2669C8BF5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E70FD-D055-492C-960D-CDD4788B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AE1BA-4889-444F-85D4-4E5CA6AF0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A639-9425-4B1F-A763-99D2EB4C6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9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9FAC9B73-017B-454C-825A-AF0C35577F16}"/>
              </a:ext>
            </a:extLst>
          </p:cNvPr>
          <p:cNvGrpSpPr/>
          <p:nvPr/>
        </p:nvGrpSpPr>
        <p:grpSpPr>
          <a:xfrm>
            <a:off x="1553592" y="925205"/>
            <a:ext cx="9084816" cy="4039340"/>
            <a:chOff x="1553592" y="925205"/>
            <a:chExt cx="9084816" cy="40393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B531073-EF66-477F-B8B4-7ED26DD54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592" y="1740847"/>
              <a:ext cx="1942816" cy="194281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9D185ED-E865-4350-AA65-83502F9C5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737" y="1670849"/>
              <a:ext cx="1820181" cy="201281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74DAB81-1744-422D-BC72-4A8A13376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9222" y="1670849"/>
              <a:ext cx="1844379" cy="184437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2DB23-9574-4FE4-A738-DDCA108FEC04}"/>
                </a:ext>
              </a:extLst>
            </p:cNvPr>
            <p:cNvSpPr txBox="1"/>
            <p:nvPr/>
          </p:nvSpPr>
          <p:spPr>
            <a:xfrm>
              <a:off x="1792592" y="1556181"/>
              <a:ext cx="146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Web Client</a:t>
              </a:r>
              <a:endParaRPr lang="ko-KR" altLang="en-US" b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F7F2A9C-DEA5-4B4C-A3E1-DEFF11DBFBF6}"/>
                </a:ext>
              </a:extLst>
            </p:cNvPr>
            <p:cNvSpPr/>
            <p:nvPr/>
          </p:nvSpPr>
          <p:spPr>
            <a:xfrm>
              <a:off x="4486275" y="925205"/>
              <a:ext cx="6152133" cy="40393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923522-38DE-4438-81B3-8FC2C946E79F}"/>
                </a:ext>
              </a:extLst>
            </p:cNvPr>
            <p:cNvSpPr txBox="1"/>
            <p:nvPr/>
          </p:nvSpPr>
          <p:spPr>
            <a:xfrm>
              <a:off x="5063335" y="3803159"/>
              <a:ext cx="1464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Web Server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86286F-3587-4C09-A6DA-533A9DA4215B}"/>
                </a:ext>
              </a:extLst>
            </p:cNvPr>
            <p:cNvSpPr txBox="1"/>
            <p:nvPr/>
          </p:nvSpPr>
          <p:spPr>
            <a:xfrm>
              <a:off x="9019895" y="3608560"/>
              <a:ext cx="1165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Program</a:t>
              </a:r>
              <a:endParaRPr lang="ko-KR" altLang="en-US" b="1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1858AB0-255A-4021-8300-01EE18BAE235}"/>
                </a:ext>
              </a:extLst>
            </p:cNvPr>
            <p:cNvSpPr/>
            <p:nvPr/>
          </p:nvSpPr>
          <p:spPr>
            <a:xfrm>
              <a:off x="7152978" y="1053857"/>
              <a:ext cx="981075" cy="378203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</a:rPr>
                <a:t>CGI</a:t>
              </a:r>
            </a:p>
            <a:p>
              <a:pPr algn="ctr"/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45FBF679-6114-4DC2-AB8F-6C44CFB7D1BB}"/>
                </a:ext>
              </a:extLst>
            </p:cNvPr>
            <p:cNvSpPr/>
            <p:nvPr/>
          </p:nvSpPr>
          <p:spPr>
            <a:xfrm>
              <a:off x="3719742" y="1909687"/>
              <a:ext cx="4881803" cy="665825"/>
            </a:xfrm>
            <a:prstGeom prst="rightArrow">
              <a:avLst/>
            </a:prstGeom>
            <a:solidFill>
              <a:schemeClr val="tx1">
                <a:lumMod val="50000"/>
                <a:lumOff val="50000"/>
                <a:alpha val="57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&gt;&gt;&gt;&gt;&gt;&gt;&gt;Request&gt;&gt;&gt;&gt;&gt;&gt;&gt;&gt;&gt;&gt;&gt;&gt;&gt;&gt;&gt;&gt;&gt;&gt;&gt;&gt;&gt;&gt;&gt;&gt;&gt;&gt;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574C127-7902-4B8C-B969-3C799A180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032" y="2852953"/>
              <a:ext cx="764526" cy="998565"/>
            </a:xfrm>
            <a:prstGeom prst="rect">
              <a:avLst/>
            </a:prstGeom>
          </p:spPr>
        </p:pic>
        <p:sp>
          <p:nvSpPr>
            <p:cNvPr id="28" name="화살표: 왼쪽 27">
              <a:extLst>
                <a:ext uri="{FF2B5EF4-FFF2-40B4-BE49-F238E27FC236}">
                  <a16:creationId xmlns:a16="http://schemas.microsoft.com/office/drawing/2014/main" id="{77DCB6EC-9B32-4E87-9163-B9D62BBB33E9}"/>
                </a:ext>
              </a:extLst>
            </p:cNvPr>
            <p:cNvSpPr/>
            <p:nvPr/>
          </p:nvSpPr>
          <p:spPr>
            <a:xfrm>
              <a:off x="3719742" y="3042035"/>
              <a:ext cx="4147209" cy="537767"/>
            </a:xfrm>
            <a:prstGeom prst="leftArrow">
              <a:avLst/>
            </a:prstGeom>
            <a:solidFill>
              <a:schemeClr val="tx1">
                <a:lumMod val="50000"/>
                <a:lumOff val="50000"/>
                <a:alpha val="57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&lt;&lt;&lt;&lt;&lt;&lt;&lt;&lt;&lt;&lt;&lt;&lt;&lt;&lt;&lt;&lt;&lt;&lt;&lt;&lt;&lt;&lt;&lt;Response&lt;&lt;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화살표: 위쪽 28">
              <a:extLst>
                <a:ext uri="{FF2B5EF4-FFF2-40B4-BE49-F238E27FC236}">
                  <a16:creationId xmlns:a16="http://schemas.microsoft.com/office/drawing/2014/main" id="{8F9CD48E-C425-416E-80B4-FD3A680A6CC9}"/>
                </a:ext>
              </a:extLst>
            </p:cNvPr>
            <p:cNvSpPr/>
            <p:nvPr/>
          </p:nvSpPr>
          <p:spPr>
            <a:xfrm>
              <a:off x="8168563" y="3851518"/>
              <a:ext cx="336236" cy="743577"/>
            </a:xfrm>
            <a:prstGeom prst="upArrow">
              <a:avLst>
                <a:gd name="adj1" fmla="val 61331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8756F6-9910-4D9A-978B-1F553E907C8C}"/>
                </a:ext>
              </a:extLst>
            </p:cNvPr>
            <p:cNvSpPr/>
            <p:nvPr/>
          </p:nvSpPr>
          <p:spPr>
            <a:xfrm>
              <a:off x="8280716" y="4371058"/>
              <a:ext cx="1373447" cy="22403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E9D2F3D-163D-4722-B544-AB5C818E8C37}"/>
                </a:ext>
              </a:extLst>
            </p:cNvPr>
            <p:cNvSpPr/>
            <p:nvPr/>
          </p:nvSpPr>
          <p:spPr>
            <a:xfrm>
              <a:off x="9494665" y="4052996"/>
              <a:ext cx="239001" cy="5421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93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ChoiSing</dc:creator>
  <cp:lastModifiedBy>ChoiSing</cp:lastModifiedBy>
  <cp:revision>2</cp:revision>
  <dcterms:created xsi:type="dcterms:W3CDTF">2018-10-30T07:30:10Z</dcterms:created>
  <dcterms:modified xsi:type="dcterms:W3CDTF">2018-10-30T07:38:14Z</dcterms:modified>
</cp:coreProperties>
</file>