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BC7F3-6F35-48CA-B343-2485291C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BBA613-24CF-42C6-9A57-D40E44700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4B2AC-AE6C-42E9-A094-F78E218E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DF877-0D9D-4DA1-BE4F-6D820D90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81ECF-6831-4A3E-A4A1-D89D090C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1ACE8-1169-446F-8A41-B11F5564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26DAD-E502-4B0A-99BD-2ABB5740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804F7-2660-446A-BF01-65DCC53D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EA2EF-11A2-4C0F-AD8F-6F9401B2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551D5-573E-4478-969D-80FB2FB6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5FF8B6-C9DA-42EA-9520-20D8B696F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91DFD8-3115-430D-9F3B-E3138CCA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7B350-AC29-46EB-A640-C5B0982E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1487D-99F0-451C-91E0-F713715E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148E3-7631-42F1-8624-93A668FE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A86A2-195F-4FC1-A0B7-9C2D9FDD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B0874-D7E3-47CF-B6DD-EDC39E7B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A8902-35D5-4D05-AA4F-4FEEAEC7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45A0B2-F9F7-4DBA-9809-1D8C206F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65DBB-E2F0-43B1-96DA-B274682F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65C94-B5BE-435A-A8D5-7AF89B03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B4347-95AC-4E01-A6B4-03E08064B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7F0C4-6D9C-4C5A-96ED-B6B2B065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671CC-4A55-4995-BC61-CA2661F2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7DB9B-E9AD-4CBF-8554-A29C2689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070D2-51D7-4BAC-9E24-EEE28051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DAE4C-D2E9-4827-A454-088B726F7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165FD2-6714-4FEC-879B-65E5CB56F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C2CAA-FB21-4127-B541-680751FA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FA54F-E0C9-4BFE-9E65-DE7B5E1E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E7750-A7A0-4380-835C-888DBA6D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9D39D-C65F-444F-8FD5-93AE5E4F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4D36E-D4E5-4F71-818A-73CF778D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ED192-5FE5-47A3-98F2-CD5BD0CE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52637B-CB80-4517-B72D-08A71A24C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6F383-C53C-4F0F-B8D8-FB6B25967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63332-C369-497A-97FA-FE43CAAF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D4D2CE-6692-450A-ADED-0CC3CCDA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48410-D292-4A39-994D-C421249B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8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BD52-4BD9-4C03-94D9-E63990F1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286F9-1CE4-452B-AC30-85BB3014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C4B56-8383-400C-906A-EDBD184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224EC-DF21-4F13-A398-F9714BB3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7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F9BFFB-6EC9-424B-846E-4D8D55CE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5FEF7-F722-44F2-9E55-B8D8F8BB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83876-9F84-4E86-A055-0A9CE36C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BEDB4-D16C-4C11-9DDE-7DA64A47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00F00-84A4-44A7-A364-846401E46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D6CB3-ED0E-43FB-BF91-6E66555B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E41E3-6522-4E72-BEE1-ACD4FA21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8C9D3-7454-4D0C-B616-416F660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F9AE3-CCD1-4517-8232-BB46C29F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8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1DF65-6975-4374-B0FA-510CC064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623510-7A8E-4FC4-9C21-899F40672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6A7C8E-27FA-4B9B-B962-8F39F7CC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5E64D-0233-4322-945E-909EFEDB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D8A0F-ABA1-4A44-9329-5392945E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B3921-BEEA-4612-9531-9817D4B8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4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5C439B-CF3E-44A0-BC61-8B6F08A1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21868-C68D-47C5-8FF6-232486D9C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673BD-1D00-4CC9-A640-D17A74B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C123-4190-4EFD-ACC1-FAE7AB1A34AD}" type="datetimeFigureOut">
              <a:rPr lang="ko-KR" altLang="en-US" smtClean="0"/>
              <a:t>2018-10-14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FEBE9-2F58-439A-B385-1632CFE2C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BE37-4FC6-4277-951F-B29F8BB51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31E2-A76A-4D4B-8AFD-71EDD6DF1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8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4BED5A-5984-4C7D-84D6-260525B49B55}"/>
              </a:ext>
            </a:extLst>
          </p:cNvPr>
          <p:cNvGrpSpPr/>
          <p:nvPr/>
        </p:nvGrpSpPr>
        <p:grpSpPr>
          <a:xfrm>
            <a:off x="1376039" y="1873188"/>
            <a:ext cx="4496538" cy="2246051"/>
            <a:chOff x="1376039" y="1873188"/>
            <a:chExt cx="4496538" cy="224605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CE81927-D2CA-4F34-ACC6-7301136BA2CD}"/>
                </a:ext>
              </a:extLst>
            </p:cNvPr>
            <p:cNvSpPr/>
            <p:nvPr/>
          </p:nvSpPr>
          <p:spPr>
            <a:xfrm>
              <a:off x="1376039" y="2325950"/>
              <a:ext cx="2246050" cy="1793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코드 실행 영역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7FF4D1-6BC8-42F4-A64D-A0D8D48E6008}"/>
                </a:ext>
              </a:extLst>
            </p:cNvPr>
            <p:cNvSpPr/>
            <p:nvPr/>
          </p:nvSpPr>
          <p:spPr>
            <a:xfrm>
              <a:off x="3622089" y="2325949"/>
              <a:ext cx="2246050" cy="896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Static Area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07A882-927C-4617-9318-4368C076EFFB}"/>
                </a:ext>
              </a:extLst>
            </p:cNvPr>
            <p:cNvSpPr txBox="1"/>
            <p:nvPr/>
          </p:nvSpPr>
          <p:spPr>
            <a:xfrm>
              <a:off x="3755253" y="1873188"/>
              <a:ext cx="197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데이터 저장 영역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265A31-5CB4-4880-87E1-4065D1CB8A62}"/>
                </a:ext>
              </a:extLst>
            </p:cNvPr>
            <p:cNvSpPr/>
            <p:nvPr/>
          </p:nvSpPr>
          <p:spPr>
            <a:xfrm>
              <a:off x="3622089" y="3222594"/>
              <a:ext cx="1127464" cy="896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Stack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Area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861BA73-3A87-45C3-8241-F03B2A13F96A}"/>
                </a:ext>
              </a:extLst>
            </p:cNvPr>
            <p:cNvSpPr/>
            <p:nvPr/>
          </p:nvSpPr>
          <p:spPr>
            <a:xfrm>
              <a:off x="4745113" y="3222594"/>
              <a:ext cx="1127464" cy="896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Heap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Area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30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12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ChoiSing</dc:creator>
  <cp:lastModifiedBy>ChoiSing</cp:lastModifiedBy>
  <cp:revision>3</cp:revision>
  <dcterms:created xsi:type="dcterms:W3CDTF">2018-10-13T12:29:13Z</dcterms:created>
  <dcterms:modified xsi:type="dcterms:W3CDTF">2018-10-14T12:45:20Z</dcterms:modified>
</cp:coreProperties>
</file>