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BD7B-9F53-4F09-8626-3ED416753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947317-52C5-4D27-A741-3BAF733BE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D601C-401D-4C3D-A267-64DCEBE4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8DE9-85D6-4188-84EE-9852496B10EC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D91301-B951-4463-BD8F-60EDE4EB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70783F-F5CB-4345-961D-8ACA2B65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E325-960E-4E3D-A6DE-7448D6D65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A8DB1-A175-47AF-BB24-63E1957A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CC54EA-9F33-48D9-87AA-6A721F8F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986DD-4A93-4DA4-8E08-B538CA88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8DE9-85D6-4188-84EE-9852496B10EC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E1DE12-70B3-4E9C-8D10-E32DA02E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3A5FD-E005-41DC-8988-69E0945C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E325-960E-4E3D-A6DE-7448D6D65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29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CEF829-C12F-4B4E-B5B0-4B6B7770A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D484DE-F884-48EB-957E-D0C6ACE22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A3A5E4-EFEE-4B5E-95E8-8FABDC11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8DE9-85D6-4188-84EE-9852496B10EC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5DF45-0690-4AD4-B2D5-D0C69698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56C30D-1EBC-43F4-835A-70A9D254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E325-960E-4E3D-A6DE-7448D6D65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84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2B7A3-B493-420A-AC3B-E5E6C19D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82C123-8E43-4786-8171-2D5CD7A8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8660F4-7067-470A-9FAA-033FCBEE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8DE9-85D6-4188-84EE-9852496B10EC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0CB8BE-1470-4BD2-9DF0-56498A23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9C9C8E-4BE9-4692-BC76-1E7496FC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E325-960E-4E3D-A6DE-7448D6D65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86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8755D-CF9A-4258-A68D-52648C6F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FF7CD4-B3CD-4624-843A-853E8A51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13D75-A559-4564-A646-93F90E60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8DE9-85D6-4188-84EE-9852496B10EC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A738E-D48E-49D6-8B36-A3055BC1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3D361-E5C0-4EF5-AB1B-FF08F2F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E325-960E-4E3D-A6DE-7448D6D65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65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DE7A-2000-4FE4-A61E-E0BF9714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7C6F8-5461-400F-A3E3-CC233B3CA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EFA2BD-2BBC-490A-9D65-E7CA67B8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9BDFC2-C445-4EAA-A797-F9D28180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8DE9-85D6-4188-84EE-9852496B10EC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C97F23-AE9D-418E-92E7-42E709F2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A79420-23AC-49D5-B94C-9445CB2E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E325-960E-4E3D-A6DE-7448D6D65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02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20F00-7945-471C-AFE4-821AA500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847CA0-81CB-4EAC-A507-AF503916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F39302-66BC-4543-AB2C-A486407E7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5F764C-1F3B-4E6E-B8DF-4803D21E0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2445D3-920A-4E72-BE92-0786078DA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12EE0A-882A-42FE-B763-4CC38645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8DE9-85D6-4188-84EE-9852496B10EC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1645A2-9663-4552-BE7E-DFBFCA3A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217852-7FF6-47CF-A4DB-1C0BC587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E325-960E-4E3D-A6DE-7448D6D65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03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EE03C-1A61-43F8-81C4-5669A2E4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161D50-0660-44F2-BCD8-01802852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8DE9-85D6-4188-84EE-9852496B10EC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957FE7-82FF-40CF-ABDF-C5FE8EE5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63BCAB-6092-4CB5-9EFC-53BC2689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E325-960E-4E3D-A6DE-7448D6D65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14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CE4CB1-5EB1-4130-959A-A8313658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8DE9-85D6-4188-84EE-9852496B10EC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71649B-B9A3-4A67-B957-6C400A81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0B7114-B52C-4091-AAF3-0DCFE8B1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E325-960E-4E3D-A6DE-7448D6D65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20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164F8-9B52-4ACB-AD08-F0CBFED8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4A963-B630-4178-B1E0-F3F4F439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21F0F4-0A8D-4A6F-9CDA-3BD476990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24CA9B-9CCE-4D78-BFB2-621AF8F7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8DE9-85D6-4188-84EE-9852496B10EC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C1F764-D5BE-4857-84C8-0050BEDA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A682D7-057F-4201-B29E-3BD70FC9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E325-960E-4E3D-A6DE-7448D6D65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2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8498E-2C22-4525-AF00-8752E7B4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88CA1C-65FA-42CC-AFFA-CF786CA4E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283A80-EDC1-4ECF-AE26-91566F29F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B65019-0DB6-4500-92A3-7F764E2A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8DE9-85D6-4188-84EE-9852496B10EC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BE578D-232F-4268-B305-524D65B5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012888-3B76-47BB-BEE1-8CF3FCA5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E325-960E-4E3D-A6DE-7448D6D65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18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C594E-2090-4E1A-97FB-274996B0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A3E2AB-6748-4E97-A123-2BFF5094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04B0DB-C207-450F-9950-56754E0B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8DE9-85D6-4188-84EE-9852496B10EC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E623D9-2B3E-4810-84C5-7F3E849F8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CA221-B2B7-4C49-93B1-9A52EF085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AE325-960E-4E3D-A6DE-7448D6D65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70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A7744-5B08-4E7B-B510-7E597BC85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152E09-3EE9-4408-B775-789CFB956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FE74E87-7D1E-460C-9C1A-FF399E86E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6" y="215900"/>
            <a:ext cx="11922710" cy="6486741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63000">
                <a:schemeClr val="bg1"/>
              </a:gs>
              <a:gs pos="38000">
                <a:schemeClr val="bg1"/>
              </a:gs>
              <a:gs pos="100000">
                <a:srgbClr val="00FF00"/>
              </a:gs>
            </a:gsLst>
            <a:lin ang="5400000" scaled="1"/>
          </a:gradFill>
          <a:ln w="127000" cmpd="tri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lIns="92546" tIns="46273" rIns="92546" bIns="46273"/>
          <a:lstStyle/>
          <a:p>
            <a:pPr algn="ctr" defTabSz="915988">
              <a:defRPr/>
            </a:pPr>
            <a:endParaRPr lang="ru-RU" sz="2400" b="1" i="1" dirty="0">
              <a:solidFill>
                <a:srgbClr val="000099"/>
              </a:solidFill>
              <a:latin typeface="Bookman Old Style" panose="02050604050505020204" pitchFamily="18" charset="0"/>
            </a:endParaRPr>
          </a:p>
          <a:p>
            <a:pPr algn="ctr" defTabSz="915988">
              <a:defRPr/>
            </a:pPr>
            <a:endParaRPr lang="ru-RU" sz="2400" b="1" i="1" dirty="0">
              <a:solidFill>
                <a:srgbClr val="000099"/>
              </a:solidFill>
              <a:latin typeface="Bookman Old Style" panose="02050604050505020204" pitchFamily="18" charset="0"/>
            </a:endParaRPr>
          </a:p>
          <a:p>
            <a:pPr algn="ctr" defTabSz="915988">
              <a:defRPr/>
            </a:pPr>
            <a:r>
              <a:rPr lang="en-US" sz="2400" b="1" i="1" dirty="0" err="1">
                <a:solidFill>
                  <a:srgbClr val="000099"/>
                </a:solidFill>
                <a:latin typeface="Bookman Old Style" panose="02050604050505020204" pitchFamily="18" charset="0"/>
              </a:rPr>
              <a:t>Moynoq</a:t>
            </a:r>
            <a:r>
              <a:rPr lang="en-US" sz="2400" b="1" i="1" dirty="0">
                <a:solidFill>
                  <a:srgbClr val="000099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i="1" dirty="0" err="1">
                <a:solidFill>
                  <a:srgbClr val="000099"/>
                </a:solidFill>
                <a:latin typeface="Bookman Old Style" panose="02050604050505020204" pitchFamily="18" charset="0"/>
              </a:rPr>
              <a:t>tumani</a:t>
            </a:r>
            <a:r>
              <a:rPr lang="en-US" sz="2400" b="1" i="1" dirty="0">
                <a:solidFill>
                  <a:srgbClr val="000099"/>
                </a:solidFill>
                <a:latin typeface="Bookman Old Style" panose="02050604050505020204" pitchFamily="18" charset="0"/>
              </a:rPr>
              <a:t> XB </a:t>
            </a:r>
            <a:r>
              <a:rPr lang="en-US" sz="2400" b="1" i="1" dirty="0" err="1">
                <a:solidFill>
                  <a:srgbClr val="000099"/>
                </a:solidFill>
                <a:latin typeface="Bookman Old Style" panose="02050604050505020204" pitchFamily="18" charset="0"/>
              </a:rPr>
              <a:t>bo’limiga</a:t>
            </a:r>
            <a:r>
              <a:rPr lang="en-US" sz="2400" b="1" i="1" dirty="0">
                <a:solidFill>
                  <a:srgbClr val="000099"/>
                </a:solidFill>
                <a:latin typeface="Bookman Old Style" panose="02050604050505020204" pitchFamily="18" charset="0"/>
              </a:rPr>
              <a:t>  </a:t>
            </a:r>
            <a:r>
              <a:rPr lang="en-US" sz="2400" b="1" i="1" dirty="0" err="1">
                <a:solidFill>
                  <a:srgbClr val="000099"/>
                </a:solidFill>
                <a:latin typeface="Bookman Old Style" panose="02050604050505020204" pitchFamily="18" charset="0"/>
              </a:rPr>
              <a:t>qarashli</a:t>
            </a:r>
            <a:r>
              <a:rPr lang="en-US" sz="2400" b="1" i="1" dirty="0">
                <a:solidFill>
                  <a:srgbClr val="000099"/>
                </a:solidFill>
                <a:latin typeface="Bookman Old Style" panose="02050604050505020204" pitchFamily="18" charset="0"/>
              </a:rPr>
              <a:t> </a:t>
            </a:r>
          </a:p>
          <a:p>
            <a:pPr algn="ctr" defTabSz="915988">
              <a:defRPr/>
            </a:pPr>
            <a:r>
              <a:rPr lang="en-US" sz="2400" b="1" i="1" dirty="0">
                <a:solidFill>
                  <a:srgbClr val="000099"/>
                </a:solidFill>
                <a:latin typeface="Bookman Old Style" panose="02050604050505020204" pitchFamily="18" charset="0"/>
              </a:rPr>
              <a:t>4-sonli  </a:t>
            </a:r>
            <a:r>
              <a:rPr lang="en-US" sz="2400" b="1" i="1" dirty="0" err="1">
                <a:solidFill>
                  <a:srgbClr val="000099"/>
                </a:solidFill>
                <a:latin typeface="Bookman Old Style" panose="02050604050505020204" pitchFamily="18" charset="0"/>
              </a:rPr>
              <a:t>umumiy</a:t>
            </a:r>
            <a:r>
              <a:rPr lang="en-US" sz="2400" b="1" i="1" dirty="0">
                <a:solidFill>
                  <a:srgbClr val="000099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i="1" dirty="0" err="1">
                <a:solidFill>
                  <a:srgbClr val="000099"/>
                </a:solidFill>
                <a:latin typeface="Bookman Old Style" panose="02050604050505020204" pitchFamily="18" charset="0"/>
              </a:rPr>
              <a:t>o’rta</a:t>
            </a:r>
            <a:r>
              <a:rPr lang="en-US" sz="2400" b="1" i="1" dirty="0">
                <a:solidFill>
                  <a:srgbClr val="000099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i="1" dirty="0" err="1">
                <a:solidFill>
                  <a:srgbClr val="000099"/>
                </a:solidFill>
                <a:latin typeface="Bookman Old Style" panose="02050604050505020204" pitchFamily="18" charset="0"/>
              </a:rPr>
              <a:t>ta’lim</a:t>
            </a:r>
            <a:r>
              <a:rPr lang="en-US" sz="2400" b="1" i="1" dirty="0">
                <a:solidFill>
                  <a:srgbClr val="000099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i="1" dirty="0" err="1">
                <a:solidFill>
                  <a:srgbClr val="000099"/>
                </a:solidFill>
                <a:latin typeface="Bookman Old Style" panose="02050604050505020204" pitchFamily="18" charset="0"/>
              </a:rPr>
              <a:t>maktabi</a:t>
            </a:r>
            <a:r>
              <a:rPr lang="en-US" sz="2400" b="1" i="1" dirty="0">
                <a:solidFill>
                  <a:srgbClr val="000099"/>
                </a:solidFill>
                <a:latin typeface="Bookman Old Style" panose="02050604050505020204" pitchFamily="18" charset="0"/>
              </a:rPr>
              <a:t> </a:t>
            </a:r>
          </a:p>
          <a:p>
            <a:pPr algn="ctr" defTabSz="915988">
              <a:defRPr/>
            </a:pPr>
            <a:endParaRPr lang="en-US" sz="2400" b="1" i="1" dirty="0">
              <a:latin typeface="Bookman Old Style" panose="02050604050505020204" pitchFamily="18" charset="0"/>
            </a:endParaRPr>
          </a:p>
          <a:p>
            <a:pPr algn="ctr" defTabSz="915988">
              <a:defRPr/>
            </a:pP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2021-2022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o`quv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yili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davomida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o`zining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yuksak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iqtidori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,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namunali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xulqi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hamda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mosafa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to’garaklarda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faolligi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bilan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barcha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tengdoshlariga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namuna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va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ibrat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bo`lganligi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uchun</a:t>
            </a:r>
            <a:endParaRPr lang="en-US" sz="2200" b="1" i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algn="ctr" defTabSz="915988">
              <a:defRPr/>
            </a:pP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“2V” 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sinf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o`quvchisi</a:t>
            </a:r>
            <a:r>
              <a:rPr lang="en-US" sz="22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</a:p>
          <a:p>
            <a:pPr algn="ctr" defTabSz="915988">
              <a:defRPr/>
            </a:pPr>
            <a:r>
              <a:rPr lang="en-US" sz="2200" b="1" i="1" dirty="0" err="1">
                <a:latin typeface="Bookman Old Style" panose="02050604050505020204" pitchFamily="18" charset="0"/>
              </a:rPr>
              <a:t>Utemuratov</a:t>
            </a:r>
            <a:r>
              <a:rPr lang="en-US" sz="2200" b="1" i="1" dirty="0">
                <a:latin typeface="Bookman Old Style" panose="02050604050505020204" pitchFamily="18" charset="0"/>
              </a:rPr>
              <a:t> </a:t>
            </a:r>
            <a:r>
              <a:rPr lang="en-US" sz="2200" b="1" i="1">
                <a:latin typeface="Bookman Old Style" panose="02050604050505020204" pitchFamily="18" charset="0"/>
              </a:rPr>
              <a:t>Tajbara</a:t>
            </a:r>
            <a:endParaRPr lang="en-US" sz="2200" b="1" i="1" dirty="0">
              <a:latin typeface="Bookman Old Style" panose="02050604050505020204" pitchFamily="18" charset="0"/>
            </a:endParaRPr>
          </a:p>
          <a:p>
            <a:pPr algn="ctr" defTabSz="915988">
              <a:defRPr/>
            </a:pPr>
            <a:endParaRPr lang="en-US" sz="2200" b="1" i="1" dirty="0">
              <a:latin typeface="Bookman Old Style" panose="02050604050505020204" pitchFamily="18" charset="0"/>
            </a:endParaRPr>
          </a:p>
          <a:p>
            <a:pPr algn="ctr" defTabSz="915988">
              <a:defRPr/>
            </a:pPr>
            <a:r>
              <a:rPr lang="en-US" sz="4400" b="1" i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“ENG FAOL O`QUVCHI”</a:t>
            </a:r>
            <a:endParaRPr lang="ru-RU" sz="4400" b="1" i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  <a:p>
            <a:pPr algn="ctr" defTabSz="915988">
              <a:defRPr/>
            </a:pPr>
            <a:endParaRPr lang="en-US" sz="2200" b="1" i="1" dirty="0">
              <a:latin typeface="Bookman Old Style" panose="02050604050505020204" pitchFamily="18" charset="0"/>
            </a:endParaRPr>
          </a:p>
          <a:p>
            <a:pPr algn="ctr" defTabSz="915988">
              <a:defRPr/>
            </a:pPr>
            <a:r>
              <a:rPr lang="en-US" sz="2200" b="1" i="1" dirty="0" err="1">
                <a:latin typeface="Bookman Old Style" panose="02050604050505020204" pitchFamily="18" charset="0"/>
              </a:rPr>
              <a:t>nominatsiyasi</a:t>
            </a:r>
            <a:r>
              <a:rPr lang="en-US" sz="2200" b="1" i="1" dirty="0"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latin typeface="Bookman Old Style" panose="02050604050505020204" pitchFamily="18" charset="0"/>
              </a:rPr>
              <a:t>bilan</a:t>
            </a:r>
            <a:r>
              <a:rPr lang="en-US" sz="2200" b="1" i="1" dirty="0">
                <a:latin typeface="Bookman Old Style" panose="02050604050505020204" pitchFamily="18" charset="0"/>
              </a:rPr>
              <a:t> </a:t>
            </a:r>
            <a:r>
              <a:rPr lang="en-US" sz="2200" b="1" i="1" dirty="0" err="1">
                <a:latin typeface="Bookman Old Style" panose="02050604050505020204" pitchFamily="18" charset="0"/>
              </a:rPr>
              <a:t>taqdirlanadi</a:t>
            </a:r>
            <a:r>
              <a:rPr lang="en-US" sz="2200" b="1" i="1" dirty="0">
                <a:latin typeface="Bookman Old Style" panose="02050604050505020204" pitchFamily="18" charset="0"/>
              </a:rPr>
              <a:t>.</a:t>
            </a:r>
          </a:p>
          <a:p>
            <a:pPr algn="r" defTabSz="915988">
              <a:defRPr/>
            </a:pPr>
            <a:endParaRPr lang="en-US" sz="2400" b="1" i="1" dirty="0">
              <a:latin typeface="Bookman Old Style" panose="02050604050505020204" pitchFamily="18" charset="0"/>
            </a:endParaRPr>
          </a:p>
          <a:p>
            <a:pPr algn="ctr" defTabSz="915988">
              <a:defRPr/>
            </a:pPr>
            <a:r>
              <a:rPr lang="en-US" sz="2400" b="1" i="1" dirty="0" err="1">
                <a:latin typeface="Bookman Old Style" panose="02050604050505020204" pitchFamily="18" charset="0"/>
              </a:rPr>
              <a:t>Maktab</a:t>
            </a:r>
            <a:r>
              <a:rPr lang="en-US" sz="2400" b="1" i="1" dirty="0">
                <a:latin typeface="Bookman Old Style" panose="02050604050505020204" pitchFamily="18" charset="0"/>
              </a:rPr>
              <a:t> </a:t>
            </a:r>
            <a:r>
              <a:rPr lang="en-US" sz="2400" b="1" i="1" dirty="0" err="1">
                <a:latin typeface="Bookman Old Style" panose="02050604050505020204" pitchFamily="18" charset="0"/>
              </a:rPr>
              <a:t>direktori</a:t>
            </a:r>
            <a:r>
              <a:rPr lang="en-US" sz="2400" b="1" i="1" dirty="0">
                <a:latin typeface="Bookman Old Style" panose="02050604050505020204" pitchFamily="18" charset="0"/>
              </a:rPr>
              <a:t>:  </a:t>
            </a:r>
            <a:r>
              <a:rPr lang="en-US" sz="2400" b="1" i="1" dirty="0" err="1">
                <a:latin typeface="Bookman Old Style" panose="02050604050505020204" pitchFamily="18" charset="0"/>
              </a:rPr>
              <a:t>U.Urinbaeva</a:t>
            </a:r>
            <a:r>
              <a:rPr lang="en-US" sz="2400" b="1" i="1" dirty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29616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</Words>
  <Application>Microsoft Office PowerPoint</Application>
  <PresentationFormat>Широкоэкранный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HP</cp:lastModifiedBy>
  <cp:revision>1</cp:revision>
  <dcterms:created xsi:type="dcterms:W3CDTF">2022-01-21T15:02:27Z</dcterms:created>
  <dcterms:modified xsi:type="dcterms:W3CDTF">2022-01-21T15:03:51Z</dcterms:modified>
</cp:coreProperties>
</file>