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09" r:id="rId1"/>
    <p:sldMasterId id="2147484530" r:id="rId2"/>
  </p:sldMasterIdLst>
  <p:notesMasterIdLst>
    <p:notesMasterId r:id="rId10"/>
  </p:notesMasterIdLst>
  <p:handoutMasterIdLst>
    <p:handoutMasterId r:id="rId11"/>
  </p:handoutMasterIdLst>
  <p:sldIdLst>
    <p:sldId id="1003" r:id="rId3"/>
    <p:sldId id="1004" r:id="rId4"/>
    <p:sldId id="1005" r:id="rId5"/>
    <p:sldId id="1006" r:id="rId6"/>
    <p:sldId id="1007" r:id="rId7"/>
    <p:sldId id="1008" r:id="rId8"/>
    <p:sldId id="1009" r:id="rId9"/>
  </p:sldIdLst>
  <p:sldSz cx="9144000" cy="6858000" type="screen4x3"/>
  <p:notesSz cx="6858000" cy="9144000"/>
  <p:defaultTextStyle>
    <a:defPPr>
      <a:defRPr lang="en-AU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  <p:cmAuthor id="2" name="ליאור ש רוקח" initials="לשר" lastIdx="1" clrIdx="1">
    <p:extLst>
      <p:ext uri="{19B8F6BF-5375-455C-9EA6-DF929625EA0E}">
        <p15:presenceInfo xmlns:p15="http://schemas.microsoft.com/office/powerpoint/2012/main" userId="ליאור ש רוק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D65700"/>
    <a:srgbClr val="FF6600"/>
    <a:srgbClr val="FFFCE8"/>
    <a:srgbClr val="CC0099"/>
    <a:srgbClr val="008080"/>
    <a:srgbClr val="1D954B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809" autoAdjust="0"/>
    <p:restoredTop sz="80639" autoAdjust="0"/>
  </p:normalViewPr>
  <p:slideViewPr>
    <p:cSldViewPr>
      <p:cViewPr varScale="1">
        <p:scale>
          <a:sx n="89" d="100"/>
          <a:sy n="89" d="100"/>
        </p:scale>
        <p:origin x="1230" y="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an becker" userId="32b4f4e30cd3bdb9" providerId="LiveId" clId="{4987357E-36CE-4C14-9ACD-3D8207571463}"/>
    <pc:docChg chg="delSld modSld delMainMaster modMainMaster">
      <pc:chgData name="oran becker" userId="32b4f4e30cd3bdb9" providerId="LiveId" clId="{4987357E-36CE-4C14-9ACD-3D8207571463}" dt="2024-12-29T09:12:20.691" v="32" actId="47"/>
      <pc:docMkLst>
        <pc:docMk/>
      </pc:docMkLst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268380689" sldId="25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452830120" sldId="26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42301457" sldId="26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197408641" sldId="27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65226184" sldId="27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51324062" sldId="27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90941809" sldId="27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29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29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29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0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0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0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1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1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32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32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49965933" sldId="33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33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33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64305051" sldId="34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086694344" sldId="34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49541964" sldId="34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178177339" sldId="34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36579932" sldId="34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6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40659961" sldId="37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79451821" sldId="37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46521895" sldId="37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99658614" sldId="37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30216727" sldId="37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699915085" sldId="37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85557875" sldId="37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7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50837896" sldId="37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38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73927698" sldId="38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49814715" sldId="38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74033280" sldId="38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13236358" sldId="39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40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41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831977297" sldId="46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44136851" sldId="47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474865520" sldId="47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1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6785124" sldId="53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10224149" sldId="53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45435021" sldId="54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96532134" sldId="54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7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8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8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8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79990596" sldId="58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07246301" sldId="59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59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261181085" sldId="76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25972496" sldId="76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37489420" sldId="78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50867329" sldId="78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80296249" sldId="78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30511177" sldId="78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56748678" sldId="78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744550255" sldId="78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195873814" sldId="78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16685477" sldId="78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972863743" sldId="79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57156730" sldId="79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802920376" sldId="79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75659807" sldId="79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091681462" sldId="79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814500827" sldId="90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635250082" sldId="90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7054748" sldId="90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146760186" sldId="91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914098388" sldId="91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30654733" sldId="91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87620097" sldId="92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61922564" sldId="92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91526015" sldId="92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10572469" sldId="92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5817594" sldId="92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12218302" sldId="92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80228949" sldId="92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2255260" sldId="92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39327608" sldId="92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205169940" sldId="92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74548748" sldId="93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86897578" sldId="93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60026123" sldId="93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87816695" sldId="93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059324864" sldId="93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47906151" sldId="93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240138822" sldId="93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31779850" sldId="93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192060303" sldId="93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870050962" sldId="93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87610130" sldId="94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61028566" sldId="94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510884357" sldId="94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64144745" sldId="94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00067420" sldId="94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784318839" sldId="94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73327723" sldId="94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95141673" sldId="94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46159038" sldId="94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588842794" sldId="94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72837382" sldId="95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874376512" sldId="95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29827516" sldId="95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532744313" sldId="95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50550271" sldId="95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74146348" sldId="95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53864468" sldId="95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50995128" sldId="95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4820371" sldId="95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586536823" sldId="95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78559035" sldId="96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28551818" sldId="96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87454626" sldId="96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98525457" sldId="96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26246403" sldId="96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98089496" sldId="96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79015620" sldId="96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1969478" sldId="96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99489513" sldId="96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96667569" sldId="96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39381211" sldId="97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45558350" sldId="97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3676916" sldId="97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52993966" sldId="97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1351440" sldId="97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75323926" sldId="97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511506248" sldId="97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9896075" sldId="97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615005820" sldId="97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090633755" sldId="97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4466034" sldId="98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7672531" sldId="98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449115725" sldId="98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28678394" sldId="98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02502951" sldId="98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347687970" sldId="98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149405659" sldId="98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991367821" sldId="98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50654736" sldId="98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84257050" sldId="98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56471400" sldId="99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51488962" sldId="99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08068034" sldId="99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208846202" sldId="99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14438614" sldId="99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121907336" sldId="99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26225488" sldId="99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960151678" sldId="99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33726741" sldId="99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67817588" sldId="99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41101387" sldId="100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066269935" sldId="100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702561159" sldId="100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91959165" sldId="101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908570446" sldId="101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52717020" sldId="101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09315602" sldId="101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62514866" sldId="101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21038933" sldId="101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64918924" sldId="101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44780115" sldId="101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60359350" sldId="101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38152932" sldId="101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59622566" sldId="102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25992587" sldId="102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27543018" sldId="102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64159775" sldId="102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22733248" sldId="102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57354025" sldId="102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91801187" sldId="102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40753863" sldId="102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59222365" sldId="102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02988792" sldId="102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94423802" sldId="103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19456034" sldId="103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77951644" sldId="103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67651756" sldId="103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522483173" sldId="103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33940167" sldId="103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19967598" sldId="103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10802639" sldId="103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62971854" sldId="103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638215813" sldId="103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942206632" sldId="104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14768655" sldId="104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2860136" sldId="104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87136890" sldId="104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28507592" sldId="104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69092712" sldId="104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18016215" sldId="104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901314422" sldId="104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92782657" sldId="104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62030858" sldId="104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767550111" sldId="105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77251463" sldId="105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05490030" sldId="105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40445455" sldId="105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836762022" sldId="105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247135254" sldId="105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68155657" sldId="105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38175331" sldId="105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70633626" sldId="105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67172715" sldId="105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151926694" sldId="106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12482499" sldId="106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28218730" sldId="106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30489693" sldId="106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98082748" sldId="106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10285812" sldId="106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75406196" sldId="106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32464663" sldId="106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76618751" sldId="106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69426125" sldId="106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87613217" sldId="107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14275150" sldId="107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44788311" sldId="107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08789524" sldId="107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205281621" sldId="107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60150861" sldId="107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851511029" sldId="107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092548456" sldId="107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01169345" sldId="107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169727391" sldId="107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55583440" sldId="108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18697925" sldId="108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018580067" sldId="108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070905029" sldId="108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235573715" sldId="108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152270473" sldId="108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16893287" sldId="108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178661685" sldId="108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18719300" sldId="108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84623450" sldId="108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18103509" sldId="109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12776042" sldId="109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3147238" sldId="109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65717796" sldId="109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014298" sldId="109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54140545" sldId="109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267312025" sldId="109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57723506" sldId="109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53417494" sldId="109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42579574" sldId="109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80058518" sldId="110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22346275" sldId="110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730823727" sldId="110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2626229" sldId="110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18390707" sldId="110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74675074" sldId="110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95586484" sldId="110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94017823" sldId="110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49770893" sldId="110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92110863" sldId="110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08316700" sldId="111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22875253" sldId="111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76174763" sldId="111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81276175" sldId="111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127823574" sldId="111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73762187" sldId="111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89656702" sldId="111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64289834" sldId="111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23558821" sldId="111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14314438" sldId="111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09227931" sldId="112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620190086" sldId="112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033489854" sldId="112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645521341" sldId="112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1188366" sldId="112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48310887" sldId="112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044134767" sldId="112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90353093" sldId="112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61817600" sldId="112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999985198" sldId="112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909323107" sldId="113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13464675" sldId="113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97636888" sldId="113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937066607" sldId="113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03192106" sldId="113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55382716" sldId="113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40918029" sldId="113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958706214" sldId="113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25534140" sldId="113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07458291" sldId="113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98194449" sldId="114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29505277" sldId="114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2106950" sldId="114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59896447" sldId="114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680709586" sldId="114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69583430" sldId="114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664098021" sldId="114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054124261" sldId="114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45414287" sldId="114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66893669" sldId="114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459066" sldId="115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83765300" sldId="115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23257852" sldId="115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66705578" sldId="115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27519633" sldId="115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39991759" sldId="118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34584814" sldId="118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39706984" sldId="118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838174699" sldId="119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22507139" sldId="119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250238893" sldId="119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91661940" sldId="119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9410290" sldId="119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272274700" sldId="119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78882110" sldId="119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65443882" sldId="119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212049283" sldId="119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53453523" sldId="119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84728227" sldId="120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48253088" sldId="120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54404383" sldId="120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28385371" sldId="120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64932722" sldId="120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44353061" sldId="1205"/>
        </pc:sldMkLst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3587046262" sldId="1206"/>
        </pc:sldMkLst>
        <pc:spChg chg="mod ord">
          <ac:chgData name="oran becker" userId="32b4f4e30cd3bdb9" providerId="LiveId" clId="{4987357E-36CE-4C14-9ACD-3D8207571463}" dt="2024-12-29T09:11:40.480" v="20"/>
          <ac:spMkLst>
            <pc:docMk/>
            <pc:sldMk cId="3587046262" sldId="1206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80" v="20"/>
          <ac:spMkLst>
            <pc:docMk/>
            <pc:sldMk cId="3587046262" sldId="1206"/>
            <ac:spMk id="3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80" v="20"/>
          <ac:spMkLst>
            <pc:docMk/>
            <pc:sldMk cId="3587046262" sldId="1206"/>
            <ac:spMk id="4" creationId="{00000000-0000-0000-0000-000000000000}"/>
          </ac:spMkLst>
        </pc:spChg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1417218097" sldId="1207"/>
        </pc:sldMkLst>
        <pc:spChg chg="mod ord">
          <ac:chgData name="oran becker" userId="32b4f4e30cd3bdb9" providerId="LiveId" clId="{4987357E-36CE-4C14-9ACD-3D8207571463}" dt="2024-12-29T09:11:40.484" v="21"/>
          <ac:spMkLst>
            <pc:docMk/>
            <pc:sldMk cId="1417218097" sldId="1207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84" v="21"/>
          <ac:spMkLst>
            <pc:docMk/>
            <pc:sldMk cId="1417218097" sldId="1207"/>
            <ac:spMk id="3" creationId="{00000000-0000-0000-0000-000000000000}"/>
          </ac:spMkLst>
        </pc:spChg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76439719" sldId="120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54913977" sldId="120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554773020" sldId="121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62742491" sldId="1211"/>
        </pc:sldMkLst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4007384933" sldId="1212"/>
        </pc:sldMkLst>
        <pc:spChg chg="mod ord">
          <ac:chgData name="oran becker" userId="32b4f4e30cd3bdb9" providerId="LiveId" clId="{4987357E-36CE-4C14-9ACD-3D8207571463}" dt="2024-12-29T09:11:40.490" v="22"/>
          <ac:spMkLst>
            <pc:docMk/>
            <pc:sldMk cId="4007384933" sldId="1212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90" v="22"/>
          <ac:spMkLst>
            <pc:docMk/>
            <pc:sldMk cId="4007384933" sldId="1212"/>
            <ac:spMk id="3" creationId="{00000000-0000-0000-0000-000000000000}"/>
          </ac:spMkLst>
        </pc:spChg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3880761731" sldId="1213"/>
        </pc:sldMkLst>
        <pc:spChg chg="mod ord">
          <ac:chgData name="oran becker" userId="32b4f4e30cd3bdb9" providerId="LiveId" clId="{4987357E-36CE-4C14-9ACD-3D8207571463}" dt="2024-12-29T09:11:40.491" v="23"/>
          <ac:spMkLst>
            <pc:docMk/>
            <pc:sldMk cId="3880761731" sldId="1213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91" v="23"/>
          <ac:spMkLst>
            <pc:docMk/>
            <pc:sldMk cId="3880761731" sldId="1213"/>
            <ac:spMk id="3" creationId="{00000000-0000-0000-0000-000000000000}"/>
          </ac:spMkLst>
        </pc:spChg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332794176" sldId="1214"/>
        </pc:sldMkLst>
        <pc:spChg chg="mod ord">
          <ac:chgData name="oran becker" userId="32b4f4e30cd3bdb9" providerId="LiveId" clId="{4987357E-36CE-4C14-9ACD-3D8207571463}" dt="2024-12-29T09:11:40.495" v="26"/>
          <ac:spMkLst>
            <pc:docMk/>
            <pc:sldMk cId="332794176" sldId="1214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95" v="26"/>
          <ac:spMkLst>
            <pc:docMk/>
            <pc:sldMk cId="332794176" sldId="1214"/>
            <ac:spMk id="3" creationId="{00000000-0000-0000-0000-000000000000}"/>
          </ac:spMkLst>
        </pc:spChg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893482378" sldId="121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75166861" sldId="121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80073259" sldId="121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29778713" sldId="121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267393109" sldId="122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24858960" sldId="122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848357490" sldId="122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886168867" sldId="122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167952" sldId="123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57507934" sldId="123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75426614" sldId="123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7772478" sldId="123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63185922" sldId="123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69318207" sldId="123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004389625" sldId="123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96479963" sldId="123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7940005" sldId="123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99775293" sldId="123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735334795" sldId="124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989480572" sldId="124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987038912" sldId="124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81728890" sldId="124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55966496" sldId="124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38061776" sldId="124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3551291" sldId="124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673778944" sldId="124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034778965" sldId="124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72487882" sldId="124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282251168" sldId="125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205335868" sldId="125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558921472" sldId="125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025663790" sldId="125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955104447" sldId="125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96959862" sldId="125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792640535" sldId="125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00595939" sldId="125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16661948" sldId="125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48818954" sldId="125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273760285" sldId="126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93131523" sldId="126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30285071" sldId="126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84848333" sldId="126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592334399" sldId="126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15286049" sldId="126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79101026" sldId="126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019938781" sldId="127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73162645" sldId="127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99454458" sldId="127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53172622" sldId="127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659642" sldId="127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114126352" sldId="127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78872713" sldId="127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492896231" sldId="127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792290234" sldId="127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677090349" sldId="127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083392605" sldId="128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97645212" sldId="128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441028477" sldId="128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631173598" sldId="128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859139774" sldId="128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02833173" sldId="128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1033536" sldId="128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023329887" sldId="129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89538779" sldId="129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80964111" sldId="129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36242723" sldId="130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57074989" sldId="131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018386600" sldId="131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92721697" sldId="131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89796312" sldId="131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883450843" sldId="131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791523117" sldId="131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25575295" sldId="131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69686228" sldId="131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54055023" sldId="132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86637475" sldId="132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46750325" sldId="132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51269817" sldId="132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67942444" sldId="132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64896621" sldId="132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900984941" sldId="132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96514100" sldId="132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86703331" sldId="133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00112870" sldId="133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26813571" sldId="134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56734098" sldId="134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632454984" sldId="134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92571914" sldId="134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069504841" sldId="134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206209775" sldId="134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99172826" sldId="134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29524200" sldId="134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93497930" sldId="134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726576311" sldId="134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593140825" sldId="135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13688716" sldId="135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069422247" sldId="135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462250273" sldId="135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424974947" sldId="135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29905010" sldId="135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20854530" sldId="135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187748451" sldId="135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14421306" sldId="135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562940601" sldId="135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183690657" sldId="136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95231070" sldId="136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03432413" sldId="136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177454116" sldId="136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05531630" sldId="136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93066996" sldId="136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577643904" sldId="136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855627800" sldId="136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73443035" sldId="136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28732953" sldId="136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06805560" sldId="137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27022327" sldId="137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334825569" sldId="137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945489302" sldId="137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854951991" sldId="137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838946082" sldId="137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54293448" sldId="137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00692506" sldId="1377"/>
        </pc:sldMkLst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3885236778" sldId="1378"/>
        </pc:sldMkLst>
        <pc:spChg chg="mod ord">
          <ac:chgData name="oran becker" userId="32b4f4e30cd3bdb9" providerId="LiveId" clId="{4987357E-36CE-4C14-9ACD-3D8207571463}" dt="2024-12-29T09:11:40.499" v="27"/>
          <ac:spMkLst>
            <pc:docMk/>
            <pc:sldMk cId="3885236778" sldId="1378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499" v="27"/>
          <ac:spMkLst>
            <pc:docMk/>
            <pc:sldMk cId="3885236778" sldId="1378"/>
            <ac:spMk id="3" creationId="{00000000-0000-0000-0000-000000000000}"/>
          </ac:spMkLst>
        </pc:spChg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26676876" sldId="137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746206110" sldId="138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35027590" sldId="138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81892917" sldId="138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4222696" sldId="138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33071544" sldId="138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268319447" sldId="138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923355142" sldId="138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520781249" sldId="139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539082258" sldId="139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222386425" sldId="139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93047845" sldId="139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963807988" sldId="140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76100668" sldId="140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659813648" sldId="140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35766362" sldId="140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5267895" sldId="140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552174581" sldId="140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69926031" sldId="140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91276459" sldId="140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2624210" sldId="140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33413350" sldId="140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2209854" sldId="141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22106623" sldId="141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49715903" sldId="141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870166733" sldId="141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14483904" sldId="141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904113598" sldId="141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684548624" sldId="141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176106650" sldId="141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73347110" sldId="141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50521770" sldId="141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973927787" sldId="142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599764185" sldId="142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196601959" sldId="142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907488245" sldId="142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951903485" sldId="142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457396303" sldId="142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7212860" sldId="142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38484542" sldId="142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522221769" sldId="142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51881809" sldId="142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58686354" sldId="143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67795089" sldId="143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6558746" sldId="143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14771538" sldId="143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833858045" sldId="143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210306782" sldId="143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029786691" sldId="143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807835701" sldId="143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658023015" sldId="143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774109055" sldId="143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62008146" sldId="144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41044689" sldId="144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026879844" sldId="144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741903263" sldId="144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78217322" sldId="144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95164919" sldId="144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66430788" sldId="144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70279176" sldId="144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52932733" sldId="144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293599942" sldId="144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17556628" sldId="145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651977845" sldId="145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50139286" sldId="145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07371441" sldId="145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143864938" sldId="145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31861989" sldId="145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041886047" sldId="145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976213083" sldId="145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696218958" sldId="145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683790504" sldId="145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49456352" sldId="146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10804155" sldId="146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98655997" sldId="146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491045790" sldId="146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44506265" sldId="146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487224659" sldId="146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818834786" sldId="146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564505926" sldId="146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524642062" sldId="146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25507023" sldId="146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703010754" sldId="147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969986947" sldId="147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27776671" sldId="147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082083987" sldId="1473"/>
        </pc:sldMkLst>
      </pc:sldChg>
      <pc:sldChg chg="modSp del mod modClrScheme chgLayout">
        <pc:chgData name="oran becker" userId="32b4f4e30cd3bdb9" providerId="LiveId" clId="{4987357E-36CE-4C14-9ACD-3D8207571463}" dt="2024-12-29T09:12:20.691" v="32" actId="47"/>
        <pc:sldMkLst>
          <pc:docMk/>
          <pc:sldMk cId="3381993192" sldId="1474"/>
        </pc:sldMkLst>
        <pc:spChg chg="mod ord">
          <ac:chgData name="oran becker" userId="32b4f4e30cd3bdb9" providerId="LiveId" clId="{4987357E-36CE-4C14-9ACD-3D8207571463}" dt="2024-12-29T09:11:40.740" v="28"/>
          <ac:spMkLst>
            <pc:docMk/>
            <pc:sldMk cId="3381993192" sldId="1474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740" v="28"/>
          <ac:spMkLst>
            <pc:docMk/>
            <pc:sldMk cId="3381993192" sldId="1474"/>
            <ac:spMk id="3" creationId="{00000000-0000-0000-0000-000000000000}"/>
          </ac:spMkLst>
        </pc:spChg>
      </pc:sldChg>
      <pc:sldChg chg="modSp del mod modClrScheme chgLayout">
        <pc:chgData name="oran becker" userId="32b4f4e30cd3bdb9" providerId="LiveId" clId="{4987357E-36CE-4C14-9ACD-3D8207571463}" dt="2024-12-29T09:12:20.691" v="32" actId="47"/>
        <pc:sldMkLst>
          <pc:docMk/>
          <pc:sldMk cId="23637545" sldId="1475"/>
        </pc:sldMkLst>
        <pc:spChg chg="mod ord">
          <ac:chgData name="oran becker" userId="32b4f4e30cd3bdb9" providerId="LiveId" clId="{4987357E-36CE-4C14-9ACD-3D8207571463}" dt="2024-12-29T09:11:40.742" v="29"/>
          <ac:spMkLst>
            <pc:docMk/>
            <pc:sldMk cId="23637545" sldId="1475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742" v="29"/>
          <ac:spMkLst>
            <pc:docMk/>
            <pc:sldMk cId="23637545" sldId="1475"/>
            <ac:spMk id="3" creationId="{00000000-0000-0000-0000-000000000000}"/>
          </ac:spMkLst>
        </pc:spChg>
      </pc:sldChg>
      <pc:sldChg chg="modSp del mod modClrScheme chgLayout">
        <pc:chgData name="oran becker" userId="32b4f4e30cd3bdb9" providerId="LiveId" clId="{4987357E-36CE-4C14-9ACD-3D8207571463}" dt="2024-12-29T09:12:20.691" v="32" actId="47"/>
        <pc:sldMkLst>
          <pc:docMk/>
          <pc:sldMk cId="2088764475" sldId="1476"/>
        </pc:sldMkLst>
        <pc:spChg chg="mod ord">
          <ac:chgData name="oran becker" userId="32b4f4e30cd3bdb9" providerId="LiveId" clId="{4987357E-36CE-4C14-9ACD-3D8207571463}" dt="2024-12-29T09:11:40.743" v="30"/>
          <ac:spMkLst>
            <pc:docMk/>
            <pc:sldMk cId="2088764475" sldId="1476"/>
            <ac:spMk id="2" creationId="{00000000-0000-0000-0000-000000000000}"/>
          </ac:spMkLst>
        </pc:spChg>
        <pc:spChg chg="mod ord">
          <ac:chgData name="oran becker" userId="32b4f4e30cd3bdb9" providerId="LiveId" clId="{4987357E-36CE-4C14-9ACD-3D8207571463}" dt="2024-12-29T09:11:40.743" v="30"/>
          <ac:spMkLst>
            <pc:docMk/>
            <pc:sldMk cId="2088764475" sldId="1476"/>
            <ac:spMk id="3" creationId="{00000000-0000-0000-0000-000000000000}"/>
          </ac:spMkLst>
        </pc:spChg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768428180" sldId="147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024209877" sldId="147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04106200" sldId="147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82017770" sldId="148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47491197" sldId="148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678737596" sldId="148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129149110" sldId="148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38543374" sldId="148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64281720" sldId="148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2703949" sldId="148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116796661" sldId="148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323735474" sldId="1488"/>
        </pc:sldMkLst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1193750943" sldId="1489"/>
        </pc:sldMkLst>
        <pc:spChg chg="mod ord">
          <ac:chgData name="oran becker" userId="32b4f4e30cd3bdb9" providerId="LiveId" clId="{4987357E-36CE-4C14-9ACD-3D8207571463}" dt="2024-12-29T09:11:40.493" v="25"/>
          <ac:spMkLst>
            <pc:docMk/>
            <pc:sldMk cId="1193750943" sldId="1489"/>
            <ac:spMk id="2" creationId="{4B54EB9F-8B35-43DC-8A6F-79A0E6BC6505}"/>
          </ac:spMkLst>
        </pc:spChg>
        <pc:spChg chg="mod ord">
          <ac:chgData name="oran becker" userId="32b4f4e30cd3bdb9" providerId="LiveId" clId="{4987357E-36CE-4C14-9ACD-3D8207571463}" dt="2024-12-29T09:11:40.493" v="25"/>
          <ac:spMkLst>
            <pc:docMk/>
            <pc:sldMk cId="1193750943" sldId="1489"/>
            <ac:spMk id="3" creationId="{B543567D-2601-42DE-8C7E-78902A253CB2}"/>
          </ac:spMkLst>
        </pc:spChg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71807518" sldId="149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8153178" sldId="149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61897777" sldId="149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168932285" sldId="149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994798601" sldId="149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448264340" sldId="149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054469902" sldId="149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21865563" sldId="149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39663538" sldId="149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138003988" sldId="149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88521367" sldId="150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94263772" sldId="150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389509120" sldId="150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91292389" sldId="150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40946303" sldId="150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06292177" sldId="150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540291253" sldId="150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85992060" sldId="150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294263759" sldId="150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74910334" sldId="150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185750376" sldId="151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317684479" sldId="151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894912933" sldId="151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897505514" sldId="151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031540670" sldId="1514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565830173" sldId="1515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34327021" sldId="1516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669111928" sldId="1517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4045269398" sldId="1518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3946242411" sldId="1519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2123470573" sldId="152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13635269" sldId="152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78728678" sldId="152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83812779" sldId="152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922750437" sldId="152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62022175" sldId="152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42461343" sldId="152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78721158" sldId="152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85163888" sldId="152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24981195" sldId="152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189383393" sldId="153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0" sldId="153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36747910" sldId="153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70970064" sldId="153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36030903" sldId="153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04752391" sldId="153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58512915" sldId="153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86292022" sldId="153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095262051" sldId="153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56000330" sldId="1540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108071248" sldId="1541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881018953" sldId="1542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30134753" sldId="154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500251358" sldId="431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33566012" sldId="441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70334798" sldId="441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13721083" sldId="441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66083694" sldId="442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462905220" sldId="445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98466863" sldId="445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079594025" sldId="446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54509063" sldId="446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940842601" sldId="446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96736699" sldId="446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035987278" sldId="446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85625676" sldId="446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966359617" sldId="447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487985345" sldId="447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72614616" sldId="447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401117336" sldId="448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452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0" sldId="452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39336560" sldId="453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737500113" sldId="454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787671972" sldId="455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682128466" sldId="457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855524066" sldId="465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360797280" sldId="466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724525627" sldId="466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586036875" sldId="4668"/>
        </pc:sldMkLst>
      </pc:sldChg>
      <pc:sldChg chg="modSp del mod modClrScheme chgLayout">
        <pc:chgData name="oran becker" userId="32b4f4e30cd3bdb9" providerId="LiveId" clId="{4987357E-36CE-4C14-9ACD-3D8207571463}" dt="2024-12-29T09:12:07.852" v="31" actId="47"/>
        <pc:sldMkLst>
          <pc:docMk/>
          <pc:sldMk cId="2276205939" sldId="4669"/>
        </pc:sldMkLst>
        <pc:spChg chg="mod ord">
          <ac:chgData name="oran becker" userId="32b4f4e30cd3bdb9" providerId="LiveId" clId="{4987357E-36CE-4C14-9ACD-3D8207571463}" dt="2024-12-29T09:11:40.493" v="24"/>
          <ac:spMkLst>
            <pc:docMk/>
            <pc:sldMk cId="2276205939" sldId="4669"/>
            <ac:spMk id="2" creationId="{3B4F5866-46E8-EE79-EDB0-136EC1C5CB0E}"/>
          </ac:spMkLst>
        </pc:spChg>
        <pc:spChg chg="mod ord">
          <ac:chgData name="oran becker" userId="32b4f4e30cd3bdb9" providerId="LiveId" clId="{4987357E-36CE-4C14-9ACD-3D8207571463}" dt="2024-12-29T09:11:40.493" v="24"/>
          <ac:spMkLst>
            <pc:docMk/>
            <pc:sldMk cId="2276205939" sldId="4669"/>
            <ac:spMk id="3" creationId="{6995E4F0-9591-92B8-1A89-137332883D2C}"/>
          </ac:spMkLst>
        </pc:spChg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773371123" sldId="467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1259457" sldId="467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372689544" sldId="467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47742360" sldId="467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805933902" sldId="467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001093241" sldId="467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190328540" sldId="467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636678815" sldId="467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2833025999" sldId="4678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47164929" sldId="468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51095579" sldId="4681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762063931" sldId="468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6241376" sldId="4683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744630506" sldId="468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651297525" sldId="468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336332263" sldId="468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657651715" sldId="4687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428800071" sldId="468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643881994" sldId="4689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897560300" sldId="4690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4283861590" sldId="469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552660799" sldId="4692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449090704" sldId="4693"/>
        </pc:sldMkLst>
      </pc:sldChg>
      <pc:sldChg chg="del">
        <pc:chgData name="oran becker" userId="32b4f4e30cd3bdb9" providerId="LiveId" clId="{4987357E-36CE-4C14-9ACD-3D8207571463}" dt="2024-12-29T09:12:20.691" v="32" actId="47"/>
        <pc:sldMkLst>
          <pc:docMk/>
          <pc:sldMk cId="1961479498" sldId="4694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966104049" sldId="4695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3139570734" sldId="4696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612680454" sldId="4697"/>
        </pc:sldMkLst>
      </pc:sldChg>
      <pc:sldChg chg="del">
        <pc:chgData name="oran becker" userId="32b4f4e30cd3bdb9" providerId="LiveId" clId="{4987357E-36CE-4C14-9ACD-3D8207571463}" dt="2024-12-29T09:11:29.757" v="0" actId="47"/>
        <pc:sldMkLst>
          <pc:docMk/>
          <pc:sldMk cId="1695394891" sldId="4698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81424536" sldId="4699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2865711180" sldId="4700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184421941" sldId="4701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64940604" sldId="4702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1490075735" sldId="4703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659042996" sldId="4704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537504907" sldId="4705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586105316" sldId="4706"/>
        </pc:sldMkLst>
      </pc:sldChg>
      <pc:sldChg chg="del">
        <pc:chgData name="oran becker" userId="32b4f4e30cd3bdb9" providerId="LiveId" clId="{4987357E-36CE-4C14-9ACD-3D8207571463}" dt="2024-12-29T09:12:07.852" v="31" actId="47"/>
        <pc:sldMkLst>
          <pc:docMk/>
          <pc:sldMk cId="3751497189" sldId="4707"/>
        </pc:sldMkLst>
      </pc:sld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0" sldId="2147483653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0" sldId="214748365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2931119292" sldId="214748365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622810718" sldId="214748365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575852552" sldId="214748365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923506941" sldId="214748365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4256003591" sldId="214748365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864103095" sldId="214748366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115868220" sldId="214748366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585014214" sldId="214748366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613842740" sldId="214748366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1855137699" sldId="214748366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395415508" sldId="214748366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847890785" sldId="214748366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3268807931" sldId="214748366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0" sldId="2147483653"/>
            <pc:sldLayoutMk cId="3942062657" sldId="2147483668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2380766292" sldId="2147483709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353659299" sldId="214748371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874580519" sldId="214748371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2614978131" sldId="214748371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3060645659" sldId="214748371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773103206" sldId="214748371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427846265" sldId="214748371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3562300696" sldId="214748371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831878427" sldId="214748371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1561406621" sldId="214748371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3231064302" sldId="214748371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380766292" sldId="2147483709"/>
            <pc:sldLayoutMk cId="1362043146" sldId="2147483720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3182370538" sldId="2147483881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372662074" sldId="214748388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98039996" sldId="214748388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3137202881" sldId="214748388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692060574" sldId="214748388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732245974" sldId="214748388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931429702" sldId="214748388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1222868" sldId="214748388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676254908" sldId="214748388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2423837489" sldId="214748389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331550160" sldId="214748389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914482323" sldId="214748389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89572832" sldId="214748389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1374129063" sldId="214748389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943035242" sldId="214748389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82370538" sldId="2147483881"/>
            <pc:sldLayoutMk cId="2170040810" sldId="2147483896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3691197118" sldId="2147483897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6099080" sldId="214748389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3816942235" sldId="214748389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1303390041" sldId="214748390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903614905" sldId="214748390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1369847693" sldId="214748390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2634834485" sldId="214748390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1971959176" sldId="214748390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3756609710" sldId="214748390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2863053727" sldId="214748390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3240214653" sldId="214748390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691197118" sldId="2147483897"/>
            <pc:sldLayoutMk cId="1084516278" sldId="2147483908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3221604893" sldId="2147483921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1428192747" sldId="214748392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3789779363" sldId="214748392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1952873798" sldId="214748392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3642327682" sldId="214748392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275475759" sldId="214748392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661682920" sldId="214748392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1161759375" sldId="214748392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4148222148" sldId="214748392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1270013881" sldId="214748393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732814638" sldId="214748393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2813095117" sldId="214748393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417627270" sldId="214748393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221604893" sldId="2147483921"/>
            <pc:sldLayoutMk cId="2674832997" sldId="2147483934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39.815" v="1"/>
        <pc:sldMasterMkLst>
          <pc:docMk/>
          <pc:sldMasterMk cId="3353052382" sldId="2147483935"/>
        </pc:sldMasterMkLst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4271803871" sldId="2147483936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3896840820" sldId="2147483937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2337321614" sldId="2147483938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613192852" sldId="2147483939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2237247046" sldId="2147483940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773378885" sldId="2147483941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251221431" sldId="2147483942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2629690030" sldId="2147483943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970918565" sldId="2147483944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3534932236" sldId="2147483945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3180139106" sldId="2147483946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107990914" sldId="2147483947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1629780619" sldId="2147483948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3523113172" sldId="2147483949"/>
          </pc:sldLayoutMkLst>
        </pc:sldLayoutChg>
        <pc:sldLayoutChg chg="del">
          <pc:chgData name="oran becker" userId="32b4f4e30cd3bdb9" providerId="LiveId" clId="{4987357E-36CE-4C14-9ACD-3D8207571463}" dt="2024-12-29T09:11:39.815" v="1"/>
          <pc:sldLayoutMkLst>
            <pc:docMk/>
            <pc:sldMasterMk cId="3353052382" sldId="2147483935"/>
            <pc:sldLayoutMk cId="1816514911" sldId="2147483950"/>
          </pc:sldLayoutMkLst>
        </pc:sldLayoutChg>
      </pc:sldMasterChg>
      <pc:sldMasterChg chg="del delSldLayout modSldLayout sldLayoutOrd">
        <pc:chgData name="oran becker" userId="32b4f4e30cd3bdb9" providerId="LiveId" clId="{4987357E-36CE-4C14-9ACD-3D8207571463}" dt="2024-12-29T09:12:20.691" v="32" actId="47"/>
        <pc:sldMasterMkLst>
          <pc:docMk/>
          <pc:sldMasterMk cId="3334116202" sldId="2147483951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97218321" sldId="214748395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799039307" sldId="214748395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49068922" sldId="214748395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198408954" sldId="214748395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4283197967" sldId="214748395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798720442" sldId="214748395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496707608" sldId="214748395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826363194" sldId="214748395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532229643" sldId="214748396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886926733" sldId="214748396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333238749" sldId="214748396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922743448" sldId="214748396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994620294" sldId="214748396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494376155" sldId="214748396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361812392" sldId="2147483966"/>
          </pc:sldLayoutMkLst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988978259" sldId="2147483987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988978259" sldId="2147483987"/>
              <ac:spMk id="43019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988978259" sldId="2147483987"/>
              <ac:spMk id="43020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988978259" sldId="2147483987"/>
              <ac:spMk id="43021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988978259" sldId="2147483987"/>
              <ac:spMk id="4302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988978259" sldId="2147483987"/>
              <ac:spMk id="43023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013165045" sldId="2147483988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013165045" sldId="214748398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013165045" sldId="214748398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013165045" sldId="214748398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013165045" sldId="2147483988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649151975" sldId="2147483989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649151975" sldId="214748398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649151975" sldId="214748398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649151975" sldId="214748398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649151975" sldId="2147483989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408201529" sldId="2147483990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08201529" sldId="214748399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08201529" sldId="214748399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08201529" sldId="214748399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08201529" sldId="214748399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08201529" sldId="2147483990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119051360" sldId="2147483991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119051360" sldId="2147483991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479793415" sldId="2147483992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479793415" sldId="214748399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479793415" sldId="214748399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479793415" sldId="2147483992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428645431" sldId="2147483993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8645431" sldId="214748399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8645431" sldId="214748399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8645431" sldId="2147483993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862314933" sldId="2147483994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862314933" sldId="2147483994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284250724" sldId="2147483995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284250724" sldId="2147483995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579978577" sldId="2147483996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579978577" sldId="214748399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579978577" sldId="214748399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579978577" sldId="214748399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579978577" sldId="214748399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2579978577" sldId="2147483996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370403561" sldId="2147483997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370403561" sldId="214748399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370403561" sldId="214748399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370403561" sldId="214748399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370403561" sldId="214748399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370403561" sldId="2147483997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099169371" sldId="2147483998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099169371" sldId="2147483998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624227693" sldId="2147483999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1624227693" sldId="2147483999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4227498433" sldId="2147484000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4227498433" sldId="2147484000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423553335" sldId="2147484001"/>
          </pc:sldLayoutMkLst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87" v="2"/>
            <ac:spMkLst>
              <pc:docMk/>
              <pc:sldMasterMk cId="3334116202" sldId="2147483951"/>
              <pc:sldLayoutMk cId="3423553335" sldId="2147484001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83973668" sldId="2147484292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3973668" sldId="2147484292"/>
              <ac:spMk id="43019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3973668" sldId="2147484292"/>
              <ac:spMk id="43020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3973668" sldId="2147484292"/>
              <ac:spMk id="43021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3973668" sldId="2147484292"/>
              <ac:spMk id="4302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3973668" sldId="2147484292"/>
              <ac:spMk id="43023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4286489201" sldId="2147484293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4286489201" sldId="214748429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4286489201" sldId="214748429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4286489201" sldId="214748429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4286489201" sldId="2147484293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813388089" sldId="2147484294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813388089" sldId="214748429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813388089" sldId="214748429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813388089" sldId="214748429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813388089" sldId="2147484294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629229452" sldId="2147484295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629229452" sldId="214748429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629229452" sldId="214748429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629229452" sldId="214748429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629229452" sldId="214748429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629229452" sldId="2147484295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891171266" sldId="2147484296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891171266" sldId="2147484296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976691995" sldId="2147484297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976691995" sldId="214748429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976691995" sldId="214748429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976691995" sldId="2147484297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890546016" sldId="2147484298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890546016" sldId="214748429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890546016" sldId="214748429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890546016" sldId="2147484298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776837377" sldId="2147484299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776837377" sldId="2147484299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369623618" sldId="2147484300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369623618" sldId="2147484300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1502478167" sldId="2147484301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502478167" sldId="214748430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502478167" sldId="214748430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502478167" sldId="214748430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502478167" sldId="214748430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1502478167" sldId="2147484301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524692003" sldId="2147484302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524692003" sldId="214748430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524692003" sldId="214748430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524692003" sldId="214748430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524692003" sldId="214748430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524692003" sldId="2147484302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3154338725" sldId="2147484303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3154338725" sldId="2147484303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2099054362" sldId="2147484304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2099054362" sldId="2147484304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82175443" sldId="2147484305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82175443" sldId="2147484305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3334116202" sldId="2147483951"/>
            <pc:sldLayoutMk cId="658158481" sldId="2147484306"/>
          </pc:sldLayoutMkLst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2" v="7"/>
            <ac:spMkLst>
              <pc:docMk/>
              <pc:sldMasterMk cId="3334116202" sldId="2147483951"/>
              <pc:sldLayoutMk cId="658158481" sldId="2147484306"/>
              <ac:spMk id="8" creationId="{00000000-0000-0000-0000-000000000000}"/>
            </ac:spMkLst>
          </pc:spChg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1950572009" sldId="2147483967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266479160" sldId="214748396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2155387634" sldId="214748396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127306223" sldId="214748397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1116307470" sldId="214748397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124202908" sldId="214748397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2498808233" sldId="214748397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2442763703" sldId="214748397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2149570699" sldId="214748397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1562812189" sldId="214748397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1877697795" sldId="214748397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927077004" sldId="214748397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3525478912" sldId="214748397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950572009" sldId="2147483967"/>
            <pc:sldLayoutMk cId="3402011625" sldId="214748461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3227476365" sldId="2147483980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227476365" sldId="2147483980"/>
            <pc:sldLayoutMk cId="4024846449" sldId="214748398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227476365" sldId="2147483980"/>
            <pc:sldLayoutMk cId="2938896915" sldId="214748398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227476365" sldId="2147483980"/>
            <pc:sldLayoutMk cId="3591501562" sldId="214748398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227476365" sldId="2147483980"/>
            <pc:sldLayoutMk cId="998683888" sldId="214748398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227476365" sldId="2147483980"/>
            <pc:sldLayoutMk cId="1550163369" sldId="2147483985"/>
          </pc:sldLayoutMkLst>
        </pc:sldLayoutChg>
      </pc:sldMasterChg>
      <pc:sldMasterChg chg="del sldLayoutOrd">
        <pc:chgData name="oran becker" userId="32b4f4e30cd3bdb9" providerId="LiveId" clId="{4987357E-36CE-4C14-9ACD-3D8207571463}" dt="2024-12-29T09:11:40.337" v="11"/>
        <pc:sldMasterMkLst>
          <pc:docMk/>
          <pc:sldMasterMk cId="1897373328" sldId="2147483986"/>
        </pc:sldMasterMkLst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405245745" sldId="2147484002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405245745" sldId="2147484002"/>
            <pc:sldLayoutMk cId="619312303" sldId="214748400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405245745" sldId="2147484002"/>
            <pc:sldLayoutMk cId="3279292024" sldId="214748400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405245745" sldId="2147484002"/>
            <pc:sldLayoutMk cId="186283883" sldId="214748400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405245745" sldId="2147484002"/>
            <pc:sldLayoutMk cId="4275501745" sldId="214748400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405245745" sldId="2147484002"/>
            <pc:sldLayoutMk cId="3704790672" sldId="2147484007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1359664939" sldId="2147484008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359664939" sldId="2147484008"/>
            <pc:sldLayoutMk cId="3696080826" sldId="214748400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359664939" sldId="2147484008"/>
            <pc:sldLayoutMk cId="4184396810" sldId="214748401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359664939" sldId="2147484008"/>
            <pc:sldLayoutMk cId="968531702" sldId="214748401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359664939" sldId="2147484008"/>
            <pc:sldLayoutMk cId="2484841336" sldId="214748401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359664939" sldId="2147484008"/>
            <pc:sldLayoutMk cId="1267909453" sldId="2147484013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2900970114" sldId="2147484014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970114" sldId="2147484014"/>
            <pc:sldLayoutMk cId="4266955603" sldId="214748401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970114" sldId="2147484014"/>
            <pc:sldLayoutMk cId="2214469874" sldId="214748401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970114" sldId="2147484014"/>
            <pc:sldLayoutMk cId="1085123416" sldId="214748401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970114" sldId="2147484014"/>
            <pc:sldLayoutMk cId="2650856448" sldId="214748401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970114" sldId="2147484014"/>
            <pc:sldLayoutMk cId="1087658537" sldId="2147484019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2180108750" sldId="2147484020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180108750" sldId="2147484020"/>
            <pc:sldLayoutMk cId="4041820030" sldId="214748402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180108750" sldId="2147484020"/>
            <pc:sldLayoutMk cId="285907226" sldId="214748402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180108750" sldId="2147484020"/>
            <pc:sldLayoutMk cId="3119353712" sldId="214748402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180108750" sldId="2147484020"/>
            <pc:sldLayoutMk cId="2267290957" sldId="214748402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180108750" sldId="2147484020"/>
            <pc:sldLayoutMk cId="364325598" sldId="2147484025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84953890" sldId="2147484026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84953890" sldId="2147484026"/>
            <pc:sldLayoutMk cId="773322520" sldId="214748402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84953890" sldId="2147484026"/>
            <pc:sldLayoutMk cId="2722233322" sldId="214748402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84953890" sldId="2147484026"/>
            <pc:sldLayoutMk cId="1146511979" sldId="214748402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84953890" sldId="2147484026"/>
            <pc:sldLayoutMk cId="663636835" sldId="214748403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84953890" sldId="2147484026"/>
            <pc:sldLayoutMk cId="3727422474" sldId="214748403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2306885837" sldId="2147484040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1272320541" sldId="214748404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3459701107" sldId="214748404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804024794" sldId="214748404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3703456570" sldId="214748404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909756840" sldId="214748404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1866658316" sldId="214748404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3180953129" sldId="214748404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968617436" sldId="214748404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3124368261" sldId="214748404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195811644" sldId="214748405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959637194" sldId="214748405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1586373202" sldId="214748405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3389348753" sldId="214748405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874846489" sldId="214748405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750189043" sldId="214748405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306885837" sldId="2147484040"/>
            <pc:sldLayoutMk cId="2713154843" sldId="2147484056"/>
          </pc:sldLayoutMkLst>
        </pc:sldLayoutChg>
      </pc:sldMasterChg>
      <pc:sldMasterChg chg="del delSldLayout modSldLayout sldLayoutOrd">
        <pc:chgData name="oran becker" userId="32b4f4e30cd3bdb9" providerId="LiveId" clId="{4987357E-36CE-4C14-9ACD-3D8207571463}" dt="2024-12-29T09:12:07.852" v="31" actId="47"/>
        <pc:sldMasterMkLst>
          <pc:docMk/>
          <pc:sldMasterMk cId="2900714021" sldId="2147484057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748583024" sldId="214748405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326125740" sldId="214748405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4290675802" sldId="214748406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4284352349" sldId="214748406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125153916" sldId="214748406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141839767" sldId="214748406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886999988" sldId="214748406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546631142" sldId="214748406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070675510" sldId="214748406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078349844" sldId="214748406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486686683" sldId="2147484068"/>
          </pc:sldLayoutMkLst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682315410" sldId="2147484070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682315410" sldId="214748407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682315410" sldId="214748407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682315410" sldId="214748407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682315410" sldId="214748407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682315410" sldId="2147484070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47793597" sldId="2147484071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7793597" sldId="214748407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7793597" sldId="214748407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7793597" sldId="214748407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7793597" sldId="214748407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7793597" sldId="2147484071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587396530" sldId="2147484072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1587396530" sldId="214748407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1587396530" sldId="214748407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1587396530" sldId="214748407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1587396530" sldId="214748407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1587396530" sldId="2147484072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971802912" sldId="2147484073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971802912" sldId="2147484073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069059092" sldId="2147484074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069059092" sldId="2147484074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305556117" sldId="2147484075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305556117" sldId="214748407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305556117" sldId="214748407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305556117" sldId="214748407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305556117" sldId="2147484075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05831888" sldId="2147484076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05831888" sldId="214748407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05831888" sldId="214748407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05831888" sldId="2147484076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645211180" sldId="2147484077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645211180" sldId="2147484077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401236272" sldId="2147484078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401236272" sldId="2147484078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120033456" sldId="2147484079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120033456" sldId="214748407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120033456" sldId="214748407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120033456" sldId="214748407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120033456" sldId="214748407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3120033456" sldId="2147484079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881191005" sldId="2147484080"/>
          </pc:sldLayoutMkLst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881191005" sldId="214748408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881191005" sldId="214748408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881191005" sldId="214748408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881191005" sldId="214748408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0" v="3"/>
            <ac:spMkLst>
              <pc:docMk/>
              <pc:sldMasterMk cId="2900714021" sldId="2147484057"/>
              <pc:sldLayoutMk cId="2881191005" sldId="2147484080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924527051" sldId="2147484082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924527051" sldId="214748408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924527051" sldId="214748408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924527051" sldId="214748408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924527051" sldId="214748408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924527051" sldId="2147484082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046211113" sldId="2147484083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046211113" sldId="214748408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046211113" sldId="214748408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046211113" sldId="214748408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046211113" sldId="214748408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046211113" sldId="2147484083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470986028" sldId="2147484084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470986028" sldId="214748408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470986028" sldId="214748408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470986028" sldId="214748408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470986028" sldId="214748408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470986028" sldId="2147484084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091022731" sldId="2147484085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091022731" sldId="2147484085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877882396" sldId="2147484086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877882396" sldId="2147484086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817999293" sldId="2147484087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817999293" sldId="214748408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817999293" sldId="214748408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817999293" sldId="214748408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817999293" sldId="2147484087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1938355383" sldId="2147484088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938355383" sldId="214748408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938355383" sldId="214748408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1938355383" sldId="2147484088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123534700" sldId="2147484089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123534700" sldId="2147484089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4150286553" sldId="2147484090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4150286553" sldId="2147484090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2319028213" sldId="2147484091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319028213" sldId="214748409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319028213" sldId="214748409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319028213" sldId="214748409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319028213" sldId="214748409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2319028213" sldId="2147484091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2900714021" sldId="2147484057"/>
            <pc:sldLayoutMk cId="3807597413" sldId="2147484092"/>
          </pc:sldLayoutMkLst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807597413" sldId="214748409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807597413" sldId="214748409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807597413" sldId="214748409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807597413" sldId="214748409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3" v="4"/>
            <ac:spMkLst>
              <pc:docMk/>
              <pc:sldMasterMk cId="2900714021" sldId="2147484057"/>
              <pc:sldLayoutMk cId="3807597413" sldId="2147484092"/>
              <ac:spMk id="6" creationId="{00000000-0000-0000-0000-000000000000}"/>
            </ac:spMkLst>
          </pc:spChg>
        </pc:sldLayoutChg>
      </pc:sldMasterChg>
      <pc:sldMasterChg chg="del sldLayoutOrd">
        <pc:chgData name="oran becker" userId="32b4f4e30cd3bdb9" providerId="LiveId" clId="{4987357E-36CE-4C14-9ACD-3D8207571463}" dt="2024-12-29T09:11:40.338" v="12"/>
        <pc:sldMasterMkLst>
          <pc:docMk/>
          <pc:sldMasterMk cId="138051402" sldId="2147484069"/>
        </pc:sldMasterMkLst>
      </pc:sldMasterChg>
      <pc:sldMasterChg chg="del sldLayoutOrd">
        <pc:chgData name="oran becker" userId="32b4f4e30cd3bdb9" providerId="LiveId" clId="{4987357E-36CE-4C14-9ACD-3D8207571463}" dt="2024-12-29T09:11:40.339" v="13"/>
        <pc:sldMasterMkLst>
          <pc:docMk/>
          <pc:sldMasterMk cId="114947448" sldId="2147484081"/>
        </pc:sldMasterMkLst>
      </pc:sldMasterChg>
      <pc:sldMasterChg chg="del delSldLayout modSldLayout sldLayoutOrd">
        <pc:chgData name="oran becker" userId="32b4f4e30cd3bdb9" providerId="LiveId" clId="{4987357E-36CE-4C14-9ACD-3D8207571463}" dt="2024-12-29T09:12:07.852" v="31" actId="47"/>
        <pc:sldMasterMkLst>
          <pc:docMk/>
          <pc:sldMasterMk cId="344382776" sldId="2147484093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133945834" sldId="214748409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753703875" sldId="214748409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2944656353" sldId="214748409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888628410" sldId="214748409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2392766671" sldId="214748409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539045491" sldId="214748409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274314907" sldId="214748410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086396010" sldId="214748410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827087195" sldId="214748410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793266720" sldId="214748410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609889519" sldId="2147484104"/>
          </pc:sldLayoutMkLst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587502095" sldId="2147484106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587502095" sldId="214748410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587502095" sldId="214748410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587502095" sldId="214748410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587502095" sldId="214748410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587502095" sldId="2147484106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72595252" sldId="2147484107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72595252" sldId="214748410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72595252" sldId="214748410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72595252" sldId="214748410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72595252" sldId="214748410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72595252" sldId="2147484107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2680576328" sldId="2147484108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2680576328" sldId="214748410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2680576328" sldId="214748410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2680576328" sldId="214748410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2680576328" sldId="214748410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2680576328" sldId="2147484108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044618712" sldId="2147484109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044618712" sldId="2147484109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810074302" sldId="2147484110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1810074302" sldId="2147484110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893333986" sldId="2147484111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93333986" sldId="214748411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93333986" sldId="214748411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93333986" sldId="214748411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93333986" sldId="2147484111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889228978" sldId="2147484112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889228978" sldId="214748411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889228978" sldId="214748411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889228978" sldId="2147484112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817949845" sldId="2147484113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7949845" sldId="2147484113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64496955" sldId="2147484114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64496955" sldId="2147484114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98327955" sldId="2147484115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98327955" sldId="214748411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98327955" sldId="214748411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98327955" sldId="214748411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98327955" sldId="214748411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398327955" sldId="2147484115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813964060" sldId="2147484116"/>
          </pc:sldLayoutMkLst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3964060" sldId="214748411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3964060" sldId="214748411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3964060" sldId="214748411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3964060" sldId="214748411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6" v="5"/>
            <ac:spMkLst>
              <pc:docMk/>
              <pc:sldMasterMk cId="344382776" sldId="2147484093"/>
              <pc:sldLayoutMk cId="813964060" sldId="2147484116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2088415405" sldId="2147484118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2088415405" sldId="214748411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2088415405" sldId="214748411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2088415405" sldId="214748411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2088415405" sldId="214748411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2088415405" sldId="2147484118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100569642" sldId="2147484119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100569642" sldId="214748411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100569642" sldId="214748411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100569642" sldId="214748411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100569642" sldId="214748411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100569642" sldId="2147484119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105657497" sldId="2147484120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105657497" sldId="214748412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105657497" sldId="214748412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105657497" sldId="214748412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105657497" sldId="214748412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105657497" sldId="2147484120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3422298550" sldId="2147484121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3422298550" sldId="2147484121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905776708" sldId="2147484122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905776708" sldId="2147484122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4211744804" sldId="2147484123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211744804" sldId="214748412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211744804" sldId="214748412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211744804" sldId="214748412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211744804" sldId="2147484123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4039802347" sldId="2147484124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039802347" sldId="214748412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039802347" sldId="214748412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4039802347" sldId="2147484124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955716633" sldId="2147484125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955716633" sldId="2147484125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1680735088" sldId="2147484126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1680735088" sldId="2147484126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522109518" sldId="2147484127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522109518" sldId="214748412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522109518" sldId="214748412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522109518" sldId="214748412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522109518" sldId="214748412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522109518" sldId="2147484127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07.852" v="31" actId="47"/>
          <pc:sldLayoutMkLst>
            <pc:docMk/>
            <pc:sldMasterMk cId="344382776" sldId="2147484093"/>
            <pc:sldLayoutMk cId="845279929" sldId="2147484128"/>
          </pc:sldLayoutMkLst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845279929" sldId="214748412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845279929" sldId="214748412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845279929" sldId="214748412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845279929" sldId="214748412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098" v="6"/>
            <ac:spMkLst>
              <pc:docMk/>
              <pc:sldMasterMk cId="344382776" sldId="2147484093"/>
              <pc:sldLayoutMk cId="845279929" sldId="2147484128"/>
              <ac:spMk id="6" creationId="{00000000-0000-0000-0000-000000000000}"/>
            </ac:spMkLst>
          </pc:spChg>
        </pc:sldLayoutChg>
      </pc:sldMasterChg>
      <pc:sldMasterChg chg="del sldLayoutOrd">
        <pc:chgData name="oran becker" userId="32b4f4e30cd3bdb9" providerId="LiveId" clId="{4987357E-36CE-4C14-9ACD-3D8207571463}" dt="2024-12-29T09:11:40.340" v="14"/>
        <pc:sldMasterMkLst>
          <pc:docMk/>
          <pc:sldMasterMk cId="3300816572" sldId="2147484105"/>
        </pc:sldMasterMkLst>
      </pc:sldMasterChg>
      <pc:sldMasterChg chg="del sldLayoutOrd">
        <pc:chgData name="oran becker" userId="32b4f4e30cd3bdb9" providerId="LiveId" clId="{4987357E-36CE-4C14-9ACD-3D8207571463}" dt="2024-12-29T09:11:40.340" v="15"/>
        <pc:sldMasterMkLst>
          <pc:docMk/>
          <pc:sldMasterMk cId="2100084568" sldId="2147484117"/>
        </pc:sldMasterMkLst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822179042" sldId="2147484129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3104970305" sldId="214748413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3454117794" sldId="214748413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124010582" sldId="214748413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4035716239" sldId="214748413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1390095553" sldId="214748413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2169851075" sldId="214748413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2738066627" sldId="214748413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2516103607" sldId="214748413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1606317027" sldId="214748413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2784870059" sldId="214748413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444247872" sldId="214748414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1105075522" sldId="214748414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3806768378" sldId="214748414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3832123936" sldId="214748414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822179042" sldId="2147484129"/>
            <pc:sldLayoutMk cId="2817219274" sldId="2147484144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187022808" sldId="2147484145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1486370927" sldId="214748414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2941963818" sldId="214748414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3914384755" sldId="214748414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798775516" sldId="214748414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447995865" sldId="214748415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1478445007" sldId="214748415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2307750375" sldId="214748415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1993615973" sldId="214748415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933856832" sldId="214748415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3776603337" sldId="214748415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1195371374" sldId="214748415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3601318155" sldId="214748415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4246197491" sldId="214748415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4194596574" sldId="214748415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187022808" sldId="2147484145"/>
            <pc:sldLayoutMk cId="1220338312" sldId="2147484160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1416254442" sldId="2147484161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2059358885" sldId="214748416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3990610725" sldId="214748416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202441095" sldId="214748416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1957616703" sldId="214748416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1665785114" sldId="214748416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3468203469" sldId="214748416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3788597833" sldId="214748416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2690179266" sldId="214748416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4165517946" sldId="214748417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4195660634" sldId="214748417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3657624020" sldId="214748417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1309614796" sldId="214748417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4064031209" sldId="214748417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4094237715" sldId="214748417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416254442" sldId="2147484161"/>
            <pc:sldLayoutMk cId="2285133125" sldId="2147484176"/>
          </pc:sldLayoutMkLst>
        </pc:sldLayoutChg>
      </pc:sldMasterChg>
      <pc:sldMasterChg chg="del delSldLayout modSldLayout sldLayoutOrd">
        <pc:chgData name="oran becker" userId="32b4f4e30cd3bdb9" providerId="LiveId" clId="{4987357E-36CE-4C14-9ACD-3D8207571463}" dt="2024-12-29T09:12:20.691" v="32" actId="47"/>
        <pc:sldMasterMkLst>
          <pc:docMk/>
          <pc:sldMasterMk cId="2611347444" sldId="2147484205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761032919" sldId="214748420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709757511" sldId="214748420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511299232" sldId="214748420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29745570" sldId="214748420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649944866" sldId="214748421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2514141957" sldId="214748421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978276505" sldId="2147484212"/>
          </pc:sldLayoutMkLst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2584666926" sldId="2147484558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2584666926" sldId="2147484558"/>
              <ac:spMk id="2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994100324" sldId="2147484559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94100324" sldId="214748455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94100324" sldId="214748455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94100324" sldId="2147484559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734794907" sldId="2147484560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734794907" sldId="214748456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734794907" sldId="214748456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734794907" sldId="214748456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734794907" sldId="214748456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734794907" sldId="2147484560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941933646" sldId="2147484561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41933646" sldId="214748456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41933646" sldId="214748456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41933646" sldId="214748456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941933646" sldId="2147484561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3530345507" sldId="2147484562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530345507" sldId="2147484562"/>
              <ac:spMk id="8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3382800152" sldId="2147484563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382800152" sldId="214748456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382800152" sldId="214748456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3382800152" sldId="2147484563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1243441409" sldId="2147484564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243441409" sldId="214748456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243441409" sldId="214748456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1243441409" sldId="2147484564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2611347444" sldId="2147484205"/>
            <pc:sldLayoutMk cId="2104247492" sldId="2147484565"/>
          </pc:sldLayoutMkLst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2104247492" sldId="214748456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9" v="10"/>
            <ac:spMkLst>
              <pc:docMk/>
              <pc:sldMasterMk cId="2611347444" sldId="2147484205"/>
              <pc:sldLayoutMk cId="2104247492" sldId="2147484565"/>
              <ac:spMk id="6" creationId="{00000000-0000-0000-0000-000000000000}"/>
            </ac:spMkLst>
          </pc:spChg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1700072441" sldId="2147484258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354045672" sldId="214748425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85990790" sldId="214748426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185533544" sldId="214748426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2788630472" sldId="214748426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1928220456" sldId="214748426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1545542640" sldId="214748426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478533319" sldId="214748426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2542446078" sldId="214748426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2007431923" sldId="214748426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96125714" sldId="214748426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3238495827" sldId="214748426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3720070885" sldId="214748427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700072441" sldId="2147484258"/>
            <pc:sldLayoutMk cId="4184402537" sldId="214748427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3413100778" sldId="2147484272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796427737" sldId="214748427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2434037" sldId="214748427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13192273" sldId="214748427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3640889049" sldId="214748427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1441617762" sldId="214748427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3246000740" sldId="214748427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3128604949" sldId="214748427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1393136239" sldId="214748428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2872230601" sldId="214748428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1136123973" sldId="214748428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4188427702" sldId="214748428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3100778" sldId="2147484272"/>
            <pc:sldLayoutMk cId="2926070191" sldId="2147484284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565281401" sldId="2147484285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565281401" sldId="2147484285"/>
            <pc:sldLayoutMk cId="3868564942" sldId="214748428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565281401" sldId="2147484285"/>
            <pc:sldLayoutMk cId="3938008277" sldId="214748428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565281401" sldId="2147484285"/>
            <pc:sldLayoutMk cId="3717134959" sldId="214748428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565281401" sldId="2147484285"/>
            <pc:sldLayoutMk cId="107145383" sldId="214748428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565281401" sldId="2147484285"/>
            <pc:sldLayoutMk cId="182587006" sldId="2147484290"/>
          </pc:sldLayoutMkLst>
        </pc:sldLayoutChg>
      </pc:sldMasterChg>
      <pc:sldMasterChg chg="del sldLayoutOrd">
        <pc:chgData name="oran becker" userId="32b4f4e30cd3bdb9" providerId="LiveId" clId="{4987357E-36CE-4C14-9ACD-3D8207571463}" dt="2024-12-29T09:11:40.341" v="16"/>
        <pc:sldMasterMkLst>
          <pc:docMk/>
          <pc:sldMasterMk cId="2133856797" sldId="2147484291"/>
        </pc:sldMasterMkLst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473591557" sldId="2147484319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473591557" sldId="2147484319"/>
            <pc:sldLayoutMk cId="2702096429" sldId="214748432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473591557" sldId="2147484319"/>
            <pc:sldLayoutMk cId="4075440881" sldId="214748432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473591557" sldId="2147484319"/>
            <pc:sldLayoutMk cId="259236398" sldId="214748432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473591557" sldId="2147484319"/>
            <pc:sldLayoutMk cId="3985511066" sldId="214748432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473591557" sldId="2147484319"/>
            <pc:sldLayoutMk cId="3818034485" sldId="2147484324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2852050843" sldId="2147484325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638402286" sldId="214748432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2328025968" sldId="214748432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683283137" sldId="214748432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4139524141" sldId="214748432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2037183476" sldId="214748433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230276183" sldId="214748433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1337846237" sldId="214748433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2355194288" sldId="214748433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2136254079" sldId="214748433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815074558" sldId="214748433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852050843" sldId="2147484325"/>
            <pc:sldLayoutMk cId="3818348736" sldId="2147484336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3411700734" sldId="2147484375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2286915221" sldId="214748437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2360803960" sldId="214748437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4151179347" sldId="214748437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1529292174" sldId="214748437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759405986" sldId="214748438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82374223" sldId="214748438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2032935431" sldId="214748438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1849189973" sldId="214748438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3389125492" sldId="214748438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3442177162" sldId="214748438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740983842" sldId="214748438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3411700734" sldId="2147484375"/>
            <pc:sldLayoutMk cId="2538704569" sldId="2147484387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640712765" sldId="2147484388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880264286" sldId="214748438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2775187465" sldId="214748439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202505533" sldId="214748439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305758965" sldId="214748439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824780358" sldId="214748439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612960242" sldId="214748439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2793269257" sldId="214748439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490208039" sldId="214748439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076728293" sldId="214748439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497136407" sldId="214748439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640712765" sldId="2147484388"/>
            <pc:sldLayoutMk cId="1156312011" sldId="2147484399"/>
          </pc:sldLayoutMkLst>
        </pc:sldLayoutChg>
      </pc:sldMasterChg>
      <pc:sldMasterChg chg="del delSldLayout modSldLayout sldLayoutOrd">
        <pc:chgData name="oran becker" userId="32b4f4e30cd3bdb9" providerId="LiveId" clId="{4987357E-36CE-4C14-9ACD-3D8207571463}" dt="2024-12-29T09:12:20.691" v="32" actId="47"/>
        <pc:sldMasterMkLst>
          <pc:docMk/>
          <pc:sldMasterMk cId="1166170436" sldId="2147484400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757769625" sldId="214748440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322014258" sldId="214748440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688860064" sldId="214748440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099049007" sldId="214748440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501085426" sldId="214748440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007198275" sldId="214748440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628696987" sldId="214748440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4087738580" sldId="214748440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99806153" sldId="214748440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409415700" sldId="214748441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248669052" sldId="2147484411"/>
          </pc:sldLayoutMkLst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355206051" sldId="2147484413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55206051" sldId="214748441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55206051" sldId="214748441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55206051" sldId="214748441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55206051" sldId="2147484413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202786915" sldId="2147484414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202786915" sldId="214748441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202786915" sldId="214748441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202786915" sldId="214748441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202786915" sldId="2147484414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185726106" sldId="2147484415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185726106" sldId="214748441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185726106" sldId="214748441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185726106" sldId="214748441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185726106" sldId="214748441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3185726106" sldId="2147484415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40735887" sldId="2147484416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40735887" sldId="2147484416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488943500" sldId="2147484417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488943500" sldId="2147484417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381586084" sldId="2147484418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81586084" sldId="214748441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81586084" sldId="214748441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81586084" sldId="214748441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381586084" sldId="2147484418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921758070" sldId="2147484419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21758070" sldId="214748441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21758070" sldId="214748441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21758070" sldId="2147484419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984906648" sldId="2147484420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984906648" sldId="2147484420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699430376" sldId="2147484421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2699430376" sldId="2147484421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4293176423" sldId="2147484422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4293176423" sldId="214748442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4293176423" sldId="214748442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4293176423" sldId="214748442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4293176423" sldId="214748442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4293176423" sldId="2147484422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988496997" sldId="2147484423"/>
          </pc:sldLayoutMkLst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988496997" sldId="214748442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988496997" sldId="214748442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988496997" sldId="214748442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988496997" sldId="214748442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5" v="8"/>
            <ac:spMkLst>
              <pc:docMk/>
              <pc:sldMasterMk cId="1166170436" sldId="2147484400"/>
              <pc:sldLayoutMk cId="1988496997" sldId="2147484423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184672899" sldId="2147484425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184672899" sldId="214748442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184672899" sldId="214748442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184672899" sldId="214748442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184672899" sldId="2147484425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665446484" sldId="2147484426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665446484" sldId="2147484426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665446484" sldId="2147484426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665446484" sldId="2147484426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665446484" sldId="2147484426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411111634" sldId="2147484427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411111634" sldId="2147484427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411111634" sldId="2147484427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411111634" sldId="2147484427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411111634" sldId="2147484427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411111634" sldId="2147484427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131576590" sldId="2147484428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131576590" sldId="2147484428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44666537" sldId="2147484429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7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8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44666537" sldId="2147484429"/>
              <ac:spMk id="9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720161790" sldId="2147484430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20161790" sldId="2147484430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20161790" sldId="2147484430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20161790" sldId="2147484430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20161790" sldId="2147484430"/>
              <ac:spMk id="5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824681663" sldId="2147484431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824681663" sldId="2147484431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824681663" sldId="2147484431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824681663" sldId="2147484431"/>
              <ac:spMk id="4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4144060539" sldId="2147484432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4144060539" sldId="2147484432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3742726092" sldId="2147484433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6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3742726092" sldId="2147484433"/>
              <ac:spMk id="7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2864564156" sldId="2147484434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864564156" sldId="2147484434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864564156" sldId="2147484434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864564156" sldId="2147484434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864564156" sldId="2147484434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2864564156" sldId="2147484434"/>
              <ac:spMk id="6" creationId="{00000000-0000-0000-0000-000000000000}"/>
            </ac:spMkLst>
          </pc:spChg>
        </pc:sldLayoutChg>
        <pc:sldLayoutChg chg="modSp del mod ord">
          <pc:chgData name="oran becker" userId="32b4f4e30cd3bdb9" providerId="LiveId" clId="{4987357E-36CE-4C14-9ACD-3D8207571463}" dt="2024-12-29T09:12:20.691" v="32" actId="47"/>
          <pc:sldLayoutMkLst>
            <pc:docMk/>
            <pc:sldMasterMk cId="1166170436" sldId="2147484400"/>
            <pc:sldLayoutMk cId="1389815901" sldId="2147484435"/>
          </pc:sldLayoutMkLst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389815901" sldId="2147484435"/>
              <ac:spMk id="2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389815901" sldId="2147484435"/>
              <ac:spMk id="3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389815901" sldId="2147484435"/>
              <ac:spMk id="4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389815901" sldId="2147484435"/>
              <ac:spMk id="5" creationId="{00000000-0000-0000-0000-000000000000}"/>
            </ac:spMkLst>
          </pc:spChg>
          <pc:spChg chg="mod">
            <ac:chgData name="oran becker" userId="32b4f4e30cd3bdb9" providerId="LiveId" clId="{4987357E-36CE-4C14-9ACD-3D8207571463}" dt="2024-12-29T09:11:40.107" v="9"/>
            <ac:spMkLst>
              <pc:docMk/>
              <pc:sldMasterMk cId="1166170436" sldId="2147484400"/>
              <pc:sldLayoutMk cId="1389815901" sldId="2147484435"/>
              <ac:spMk id="6" creationId="{00000000-0000-0000-0000-000000000000}"/>
            </ac:spMkLst>
          </pc:spChg>
        </pc:sldLayoutChg>
      </pc:sldMasterChg>
      <pc:sldMasterChg chg="del sldLayoutOrd">
        <pc:chgData name="oran becker" userId="32b4f4e30cd3bdb9" providerId="LiveId" clId="{4987357E-36CE-4C14-9ACD-3D8207571463}" dt="2024-12-29T09:11:40.342" v="17"/>
        <pc:sldMasterMkLst>
          <pc:docMk/>
          <pc:sldMasterMk cId="756091434" sldId="2147484412"/>
        </pc:sldMasterMkLst>
      </pc:sldMasterChg>
      <pc:sldMasterChg chg="del sldLayoutOrd">
        <pc:chgData name="oran becker" userId="32b4f4e30cd3bdb9" providerId="LiveId" clId="{4987357E-36CE-4C14-9ACD-3D8207571463}" dt="2024-12-29T09:11:40.343" v="18"/>
        <pc:sldMasterMkLst>
          <pc:docMk/>
          <pc:sldMasterMk cId="2230858133" sldId="2147484424"/>
        </pc:sldMasterMkLst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1164350707" sldId="2147484436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1535334954" sldId="214748443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3289714454" sldId="214748443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2600247833" sldId="214748443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3327398600" sldId="214748444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391219520" sldId="214748444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164127430" sldId="214748444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2933681907" sldId="214748444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458890718" sldId="214748444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827096928" sldId="214748444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936164951" sldId="214748444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164350707" sldId="2147484436"/>
            <pc:sldLayoutMk cId="358056506" sldId="2147484447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2633881035" sldId="2147484448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1357695586" sldId="214748444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1751853358" sldId="214748445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2860186556" sldId="214748445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998636706" sldId="214748445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2438084658" sldId="214748445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3654077823" sldId="214748445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782691942" sldId="214748445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3482659765" sldId="214748445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836336732" sldId="214748445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2635343437" sldId="214748445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633881035" sldId="2147484448"/>
            <pc:sldLayoutMk cId="414044437" sldId="2147484459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1533321847" sldId="2147484460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2934608309" sldId="214748446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4267593921" sldId="214748446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1761050448" sldId="214748446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1470407350" sldId="2147484464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1563955694" sldId="214748446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3458301374" sldId="214748446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546741077" sldId="214748446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61266869" sldId="214748446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3659965354" sldId="214748446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4090773038" sldId="214748447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1533321847" sldId="2147484460"/>
            <pc:sldLayoutMk cId="1446388371" sldId="214748447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3528812947" sldId="2147484472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528812947" sldId="2147484472"/>
            <pc:sldLayoutMk cId="2297284726" sldId="214748447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528812947" sldId="2147484472"/>
            <pc:sldLayoutMk cId="3643969166" sldId="214748447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528812947" sldId="2147484472"/>
            <pc:sldLayoutMk cId="2484384271" sldId="214748447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528812947" sldId="2147484472"/>
            <pc:sldLayoutMk cId="3833102727" sldId="214748447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528812947" sldId="2147484472"/>
            <pc:sldLayoutMk cId="2930483714" sldId="2147484477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317829465" sldId="2147484478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609824870" sldId="214748447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93425227" sldId="214748448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210392171" sldId="214748448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969308056" sldId="214748448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2238458271" sldId="214748448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17829465" sldId="2147484478"/>
            <pc:sldLayoutMk cId="905085186" sldId="2147484484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3833574936" sldId="2147484485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1060613144" sldId="214748448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923353005" sldId="214748448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4102392413" sldId="214748448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2573942870" sldId="214748448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1295914321" sldId="214748449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3833574936" sldId="2147484485"/>
            <pc:sldLayoutMk cId="2913283681" sldId="214748449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1422671730" sldId="2147484492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2455111941" sldId="214748449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2185393039" sldId="214748449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169568549" sldId="214748449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762929737" sldId="214748449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3742167333" sldId="214748449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3311086114" sldId="214748449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4055282180" sldId="214748449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2347287110" sldId="214748450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3038172700" sldId="214748450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2130838608" sldId="214748450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422671730" sldId="2147484492"/>
            <pc:sldLayoutMk cId="3194335623" sldId="2147484503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1034856048" sldId="2147484504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2353494978" sldId="214748450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1724194985" sldId="214748450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3733890473" sldId="214748450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1328898247" sldId="214748450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3512543981" sldId="214748450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3130776066" sldId="214748451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672703123" sldId="214748451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3954076022" sldId="214748451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2610523965" sldId="214748451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2322046284" sldId="214748451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2812842795" sldId="214748451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1687789553" sldId="214748451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034856048" sldId="2147484504"/>
            <pc:sldLayoutMk cId="1706679387" sldId="2147484517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2061802812" sldId="2147484518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749357264" sldId="214748451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1574020932" sldId="214748452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1630738148" sldId="214748452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1454955455" sldId="214748452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2543227010" sldId="214748452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2645040862" sldId="214748452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4094498" sldId="214748452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1004150545" sldId="214748452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649652260" sldId="214748452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953637805" sldId="214748452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061802812" sldId="2147484518"/>
            <pc:sldLayoutMk cId="3996748016" sldId="2147484529"/>
          </pc:sldLayoutMkLst>
        </pc:sldLayoutChg>
      </pc:sldMasterChg>
      <pc:sldMasterChg chg="del sldLayoutOrd">
        <pc:chgData name="oran becker" userId="32b4f4e30cd3bdb9" providerId="LiveId" clId="{4987357E-36CE-4C14-9ACD-3D8207571463}" dt="2024-12-29T09:11:40.344" v="19"/>
        <pc:sldMasterMkLst>
          <pc:docMk/>
          <pc:sldMasterMk cId="3400866043" sldId="2147484557"/>
        </pc:sldMasterMkLst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212082012" sldId="2147484566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2314836413" sldId="214748456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1769601811" sldId="214748456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2422668164" sldId="214748456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520711846" sldId="214748457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3447328741" sldId="214748457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691102416" sldId="214748457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3198969910" sldId="214748457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3229382553" sldId="214748457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932767687" sldId="214748457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3636485150" sldId="214748457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2333091965" sldId="214748457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2754362244" sldId="214748457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212082012" sldId="2147484566"/>
            <pc:sldLayoutMk cId="1769346515" sldId="2147484579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20.691" v="32" actId="47"/>
        <pc:sldMasterMkLst>
          <pc:docMk/>
          <pc:sldMasterMk cId="1217527507" sldId="2147484580"/>
        </pc:sldMasterMkLst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1733024616" sldId="214748458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1409918426" sldId="214748458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4151558234" sldId="2147484583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1251990778" sldId="2147484584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20476630" sldId="2147484585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3615196488" sldId="2147484586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1321968115" sldId="2147484587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4135492266" sldId="2147484588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453950395" sldId="2147484589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737369591" sldId="2147484590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3374837745" sldId="2147484591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3349964755" sldId="2147484592"/>
          </pc:sldLayoutMkLst>
        </pc:sldLayoutChg>
        <pc:sldLayoutChg chg="del">
          <pc:chgData name="oran becker" userId="32b4f4e30cd3bdb9" providerId="LiveId" clId="{4987357E-36CE-4C14-9ACD-3D8207571463}" dt="2024-12-29T09:12:20.691" v="32" actId="47"/>
          <pc:sldLayoutMkLst>
            <pc:docMk/>
            <pc:sldMasterMk cId="1217527507" sldId="2147484580"/>
            <pc:sldLayoutMk cId="1825026470" sldId="2147484593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2:07.852" v="31" actId="47"/>
        <pc:sldMasterMkLst>
          <pc:docMk/>
          <pc:sldMasterMk cId="2082233049" sldId="2147484594"/>
        </pc:sldMasterMkLst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4278272135" sldId="214748459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517879383" sldId="214748459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2840725738" sldId="214748459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1435048039" sldId="214748459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381158556" sldId="214748459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93535166" sldId="2147484600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3274435093" sldId="2147484601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229780101" sldId="2147484602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4270883383" sldId="2147484603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689958023" sldId="2147484605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1743150705" sldId="2147484606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4291353999" sldId="2147484607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403849293" sldId="2147484608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4190439120" sldId="2147484609"/>
          </pc:sldLayoutMkLst>
        </pc:sldLayoutChg>
        <pc:sldLayoutChg chg="del">
          <pc:chgData name="oran becker" userId="32b4f4e30cd3bdb9" providerId="LiveId" clId="{4987357E-36CE-4C14-9ACD-3D8207571463}" dt="2024-12-29T09:12:07.852" v="31" actId="47"/>
          <pc:sldLayoutMkLst>
            <pc:docMk/>
            <pc:sldMasterMk cId="2082233049" sldId="2147484594"/>
            <pc:sldLayoutMk cId="2919270970" sldId="2147484610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655786026" sldId="2147484631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4099672414" sldId="214748463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3539027389" sldId="214748463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1975548785" sldId="214748463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2085906060" sldId="214748463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1213977266" sldId="214748463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813179167" sldId="214748463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3964990760" sldId="214748463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4208730557" sldId="214748463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3257506082" sldId="214748464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2384897152" sldId="214748464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55786026" sldId="2147484631"/>
            <pc:sldLayoutMk cId="1345207364" sldId="2147484642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064158835" sldId="2147484643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064158835" sldId="2147484643"/>
            <pc:sldLayoutMk cId="3736790262" sldId="214748464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064158835" sldId="2147484643"/>
            <pc:sldLayoutMk cId="3252716931" sldId="214748464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064158835" sldId="2147484643"/>
            <pc:sldLayoutMk cId="1830581238" sldId="214748464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064158835" sldId="2147484643"/>
            <pc:sldLayoutMk cId="511630117" sldId="214748464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064158835" sldId="2147484643"/>
            <pc:sldLayoutMk cId="4041640319" sldId="2147484648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1924661883" sldId="2147484649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472636186" sldId="214748465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922380277" sldId="214748465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1997861772" sldId="214748465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576605724" sldId="214748465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791327289" sldId="214748465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992331204" sldId="214748465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813726101" sldId="214748465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022481124" sldId="214748465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1483496227" sldId="214748465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1231100447" sldId="214748465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3038554543" sldId="214748466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1924661883" sldId="2147484649"/>
            <pc:sldLayoutMk cId="532153431" sldId="2147484661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2602320978" sldId="2147484662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2459122991" sldId="214748466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3578359027" sldId="214748466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2092265151" sldId="214748466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3603711525" sldId="214748466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2544240514" sldId="214748466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2602320978" sldId="2147484662"/>
            <pc:sldLayoutMk cId="55269252" sldId="2147484668"/>
          </pc:sldLayoutMkLst>
        </pc:sldLayoutChg>
      </pc:sldMasterChg>
      <pc:sldMasterChg chg="del delSldLayout">
        <pc:chgData name="oran becker" userId="32b4f4e30cd3bdb9" providerId="LiveId" clId="{4987357E-36CE-4C14-9ACD-3D8207571463}" dt="2024-12-29T09:11:29.757" v="0" actId="47"/>
        <pc:sldMasterMkLst>
          <pc:docMk/>
          <pc:sldMasterMk cId="3914140998" sldId="2147484669"/>
        </pc:sldMasterMkLst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440109710" sldId="214748467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602906540" sldId="214748467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306937434" sldId="214748467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3545576481" sldId="214748467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1097812572" sldId="2147484674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3504508030" sldId="2147484675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968224813" sldId="2147484676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3525933027" sldId="2147484677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1187028896" sldId="2147484678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1244369984" sldId="2147484679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63317581" sldId="2147484680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2529571321" sldId="2147484681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567052491" sldId="2147484682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4293817603" sldId="2147484683"/>
          </pc:sldLayoutMkLst>
        </pc:sldLayoutChg>
        <pc:sldLayoutChg chg="del">
          <pc:chgData name="oran becker" userId="32b4f4e30cd3bdb9" providerId="LiveId" clId="{4987357E-36CE-4C14-9ACD-3D8207571463}" dt="2024-12-29T09:11:29.757" v="0" actId="47"/>
          <pc:sldLayoutMkLst>
            <pc:docMk/>
            <pc:sldMasterMk cId="3914140998" sldId="2147484669"/>
            <pc:sldLayoutMk cId="2980421406" sldId="2147484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AU" altLang="he-I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he-IL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AU" altLang="he-IL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D1C855BD-19DE-4FFB-8E33-C1CECA1278ED}" type="slidenum">
              <a:rPr lang="he-IL" altLang="he-IL"/>
              <a:pPr/>
              <a:t>‹#›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09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AU" altLang="he-I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he-IL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he-IL"/>
              <a:t>Click to edit Master text styles</a:t>
            </a:r>
          </a:p>
          <a:p>
            <a:pPr lvl="1"/>
            <a:r>
              <a:rPr lang="en-AU" altLang="he-IL"/>
              <a:t>Second level</a:t>
            </a:r>
          </a:p>
          <a:p>
            <a:pPr lvl="2"/>
            <a:r>
              <a:rPr lang="en-AU" altLang="he-IL"/>
              <a:t>Third level</a:t>
            </a:r>
          </a:p>
          <a:p>
            <a:pPr lvl="3"/>
            <a:r>
              <a:rPr lang="en-AU" altLang="he-IL"/>
              <a:t>Fourth level</a:t>
            </a:r>
          </a:p>
          <a:p>
            <a:pPr lvl="4"/>
            <a:r>
              <a:rPr lang="en-AU" altLang="he-IL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AU" altLang="he-I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fld id="{9A1391BE-D990-4B35-A463-F7F8BFEC5385}" type="slidenum">
              <a:rPr lang="he-IL" altLang="he-IL"/>
              <a:pPr/>
              <a:t>‹#›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53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1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45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2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23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3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068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4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89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5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43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6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524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391BE-D990-4B35-A463-F7F8BFEC5385}" type="slidenum">
              <a:rPr lang="he-IL" altLang="he-IL" smtClean="0"/>
              <a:pPr/>
              <a:t>7</a:t>
            </a:fld>
            <a:endParaRPr lang="en-AU" altLang="he-IL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2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281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2077800"/>
            <a:ext cx="4706231" cy="3592580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6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2077814"/>
            <a:ext cx="4707398" cy="1793104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3" y="3877276"/>
            <a:ext cx="4707398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336394" y="485813"/>
            <a:ext cx="1236270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370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0763" y="2084173"/>
            <a:ext cx="4707398" cy="1793104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3" y="3877276"/>
            <a:ext cx="4707398" cy="1793104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336394" y="485813"/>
            <a:ext cx="1236270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98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9" y="3877274"/>
            <a:ext cx="4705064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2075840"/>
            <a:ext cx="6050820" cy="1793104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336394" y="6034003"/>
            <a:ext cx="1236270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24" b="0" i="0" u="none" strike="noStrike" kern="120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8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69" indent="0">
              <a:buNone/>
              <a:defRPr/>
            </a:lvl3pPr>
            <a:lvl4pPr marL="336137" indent="0">
              <a:buNone/>
              <a:defRPr/>
            </a:lvl4pPr>
            <a:lvl5pPr marL="5042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88110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1" y="1189178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69" indent="0">
              <a:buNone/>
              <a:defRPr/>
            </a:lvl3pPr>
            <a:lvl4pPr marL="336137" indent="0">
              <a:buNone/>
              <a:defRPr/>
            </a:lvl4pPr>
            <a:lvl5pPr marL="50420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892676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80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9573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80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7860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06497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52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9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03" indent="0">
              <a:buNone/>
              <a:tabLst/>
              <a:defRPr sz="1471"/>
            </a:lvl3pPr>
            <a:lvl4pPr marL="338471" indent="0">
              <a:buNone/>
              <a:defRPr/>
            </a:lvl4pPr>
            <a:lvl5pPr marL="504206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28531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8"/>
            <a:ext cx="4033911" cy="1506566"/>
          </a:xfrm>
        </p:spPr>
        <p:txBody>
          <a:bodyPr wrap="square">
            <a:spAutoFit/>
          </a:bodyPr>
          <a:lstStyle>
            <a:lvl1pPr marL="211253" indent="-21125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18" indent="-171447">
              <a:defRPr sz="1765"/>
            </a:lvl2pPr>
            <a:lvl3pPr marL="514340" indent="-123823">
              <a:tabLst/>
              <a:defRPr sz="1471"/>
            </a:lvl3pPr>
            <a:lvl4pPr marL="647686" indent="-133348">
              <a:defRPr/>
            </a:lvl4pPr>
            <a:lvl5pPr marL="771509" indent="-12382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8"/>
            <a:ext cx="4033911" cy="1506566"/>
          </a:xfrm>
        </p:spPr>
        <p:txBody>
          <a:bodyPr wrap="square">
            <a:spAutoFit/>
          </a:bodyPr>
          <a:lstStyle>
            <a:lvl1pPr marL="211253" indent="-211253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18" indent="-171447">
              <a:defRPr sz="1765"/>
            </a:lvl2pPr>
            <a:lvl3pPr marL="514340" indent="-123823">
              <a:tabLst/>
              <a:defRPr sz="1471"/>
            </a:lvl3pPr>
            <a:lvl4pPr marL="647686" indent="-133348">
              <a:defRPr/>
            </a:lvl4pPr>
            <a:lvl5pPr marL="771509" indent="-12382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432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189178"/>
            <a:ext cx="4033911" cy="1506566"/>
          </a:xfrm>
        </p:spPr>
        <p:txBody>
          <a:bodyPr wrap="square">
            <a:spAutoFit/>
          </a:bodyPr>
          <a:lstStyle>
            <a:lvl1pPr marL="211253" indent="-21125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18" indent="-171447">
              <a:defRPr sz="1765"/>
            </a:lvl2pPr>
            <a:lvl3pPr marL="514340" indent="-123823">
              <a:tabLst/>
              <a:defRPr sz="1471"/>
            </a:lvl3pPr>
            <a:lvl4pPr marL="647686" indent="-133348">
              <a:defRPr/>
            </a:lvl4pPr>
            <a:lvl5pPr marL="771509" indent="-12382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8"/>
            <a:ext cx="4033911" cy="1506566"/>
          </a:xfrm>
        </p:spPr>
        <p:txBody>
          <a:bodyPr wrap="square">
            <a:spAutoFit/>
          </a:bodyPr>
          <a:lstStyle>
            <a:lvl1pPr marL="211253" indent="-211253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18" indent="-171447">
              <a:defRPr sz="1765"/>
            </a:lvl2pPr>
            <a:lvl3pPr marL="514340" indent="-123823">
              <a:tabLst/>
              <a:defRPr sz="1471"/>
            </a:lvl3pPr>
            <a:lvl4pPr marL="647686" indent="-133348">
              <a:defRPr/>
            </a:lvl4pPr>
            <a:lvl5pPr marL="771509" indent="-123823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17210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71323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1" y="3877280"/>
            <a:ext cx="7395506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10560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1186356"/>
            <a:ext cx="7394337" cy="2697988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125729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66316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26993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1" y="2084173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7931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06896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989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56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9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078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9144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6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197325"/>
            <a:ext cx="8740142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78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72957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1" y="6170059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42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37653" y="3083653"/>
            <a:ext cx="2417896" cy="69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658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1" y="1189179"/>
            <a:ext cx="8740142" cy="1845826"/>
          </a:xfrm>
          <a:prstGeom prst="rect">
            <a:avLst/>
          </a:prstGeom>
        </p:spPr>
        <p:txBody>
          <a:bodyPr/>
          <a:lstStyle>
            <a:lvl1pPr marL="213588" indent="-213588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70" indent="-206585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58" indent="-213588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26" indent="-168069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895" indent="-168069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9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486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FB98D-FC97-474A-BEAF-9797A7BD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AC97-6973-43E5-9C6A-002688E4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601D-F379-4C48-9144-6822AB9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825EAFD-E505-434F-B0D9-4F73510A3C94}" type="datetimeFigureOut">
              <a:rPr lang="en-US" sz="1350" smtClean="0">
                <a:solidFill>
                  <a:srgbClr val="505050"/>
                </a:solidFill>
                <a:latin typeface="Segoe UI"/>
              </a:rPr>
              <a:pPr algn="l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12/29/2024</a:t>
            </a:fld>
            <a:endParaRPr lang="en-US" sz="135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C6753-D215-442E-B577-2C21B23B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srgbClr val="505050"/>
              </a:solidFill>
              <a:latin typeface="Segoe U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6982-7BB1-44E1-B3F1-73AB2B14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23093078-0459-4063-A5F5-8AD06719483E}" type="slidenum">
              <a:rPr lang="en-US" sz="1350" smtClean="0">
                <a:solidFill>
                  <a:srgbClr val="505050"/>
                </a:solidFill>
                <a:latin typeface="Segoe UI"/>
              </a:rPr>
              <a:pPr algn="l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350">
              <a:solidFill>
                <a:srgbClr val="505050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804646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3897"/>
            <a:ext cx="9144000" cy="1143000"/>
          </a:xfrm>
        </p:spPr>
        <p:txBody>
          <a:bodyPr/>
          <a:lstStyle>
            <a:lvl1pPr>
              <a:defRPr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112573"/>
            <a:ext cx="9144000" cy="517065"/>
          </a:xfrm>
        </p:spPr>
        <p:txBody>
          <a:bodyPr/>
          <a:lstStyle>
            <a:lvl1pPr marL="0" indent="0" algn="ctr">
              <a:buNone/>
              <a:defRPr sz="2400" spc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9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4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6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9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1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April 13,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Backpropagation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April 13,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Backpropagation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DD2B0E12-E2FD-44EE-80BB-BAD946AA29D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02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89514"/>
            <a:ext cx="874188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2" y="1189179"/>
            <a:ext cx="8740141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049235" y="3100604"/>
            <a:ext cx="6858623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  <p:sldLayoutId id="2147484542" r:id="rId12"/>
    <p:sldLayoutId id="2147484543" r:id="rId13"/>
    <p:sldLayoutId id="2147484544" r:id="rId14"/>
    <p:sldLayoutId id="2147484545" r:id="rId15"/>
    <p:sldLayoutId id="2147484546" r:id="rId16"/>
    <p:sldLayoutId id="2147484547" r:id="rId17"/>
    <p:sldLayoutId id="2147484548" r:id="rId18"/>
    <p:sldLayoutId id="2147484549" r:id="rId19"/>
    <p:sldLayoutId id="2147484550" r:id="rId20"/>
    <p:sldLayoutId id="2147484551" r:id="rId21"/>
    <p:sldLayoutId id="2147484552" r:id="rId22"/>
    <p:sldLayoutId id="2147484553" r:id="rId23"/>
    <p:sldLayoutId id="2147484554" r:id="rId24"/>
    <p:sldLayoutId id="2147484555" r:id="rId25"/>
    <p:sldLayoutId id="2147484556" r:id="rId26"/>
  </p:sldLayoutIdLst>
  <p:transition>
    <p:fade/>
  </p:transition>
  <p:txStyles>
    <p:titleStyle>
      <a:lvl1pPr algn="l" defTabSz="68575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03" marR="0" indent="-252103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07" marR="0" indent="-177406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239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307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375" marR="0" indent="-168069" algn="l" defTabSz="68575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35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1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94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73" indent="-171440" algn="l" defTabSz="685758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58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1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7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275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153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034" algn="l" defTabSz="685758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7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5536" y="1122363"/>
            <a:ext cx="7992888" cy="2387600"/>
          </a:xfrm>
        </p:spPr>
        <p:txBody>
          <a:bodyPr/>
          <a:lstStyle/>
          <a:p>
            <a:r>
              <a:rPr lang="en-US" dirty="0"/>
              <a:t>Solution 1: A plain deep NN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7944"/>
            <a:ext cx="9036496" cy="654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56"/>
            <a:ext cx="8865762" cy="67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124"/>
            <a:ext cx="8806087" cy="63702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0152" y="5661248"/>
            <a:ext cx="2575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Yet to be explained</a:t>
            </a:r>
          </a:p>
        </p:txBody>
      </p:sp>
    </p:spTree>
    <p:extLst>
      <p:ext uri="{BB962C8B-B14F-4D97-AF65-F5344CB8AC3E}">
        <p14:creationId xmlns:p14="http://schemas.microsoft.com/office/powerpoint/2010/main" val="4270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02" y="-1"/>
            <a:ext cx="9157302" cy="623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6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615" y="-35732"/>
            <a:ext cx="9088902" cy="65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7533456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Solution 1: A plaint deep NN on the MNIST dataset </a:t>
            </a:r>
            <a:br>
              <a:rPr lang="en-US" dirty="0"/>
            </a:br>
            <a:r>
              <a:rPr lang="en-US" dirty="0"/>
              <a:t>can get 98.40% test accuracy after 20 epochs with </a:t>
            </a:r>
            <a:r>
              <a:rPr lang="en-US" b="1" dirty="0"/>
              <a:t>a lot of </a:t>
            </a:r>
            <a:r>
              <a:rPr lang="en-US" dirty="0"/>
              <a:t>tuning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54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 TEMPLATE">
  <a:themeElements>
    <a:clrScheme name="Dynamics365">
      <a:dk1>
        <a:srgbClr val="505050"/>
      </a:dk1>
      <a:lt1>
        <a:srgbClr val="FFFFFF"/>
      </a:lt1>
      <a:dk2>
        <a:srgbClr val="001E4E"/>
      </a:dk2>
      <a:lt2>
        <a:srgbClr val="3892D9"/>
      </a:lt2>
      <a:accent1>
        <a:srgbClr val="001C44"/>
      </a:accent1>
      <a:accent2>
        <a:srgbClr val="3892DA"/>
      </a:accent2>
      <a:accent3>
        <a:srgbClr val="00B6C2"/>
      </a:accent3>
      <a:accent4>
        <a:srgbClr val="4F5B6B"/>
      </a:accent4>
      <a:accent5>
        <a:srgbClr val="384351"/>
      </a:accent5>
      <a:accent6>
        <a:srgbClr val="1B212A"/>
      </a:accent6>
      <a:hlink>
        <a:srgbClr val="3893DB"/>
      </a:hlink>
      <a:folHlink>
        <a:srgbClr val="3893DB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ynamics365_template_16-9_DARK_BLUE_2017" id="{8FB303E4-D316-EC41-9A70-82CB8DE19F07}" vid="{199F96B1-A9C6-C248-867E-D36ABDDB8BC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16045</TotalTime>
  <Words>45</Words>
  <Application>Microsoft Office PowerPoint</Application>
  <PresentationFormat>‫הצגה על המסך (4:3)</PresentationFormat>
  <Paragraphs>10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Segoe UI Light</vt:lpstr>
      <vt:lpstr>Times New Roman</vt:lpstr>
      <vt:lpstr>Wingdings</vt:lpstr>
      <vt:lpstr>2_Office Theme</vt:lpstr>
      <vt:lpstr>WHITE TEMPLATE</vt:lpstr>
      <vt:lpstr>Solution 1: A plain deep NN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 Solution 1: A plaint deep NN on the MNIST dataset  can get 98.40% test accuracy after 20 epochs with a lot of tuning </vt:lpstr>
    </vt:vector>
  </TitlesOfParts>
  <Company>SABANCI_UNIV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CS515 Neural Networks</dc:title>
  <dc:creator>Berrin Yanıkoğlu</dc:creator>
  <cp:lastModifiedBy>oran becker</cp:lastModifiedBy>
  <cp:revision>544</cp:revision>
  <cp:lastPrinted>2001-03-12T17:10:36Z</cp:lastPrinted>
  <dcterms:created xsi:type="dcterms:W3CDTF">2001-03-12T07:10:52Z</dcterms:created>
  <dcterms:modified xsi:type="dcterms:W3CDTF">2024-12-29T09:12:32Z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C:\Cs515public\html</vt:lpwstr>
  </property>
</Properties>
</file>