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FF60"/>
    <a:srgbClr val="DEAA9A"/>
    <a:srgbClr val="FF9999"/>
    <a:srgbClr val="BFCBF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ranf\&#1513;&#1493;&#1500;&#1495;&#1503;%20&#1492;&#1506;&#1489;&#1493;&#1491;&#1492;\BGU\WEB\HomeWork\&#1495;&#1500;&#1511;%20&#1488;\Workou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ranf\&#1513;&#1493;&#1500;&#1495;&#1503;%20&#1492;&#1506;&#1489;&#1493;&#1491;&#1492;\BGU\WEB\HomeWork\&#1495;&#1500;&#1511;%20&#1488;\Workou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[Workouts.xlsx]Sheet2!PivotTable17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Your</a:t>
            </a:r>
            <a:r>
              <a:rPr lang="en-US" baseline="0" dirty="0"/>
              <a:t> Workout Levels count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Sheet2!$A$4:$A$6</c:f>
              <c:strCache>
                <c:ptCount val="3"/>
                <c:pt idx="0">
                  <c:v>Easy</c:v>
                </c:pt>
                <c:pt idx="1">
                  <c:v>Hard</c:v>
                </c:pt>
                <c:pt idx="2">
                  <c:v>Medium</c:v>
                </c:pt>
              </c:strCache>
            </c:strRef>
          </c:cat>
          <c:val>
            <c:numRef>
              <c:f>Sheet2!$B$4:$B$6</c:f>
              <c:numCache>
                <c:formatCode>General</c:formatCode>
                <c:ptCount val="3"/>
                <c:pt idx="0">
                  <c:v>6</c:v>
                </c:pt>
                <c:pt idx="1">
                  <c:v>4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EF-49B4-B739-DA9A51043E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6007151"/>
        <c:axId val="2096004239"/>
      </c:barChart>
      <c:catAx>
        <c:axId val="2096007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096004239"/>
        <c:crosses val="autoZero"/>
        <c:auto val="1"/>
        <c:lblAlgn val="ctr"/>
        <c:lblOffset val="100"/>
        <c:noMultiLvlLbl val="0"/>
      </c:catAx>
      <c:valAx>
        <c:axId val="209600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0960071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Workout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Sheet1!$L$1</c:f>
              <c:strCache>
                <c:ptCount val="1"/>
                <c:pt idx="0">
                  <c:v>Seconds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Sheet1!$K$2:$K$15</c:f>
              <c:numCache>
                <c:formatCode>m/d/yyyy</c:formatCode>
                <c:ptCount val="14"/>
                <c:pt idx="0">
                  <c:v>44791</c:v>
                </c:pt>
                <c:pt idx="1">
                  <c:v>44792</c:v>
                </c:pt>
                <c:pt idx="2">
                  <c:v>44793</c:v>
                </c:pt>
                <c:pt idx="3">
                  <c:v>44794</c:v>
                </c:pt>
                <c:pt idx="4">
                  <c:v>44795</c:v>
                </c:pt>
                <c:pt idx="5">
                  <c:v>44796</c:v>
                </c:pt>
                <c:pt idx="6">
                  <c:v>44797</c:v>
                </c:pt>
                <c:pt idx="7">
                  <c:v>44798</c:v>
                </c:pt>
                <c:pt idx="8">
                  <c:v>44799</c:v>
                </c:pt>
                <c:pt idx="9">
                  <c:v>44800</c:v>
                </c:pt>
                <c:pt idx="10">
                  <c:v>44801</c:v>
                </c:pt>
                <c:pt idx="11">
                  <c:v>44802</c:v>
                </c:pt>
                <c:pt idx="12">
                  <c:v>44803</c:v>
                </c:pt>
                <c:pt idx="13">
                  <c:v>44804</c:v>
                </c:pt>
              </c:numCache>
            </c:numRef>
          </c:cat>
          <c:val>
            <c:numRef>
              <c:f>Sheet1!$L$2:$L$15</c:f>
              <c:numCache>
                <c:formatCode>General</c:formatCode>
                <c:ptCount val="14"/>
                <c:pt idx="0">
                  <c:v>236</c:v>
                </c:pt>
                <c:pt idx="1">
                  <c:v>81</c:v>
                </c:pt>
                <c:pt idx="2">
                  <c:v>163</c:v>
                </c:pt>
                <c:pt idx="3">
                  <c:v>54</c:v>
                </c:pt>
                <c:pt idx="4">
                  <c:v>50</c:v>
                </c:pt>
                <c:pt idx="5">
                  <c:v>83</c:v>
                </c:pt>
                <c:pt idx="6">
                  <c:v>158</c:v>
                </c:pt>
                <c:pt idx="7">
                  <c:v>35</c:v>
                </c:pt>
                <c:pt idx="8">
                  <c:v>48</c:v>
                </c:pt>
                <c:pt idx="9">
                  <c:v>170</c:v>
                </c:pt>
                <c:pt idx="10">
                  <c:v>103</c:v>
                </c:pt>
                <c:pt idx="11">
                  <c:v>115</c:v>
                </c:pt>
                <c:pt idx="12">
                  <c:v>71</c:v>
                </c:pt>
                <c:pt idx="13">
                  <c:v>165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8A-4D92-98CA-77723D5403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8892495"/>
        <c:axId val="2088892911"/>
      </c:lineChart>
      <c:dateAx>
        <c:axId val="2088892495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088892911"/>
        <c:crosses val="autoZero"/>
        <c:auto val="1"/>
        <c:lblOffset val="100"/>
        <c:baseTimeUnit val="days"/>
      </c:dateAx>
      <c:valAx>
        <c:axId val="208889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088892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47CB-59BB-BF06-3178-6141D9141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A55C6-0C67-03FD-4DFE-7DEF7816E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6DDCA-EE2F-139A-D1BB-81960432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כ"ח/אב/תשפ"ב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65126-37CA-C0C6-ED72-F177CCD8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57EFC-623E-8217-2A0B-24BDF1EB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203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4D8E-326D-5521-0930-E3F051D2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C0C84-85F4-96C4-33FF-3152C9803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B4D04-FE4E-7603-6B66-CAF3EE81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כ"ח/אב/תשפ"ב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AE526-1467-6AEF-11C5-244FAB22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926D1-B01D-A3FC-6243-41BB4B12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621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2A3BF-BB99-ADC9-762D-9AD05BF96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411BC-9551-C416-8FE0-24A38A601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277FC-BEBE-B635-447D-8876AE26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כ"ח/אב/תשפ"ב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C9181-F00F-7400-B101-A35F66D2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B91BA-69B6-7289-0BF5-203ED30C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877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7D4F-89EC-49CF-B869-35F3CA9A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B3E4E-F0DF-9C2A-8C68-0B0EC99B9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2DD97-5949-AF69-01C9-54AD5A3C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כ"ח/אב/תשפ"ב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FEC96-76CC-2EBB-9DAE-17D9205D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DE754-DB87-08C8-808E-9FB9D4CA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866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C992-423E-2C75-0937-7C551A5F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E8A3C-D0EA-C547-D2AB-995841B17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5D80D-65B5-CB37-62AF-B696FE10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כ"ח/אב/תשפ"ב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3C5CD-08E0-1C3A-39F2-353E8652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A5C5E-407B-3603-91F8-39822A17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945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3A135-526D-22E5-4EF4-20ADE59C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1047F-7B23-B5C0-B8DA-9AFEEF3C6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E6C8C-90DE-67BB-F08C-BFBCF4346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C55F5-488A-0465-798C-58D588698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כ"ח/אב/תשפ"ב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4C83B-60C7-E28C-0E77-794D5837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702A0-046E-E79F-B0C2-D4ED907A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184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DEFB-95C5-AE5F-BDC0-C5CBE7436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71508-47A1-1399-4C71-3A8D96705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C8DA7-2955-3E3A-37FB-DC3BCFEBB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C1B40-D23D-19C8-8AB1-56ACAB529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2C58C-87AE-A652-040C-603FEA74C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079AE-7930-8CB3-98D5-D01BA73A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כ"ח/אב/תשפ"ב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837FF-86D5-07B7-65F5-1B8F9F42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058A6-E24A-D863-94EE-48829BAA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878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01BD-AC1B-3168-1348-E7329929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BC098-0A47-E388-3321-CFD8F014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כ"ח/אב/תשפ"ב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562FA-A490-C58E-EA86-1E3C4BA0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099EC-E6AC-7E35-65A3-AA435407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561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97B50-560B-2E25-A2DA-D64BB41C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כ"ח/אב/תשפ"ב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6D7631-A1A6-A8E9-88F0-BBC4EFD7D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8019B-D0C4-0749-26D0-F5A3B255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498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2673-8A63-B8E1-F981-52434C18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33E47-8CA5-9680-6C28-736319AD9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A7695-CB93-506A-45E9-18864C76D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48D10-6583-B843-9B65-0DFD3FE4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כ"ח/אב/תשפ"ב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23284-EC1A-4ABD-5024-64AF8D13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575D1-5132-C766-29BD-69FC5703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443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7593-4B5F-DEC9-1DD9-1A734AFC7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430FE-4A9A-DE64-510C-E14F3EED2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36525-2D66-36CB-FB23-CB9940834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1C5AA-9AA3-C327-AD36-107996CC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כ"ח/אב/תשפ"ב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225C7-55B9-2C95-56C1-C2125E2D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6DBE7-46D4-F231-3818-898617E2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590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A77AF-0D1C-4F70-D45E-67204E348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ABF58-C277-0C6E-9E2B-F81A8065E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62895-74E9-2198-276A-CE11D6C76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D6ED2-06E5-413B-A705-7AEAA10694DC}" type="datetimeFigureOut">
              <a:rPr lang="he-IL" smtClean="0"/>
              <a:t>כ"ח/אב/תשפ"ב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3C470-5519-2704-DA9E-EB2D8757E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15FE2-E681-30B4-4D52-C02B0D725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356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freesvg.org/1535225266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6241E563-54A0-A204-D327-6188A17AEBA2}"/>
              </a:ext>
            </a:extLst>
          </p:cNvPr>
          <p:cNvGrpSpPr/>
          <p:nvPr/>
        </p:nvGrpSpPr>
        <p:grpSpPr>
          <a:xfrm>
            <a:off x="-1" y="-129540"/>
            <a:ext cx="12213433" cy="8018780"/>
            <a:chOff x="-1" y="-129540"/>
            <a:chExt cx="12213433" cy="801878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5CD5378-3D7B-D05F-E196-EC7EB5CD7C09}"/>
                </a:ext>
              </a:extLst>
            </p:cNvPr>
            <p:cNvSpPr/>
            <p:nvPr/>
          </p:nvSpPr>
          <p:spPr>
            <a:xfrm>
              <a:off x="21432" y="38100"/>
              <a:ext cx="12192000" cy="6781800"/>
            </a:xfrm>
            <a:prstGeom prst="round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4EA5995-9CF2-3653-77D0-544EAD44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5417" r="9660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406" y="-129540"/>
              <a:ext cx="10874057" cy="801878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F0EA73-328F-682B-B0D7-F554086E6FEC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1044417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A1EE8D8-F043-FA0E-3A18-72FA660702B1}"/>
                </a:ext>
              </a:extLst>
            </p:cNvPr>
            <p:cNvSpPr/>
            <p:nvPr/>
          </p:nvSpPr>
          <p:spPr>
            <a:xfrm>
              <a:off x="5286374" y="5219701"/>
              <a:ext cx="1619250" cy="120014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F9999"/>
                </a:gs>
              </a:gsLst>
              <a:path path="rect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Stop Climbing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B64FD01-320C-E6C8-C748-74F9D6A77E48}"/>
                </a:ext>
              </a:extLst>
            </p:cNvPr>
            <p:cNvSpPr/>
            <p:nvPr/>
          </p:nvSpPr>
          <p:spPr>
            <a:xfrm>
              <a:off x="1796214" y="1093312"/>
              <a:ext cx="1404063" cy="81788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90000">
                  <a:schemeClr val="bg1">
                    <a:lumMod val="6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Medium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470CBD8-C0EB-27EE-DD25-520F780F257C}"/>
                </a:ext>
              </a:extLst>
            </p:cNvPr>
            <p:cNvSpPr/>
            <p:nvPr/>
          </p:nvSpPr>
          <p:spPr>
            <a:xfrm>
              <a:off x="243899" y="1115537"/>
              <a:ext cx="1404063" cy="81788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75000">
                  <a:srgbClr val="21FF60"/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Easy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1B157F-42E9-908C-DBD3-5D18ACCB86AE}"/>
                </a:ext>
              </a:extLst>
            </p:cNvPr>
            <p:cNvSpPr/>
            <p:nvPr/>
          </p:nvSpPr>
          <p:spPr>
            <a:xfrm>
              <a:off x="3369089" y="1093312"/>
              <a:ext cx="1404063" cy="81788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90000">
                  <a:schemeClr val="bg1">
                    <a:lumMod val="6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Hard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8FB0B0-B894-99D5-D3A9-94EBAA7EA00F}"/>
                </a:ext>
              </a:extLst>
            </p:cNvPr>
            <p:cNvSpPr txBox="1"/>
            <p:nvPr/>
          </p:nvSpPr>
          <p:spPr>
            <a:xfrm>
              <a:off x="9428480" y="1290320"/>
              <a:ext cx="2560320" cy="132343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0" dirty="0"/>
                <a:t>2:26</a:t>
              </a:r>
              <a:endParaRPr lang="he-IL" sz="80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DF1DF9C-5436-697E-C011-71E87EC89971}"/>
                </a:ext>
              </a:extLst>
            </p:cNvPr>
            <p:cNvSpPr/>
            <p:nvPr/>
          </p:nvSpPr>
          <p:spPr>
            <a:xfrm>
              <a:off x="1696721" y="3429000"/>
              <a:ext cx="1483360" cy="523237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70171D-423D-B6DA-B5BA-696412BB9B81}"/>
                </a:ext>
              </a:extLst>
            </p:cNvPr>
            <p:cNvSpPr/>
            <p:nvPr/>
          </p:nvSpPr>
          <p:spPr>
            <a:xfrm>
              <a:off x="9093199" y="3428999"/>
              <a:ext cx="487681" cy="523237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4A2815D-F297-64B3-7420-05D1F9CFE8CB}"/>
                </a:ext>
              </a:extLst>
            </p:cNvPr>
            <p:cNvSpPr txBox="1"/>
            <p:nvPr/>
          </p:nvSpPr>
          <p:spPr>
            <a:xfrm>
              <a:off x="729414" y="100847"/>
              <a:ext cx="10668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Sign out</a:t>
              </a:r>
              <a:endParaRPr lang="he-IL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41D00A7-1768-3124-6DE5-C3FF4BD43F37}"/>
                </a:ext>
              </a:extLst>
            </p:cNvPr>
            <p:cNvSpPr txBox="1"/>
            <p:nvPr/>
          </p:nvSpPr>
          <p:spPr>
            <a:xfrm>
              <a:off x="3200277" y="100847"/>
              <a:ext cx="11974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My Climbs</a:t>
              </a:r>
              <a:endParaRPr lang="he-IL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DE2C48F-CDA8-6AD3-B270-E503B1855F5F}"/>
              </a:ext>
            </a:extLst>
          </p:cNvPr>
          <p:cNvSpPr txBox="1"/>
          <p:nvPr/>
        </p:nvSpPr>
        <p:spPr>
          <a:xfrm>
            <a:off x="2122002" y="100847"/>
            <a:ext cx="11974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Home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9726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113E3D-5DF9-7BBE-BD68-FFC168644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060" y="51820"/>
            <a:ext cx="861568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657EB9-2D3D-D32F-1D12-1293B934C01E}"/>
              </a:ext>
            </a:extLst>
          </p:cNvPr>
          <p:cNvSpPr/>
          <p:nvPr/>
        </p:nvSpPr>
        <p:spPr>
          <a:xfrm>
            <a:off x="6362701" y="2886077"/>
            <a:ext cx="3825240" cy="382544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4A18C15-420C-0EA1-3F7C-34388DD5664C}"/>
              </a:ext>
            </a:extLst>
          </p:cNvPr>
          <p:cNvGrpSpPr/>
          <p:nvPr/>
        </p:nvGrpSpPr>
        <p:grpSpPr>
          <a:xfrm>
            <a:off x="6876157" y="3108808"/>
            <a:ext cx="3215640" cy="3886146"/>
            <a:chOff x="6736080" y="2073471"/>
            <a:chExt cx="3215640" cy="388614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03DED0-DF8F-E764-7FCE-452AADE41D3B}"/>
                </a:ext>
              </a:extLst>
            </p:cNvPr>
            <p:cNvSpPr txBox="1"/>
            <p:nvPr/>
          </p:nvSpPr>
          <p:spPr>
            <a:xfrm>
              <a:off x="7340600" y="2073471"/>
              <a:ext cx="196088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Welcome!</a:t>
              </a:r>
              <a:br>
                <a:rPr lang="en-US" dirty="0"/>
              </a:br>
              <a:r>
                <a:rPr lang="en-US" dirty="0"/>
                <a:t>Registration Page</a:t>
              </a:r>
              <a:endParaRPr lang="he-IL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8B144A3-DFB8-FE4B-CA97-278FD0CC9D9A}"/>
                </a:ext>
              </a:extLst>
            </p:cNvPr>
            <p:cNvGrpSpPr/>
            <p:nvPr/>
          </p:nvGrpSpPr>
          <p:grpSpPr>
            <a:xfrm>
              <a:off x="6736080" y="2786333"/>
              <a:ext cx="3215640" cy="3173284"/>
              <a:chOff x="6736080" y="2786333"/>
              <a:chExt cx="3215640" cy="3173284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7742331-AD2A-585B-5DD7-2B5888360E78}"/>
                  </a:ext>
                </a:extLst>
              </p:cNvPr>
              <p:cNvSpPr/>
              <p:nvPr/>
            </p:nvSpPr>
            <p:spPr>
              <a:xfrm>
                <a:off x="6753484" y="2786333"/>
                <a:ext cx="1564640" cy="42164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  <a:alpha val="7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E88DFD2-6172-1C9B-8EFA-E4CD0B6B0976}"/>
                  </a:ext>
                </a:extLst>
              </p:cNvPr>
              <p:cNvSpPr/>
              <p:nvPr/>
            </p:nvSpPr>
            <p:spPr>
              <a:xfrm>
                <a:off x="6736080" y="3786470"/>
                <a:ext cx="1564640" cy="42164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  <a:alpha val="7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2D4501-E968-82AC-3E4B-CCA309173D5D}"/>
                  </a:ext>
                </a:extLst>
              </p:cNvPr>
              <p:cNvSpPr txBox="1"/>
              <p:nvPr/>
            </p:nvSpPr>
            <p:spPr>
              <a:xfrm>
                <a:off x="8417560" y="2827315"/>
                <a:ext cx="1087120" cy="37307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Email*</a:t>
                </a:r>
                <a:endParaRPr lang="he-IL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05A397-E2B8-EA6E-1053-5ED8D3D0307B}"/>
                  </a:ext>
                </a:extLst>
              </p:cNvPr>
              <p:cNvSpPr txBox="1"/>
              <p:nvPr/>
            </p:nvSpPr>
            <p:spPr>
              <a:xfrm>
                <a:off x="8300720" y="3824124"/>
                <a:ext cx="1087120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Full Name</a:t>
                </a:r>
                <a:endParaRPr lang="he-IL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D2AA3A-C360-30E5-9317-2A5BCD5913C7}"/>
                  </a:ext>
                </a:extLst>
              </p:cNvPr>
              <p:cNvSpPr txBox="1"/>
              <p:nvPr/>
            </p:nvSpPr>
            <p:spPr>
              <a:xfrm>
                <a:off x="8300720" y="4376576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endParaRPr lang="he-IL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048AB0-006F-2D8A-6051-D28853CAEF3D}"/>
                  </a:ext>
                </a:extLst>
              </p:cNvPr>
              <p:cNvSpPr txBox="1"/>
              <p:nvPr/>
            </p:nvSpPr>
            <p:spPr>
              <a:xfrm>
                <a:off x="8321040" y="4914452"/>
                <a:ext cx="153416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endParaRPr lang="he-IL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C409D37-2A60-00A1-38EE-9145DEC825C6}"/>
                  </a:ext>
                </a:extLst>
              </p:cNvPr>
              <p:cNvSpPr txBox="1"/>
              <p:nvPr/>
            </p:nvSpPr>
            <p:spPr>
              <a:xfrm>
                <a:off x="8417560" y="5590285"/>
                <a:ext cx="153416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endParaRPr lang="he-IL" dirty="0"/>
              </a:p>
            </p:txBody>
          </p:sp>
        </p:grp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0E5D7A-1FD0-D1EE-BFB5-8BC0380CD170}"/>
              </a:ext>
            </a:extLst>
          </p:cNvPr>
          <p:cNvCxnSpPr/>
          <p:nvPr/>
        </p:nvCxnSpPr>
        <p:spPr>
          <a:xfrm>
            <a:off x="1971040" y="690880"/>
            <a:ext cx="8615680" cy="0"/>
          </a:xfrm>
          <a:prstGeom prst="line">
            <a:avLst/>
          </a:prstGeom>
          <a:ln w="28575"/>
          <a:effectLst>
            <a:glow rad="228600">
              <a:schemeClr val="bg1">
                <a:alpha val="62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90D82F-6474-EC72-3294-6DE83DCD137E}"/>
              </a:ext>
            </a:extLst>
          </p:cNvPr>
          <p:cNvSpPr txBox="1"/>
          <p:nvPr/>
        </p:nvSpPr>
        <p:spPr>
          <a:xfrm>
            <a:off x="3058160" y="184814"/>
            <a:ext cx="1087120" cy="3730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About</a:t>
            </a:r>
            <a:endParaRPr lang="he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57C160-512F-1213-9F9F-49C139C83E91}"/>
              </a:ext>
            </a:extLst>
          </p:cNvPr>
          <p:cNvSpPr txBox="1"/>
          <p:nvPr/>
        </p:nvSpPr>
        <p:spPr>
          <a:xfrm>
            <a:off x="1971040" y="51820"/>
            <a:ext cx="1087120" cy="3730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Log in</a:t>
            </a:r>
            <a:endParaRPr lang="he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A4CAEE-BC15-26B2-A17D-A805BAC24A22}"/>
              </a:ext>
            </a:extLst>
          </p:cNvPr>
          <p:cNvSpPr txBox="1"/>
          <p:nvPr/>
        </p:nvSpPr>
        <p:spPr>
          <a:xfrm>
            <a:off x="1971040" y="345440"/>
            <a:ext cx="1087120" cy="3730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Sign up</a:t>
            </a:r>
            <a:endParaRPr lang="he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F0E540-5FCB-79FD-EC8F-3698E6741E7B}"/>
              </a:ext>
            </a:extLst>
          </p:cNvPr>
          <p:cNvSpPr txBox="1"/>
          <p:nvPr/>
        </p:nvSpPr>
        <p:spPr>
          <a:xfrm>
            <a:off x="4145280" y="183836"/>
            <a:ext cx="1320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My Climbs</a:t>
            </a:r>
            <a:endParaRPr lang="he-IL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EBB547-7215-C471-EE4D-E0A7C0C5378B}"/>
              </a:ext>
            </a:extLst>
          </p:cNvPr>
          <p:cNvSpPr/>
          <p:nvPr/>
        </p:nvSpPr>
        <p:spPr>
          <a:xfrm>
            <a:off x="8529320" y="103234"/>
            <a:ext cx="1422400" cy="122671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Lets Go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55652AB-4ABA-D0E9-E29C-AC0FCC75117C}"/>
              </a:ext>
            </a:extLst>
          </p:cNvPr>
          <p:cNvSpPr/>
          <p:nvPr/>
        </p:nvSpPr>
        <p:spPr>
          <a:xfrm>
            <a:off x="2311401" y="3830160"/>
            <a:ext cx="3643868" cy="288671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9FCDA5-C25D-178A-E94D-D7B652A7F41E}"/>
              </a:ext>
            </a:extLst>
          </p:cNvPr>
          <p:cNvSpPr txBox="1"/>
          <p:nvPr/>
        </p:nvSpPr>
        <p:spPr>
          <a:xfrm>
            <a:off x="3051295" y="3997290"/>
            <a:ext cx="19608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About us:</a:t>
            </a:r>
            <a:endParaRPr lang="he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3097EA-1482-68FB-BEF0-5B5DD1277D2C}"/>
              </a:ext>
            </a:extLst>
          </p:cNvPr>
          <p:cNvSpPr txBox="1"/>
          <p:nvPr/>
        </p:nvSpPr>
        <p:spPr>
          <a:xfrm>
            <a:off x="1805187" y="4753900"/>
            <a:ext cx="3643868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Short Description…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More Info… </a:t>
            </a:r>
            <a:br>
              <a:rPr lang="en-US" dirty="0"/>
            </a:br>
            <a:br>
              <a:rPr lang="en-US" dirty="0"/>
            </a:br>
            <a:endParaRPr lang="he-IL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9CF93A8-2C84-4128-2623-841619E462F0}"/>
              </a:ext>
            </a:extLst>
          </p:cNvPr>
          <p:cNvSpPr/>
          <p:nvPr/>
        </p:nvSpPr>
        <p:spPr>
          <a:xfrm>
            <a:off x="7005041" y="6037008"/>
            <a:ext cx="1312703" cy="3725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696BB5-62C5-81C9-9203-BA35798F9E61}"/>
              </a:ext>
            </a:extLst>
          </p:cNvPr>
          <p:cNvSpPr txBox="1"/>
          <p:nvPr/>
        </p:nvSpPr>
        <p:spPr>
          <a:xfrm>
            <a:off x="8480168" y="4379316"/>
            <a:ext cx="1087120" cy="3730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Password</a:t>
            </a:r>
            <a:endParaRPr lang="he-IL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FD7AAB5-FD5C-F500-BCF4-6269DC9AEAFF}"/>
              </a:ext>
            </a:extLst>
          </p:cNvPr>
          <p:cNvSpPr/>
          <p:nvPr/>
        </p:nvSpPr>
        <p:spPr>
          <a:xfrm>
            <a:off x="6876157" y="4325478"/>
            <a:ext cx="1564640" cy="42164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240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F01D30-F777-3952-47F6-486E76738F13}"/>
              </a:ext>
            </a:extLst>
          </p:cNvPr>
          <p:cNvSpPr/>
          <p:nvPr/>
        </p:nvSpPr>
        <p:spPr>
          <a:xfrm>
            <a:off x="-31869" y="126195"/>
            <a:ext cx="12192000" cy="679334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4000">
                <a:schemeClr val="accent2">
                  <a:lumMod val="7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F4C30C-ADD0-6FCB-B052-74E4D5276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64402"/>
              </p:ext>
            </p:extLst>
          </p:nvPr>
        </p:nvGraphicFramePr>
        <p:xfrm>
          <a:off x="1145309" y="1385453"/>
          <a:ext cx="7813963" cy="2641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27274">
                  <a:extLst>
                    <a:ext uri="{9D8B030D-6E8A-4147-A177-3AD203B41FA5}">
                      <a16:colId xmlns:a16="http://schemas.microsoft.com/office/drawing/2014/main" val="1273745713"/>
                    </a:ext>
                  </a:extLst>
                </a:gridCol>
                <a:gridCol w="2715964">
                  <a:extLst>
                    <a:ext uri="{9D8B030D-6E8A-4147-A177-3AD203B41FA5}">
                      <a16:colId xmlns:a16="http://schemas.microsoft.com/office/drawing/2014/main" val="3442407108"/>
                    </a:ext>
                  </a:extLst>
                </a:gridCol>
                <a:gridCol w="2270725">
                  <a:extLst>
                    <a:ext uri="{9D8B030D-6E8A-4147-A177-3AD203B41FA5}">
                      <a16:colId xmlns:a16="http://schemas.microsoft.com/office/drawing/2014/main" val="1951857102"/>
                    </a:ext>
                  </a:extLst>
                </a:gridCol>
              </a:tblGrid>
              <a:tr h="181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When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Duration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Level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396030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18/08/2022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3:56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Easy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45680627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19/08/2022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 dirty="0">
                          <a:effectLst/>
                        </a:rPr>
                        <a:t>1:21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09273577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20/08/2022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2:43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Easy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9214106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21/08/2022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0:54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3054844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22/08/2022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0:50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87775550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23/08/2022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1:23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21907224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24/08/2022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2:38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24775879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 dirty="0">
                          <a:effectLst/>
                        </a:rPr>
                        <a:t>25/08/2022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0:35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07163761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 dirty="0">
                          <a:effectLst/>
                        </a:rPr>
                        <a:t>26/08/2022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0:48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01609365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27/08/2022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2:50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Easy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3618523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28/08/2022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1:43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Easy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45888519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29/08/2022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1:55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Easy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26557814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30/08/2022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1:11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07814576"/>
                  </a:ext>
                </a:extLst>
              </a:tr>
              <a:tr h="181531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31/08/2022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2:45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Easy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5018058"/>
                  </a:ext>
                </a:extLst>
              </a:tr>
            </a:tbl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D654329D-571C-700D-F3F4-82C3073DB8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3634568"/>
              </p:ext>
            </p:extLst>
          </p:nvPr>
        </p:nvGraphicFramePr>
        <p:xfrm>
          <a:off x="1145309" y="4152140"/>
          <a:ext cx="3265601" cy="253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12CCA3A5-AD3C-0B6D-FF4C-A08A469F9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37458"/>
              </p:ext>
            </p:extLst>
          </p:nvPr>
        </p:nvGraphicFramePr>
        <p:xfrm>
          <a:off x="4705726" y="414405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FCE1755B-C811-2379-6950-526D8F84C9EF}"/>
              </a:ext>
            </a:extLst>
          </p:cNvPr>
          <p:cNvGrpSpPr/>
          <p:nvPr/>
        </p:nvGrpSpPr>
        <p:grpSpPr>
          <a:xfrm>
            <a:off x="9410710" y="2481248"/>
            <a:ext cx="2927697" cy="3151911"/>
            <a:chOff x="9457873" y="1371214"/>
            <a:chExt cx="2927697" cy="315191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6856A7B-8E58-38D1-FB97-1ED63798087B}"/>
                </a:ext>
              </a:extLst>
            </p:cNvPr>
            <p:cNvSpPr/>
            <p:nvPr/>
          </p:nvSpPr>
          <p:spPr>
            <a:xfrm>
              <a:off x="9457873" y="1371214"/>
              <a:ext cx="2496705" cy="315191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45A22A7-56BB-CF71-8161-4B714E660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1193320" y="1535545"/>
              <a:ext cx="551872" cy="551872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6270DEF-6DB7-0488-D1A8-B1BE9E65DD59}"/>
                </a:ext>
              </a:extLst>
            </p:cNvPr>
            <p:cNvSpPr/>
            <p:nvPr/>
          </p:nvSpPr>
          <p:spPr>
            <a:xfrm>
              <a:off x="10812501" y="2430259"/>
              <a:ext cx="960584" cy="34405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5386872-4E2A-3272-2474-D42CA0FA0518}"/>
                </a:ext>
              </a:extLst>
            </p:cNvPr>
            <p:cNvSpPr/>
            <p:nvPr/>
          </p:nvSpPr>
          <p:spPr>
            <a:xfrm>
              <a:off x="11363324" y="3126109"/>
              <a:ext cx="351269" cy="34405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F1723A3-F6B4-3A92-E59D-6FB23C2B7075}"/>
                </a:ext>
              </a:extLst>
            </p:cNvPr>
            <p:cNvSpPr/>
            <p:nvPr/>
          </p:nvSpPr>
          <p:spPr>
            <a:xfrm>
              <a:off x="11363324" y="3553112"/>
              <a:ext cx="351269" cy="34405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53A0E0D-0360-464E-B2D8-5D04B6580CF7}"/>
                </a:ext>
              </a:extLst>
            </p:cNvPr>
            <p:cNvSpPr/>
            <p:nvPr/>
          </p:nvSpPr>
          <p:spPr>
            <a:xfrm>
              <a:off x="11363325" y="3980115"/>
              <a:ext cx="351269" cy="34405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EE74E-2459-D564-E8AE-8EA3B77D8994}"/>
                </a:ext>
              </a:extLst>
            </p:cNvPr>
            <p:cNvSpPr txBox="1"/>
            <p:nvPr/>
          </p:nvSpPr>
          <p:spPr>
            <a:xfrm>
              <a:off x="10395925" y="3117152"/>
              <a:ext cx="162401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Easy</a:t>
              </a:r>
              <a:endParaRPr lang="he-IL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94EB9F-D0D9-D28E-48CC-FF24796C71FF}"/>
                </a:ext>
              </a:extLst>
            </p:cNvPr>
            <p:cNvSpPr txBox="1"/>
            <p:nvPr/>
          </p:nvSpPr>
          <p:spPr>
            <a:xfrm>
              <a:off x="10395925" y="3522868"/>
              <a:ext cx="162401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Medium</a:t>
              </a:r>
              <a:endParaRPr lang="he-IL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F7D95F-E93C-A8E0-F0BE-FA471D795503}"/>
                </a:ext>
              </a:extLst>
            </p:cNvPr>
            <p:cNvSpPr txBox="1"/>
            <p:nvPr/>
          </p:nvSpPr>
          <p:spPr>
            <a:xfrm>
              <a:off x="10395925" y="3910830"/>
              <a:ext cx="162401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Hard</a:t>
              </a:r>
              <a:endParaRPr lang="he-IL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A464AD0-79CA-94AF-351B-2A34033F2A6B}"/>
                </a:ext>
              </a:extLst>
            </p:cNvPr>
            <p:cNvSpPr/>
            <p:nvPr/>
          </p:nvSpPr>
          <p:spPr>
            <a:xfrm>
              <a:off x="9557101" y="2430259"/>
              <a:ext cx="960584" cy="34405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459F44-BDFC-07BC-C64B-BD228E51F19A}"/>
                </a:ext>
              </a:extLst>
            </p:cNvPr>
            <p:cNvSpPr txBox="1"/>
            <p:nvPr/>
          </p:nvSpPr>
          <p:spPr>
            <a:xfrm>
              <a:off x="9608574" y="2066637"/>
              <a:ext cx="162401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From</a:t>
              </a:r>
              <a:endParaRPr lang="he-IL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F5A1AF-9F71-72A9-84F8-C296695A5B8D}"/>
                </a:ext>
              </a:extLst>
            </p:cNvPr>
            <p:cNvSpPr txBox="1"/>
            <p:nvPr/>
          </p:nvSpPr>
          <p:spPr>
            <a:xfrm>
              <a:off x="10761558" y="2073471"/>
              <a:ext cx="162401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To</a:t>
              </a:r>
              <a:endParaRPr lang="he-IL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95F332-1F6E-98A3-89D2-F439D82E9AE1}"/>
                </a:ext>
              </a:extLst>
            </p:cNvPr>
            <p:cNvSpPr txBox="1"/>
            <p:nvPr/>
          </p:nvSpPr>
          <p:spPr>
            <a:xfrm>
              <a:off x="10234685" y="1508161"/>
              <a:ext cx="162401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Filters</a:t>
              </a:r>
              <a:endParaRPr lang="he-IL" dirty="0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2E5E9B-7116-2D26-2A60-F2C88D2A3CC6}"/>
              </a:ext>
            </a:extLst>
          </p:cNvPr>
          <p:cNvCxnSpPr>
            <a:cxnSpLocks/>
          </p:cNvCxnSpPr>
          <p:nvPr/>
        </p:nvCxnSpPr>
        <p:spPr>
          <a:xfrm>
            <a:off x="-1" y="104441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49404FB-8613-E4AF-715B-1881C76A1454}"/>
              </a:ext>
            </a:extLst>
          </p:cNvPr>
          <p:cNvSpPr txBox="1"/>
          <p:nvPr/>
        </p:nvSpPr>
        <p:spPr>
          <a:xfrm>
            <a:off x="729414" y="100847"/>
            <a:ext cx="1066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Sign out</a:t>
            </a:r>
            <a:endParaRPr lang="he-I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A15EB7-37E6-858E-3D4B-E146F02950EA}"/>
              </a:ext>
            </a:extLst>
          </p:cNvPr>
          <p:cNvSpPr txBox="1"/>
          <p:nvPr/>
        </p:nvSpPr>
        <p:spPr>
          <a:xfrm>
            <a:off x="2179398" y="112601"/>
            <a:ext cx="11974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Home</a:t>
            </a:r>
            <a:endParaRPr lang="he-IL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8273A6-6361-6075-E7D3-15CAC3939BBF}"/>
              </a:ext>
            </a:extLst>
          </p:cNvPr>
          <p:cNvSpPr/>
          <p:nvPr/>
        </p:nvSpPr>
        <p:spPr>
          <a:xfrm>
            <a:off x="10176944" y="481933"/>
            <a:ext cx="1422400" cy="122671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Lets Go</a:t>
            </a: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34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057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106</Words>
  <Application>Microsoft Office PowerPoint</Application>
  <PresentationFormat>Widescreen</PresentationFormat>
  <Paragraphs>76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Oran Frydman</dc:creator>
  <cp:lastModifiedBy>Oran Frydman</cp:lastModifiedBy>
  <cp:revision>6</cp:revision>
  <dcterms:created xsi:type="dcterms:W3CDTF">2022-08-20T10:52:09Z</dcterms:created>
  <dcterms:modified xsi:type="dcterms:W3CDTF">2022-08-25T12:18:09Z</dcterms:modified>
</cp:coreProperties>
</file>