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5" r:id="rId4"/>
    <p:sldId id="261" r:id="rId5"/>
    <p:sldId id="264" r:id="rId6"/>
    <p:sldId id="263" r:id="rId7"/>
    <p:sldId id="266" r:id="rId8"/>
    <p:sldId id="269" r:id="rId9"/>
    <p:sldId id="268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8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28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569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1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38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39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61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954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95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64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72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129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7B78-6D61-4670-9EDE-CECEE0828BF3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4213-FE55-4518-A3F6-F0AFF6D14B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298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F33FBB-1452-4752-984A-B47EA6C0E4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4327490" y="2330295"/>
            <a:ext cx="1371600" cy="14395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3110555" y="1181686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3047972" y="1023582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4527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3E4320-35DF-46C1-9C09-5D5AF61F2C07}"/>
              </a:ext>
            </a:extLst>
          </p:cNvPr>
          <p:cNvSpPr/>
          <p:nvPr/>
        </p:nvSpPr>
        <p:spPr>
          <a:xfrm>
            <a:off x="9093896" y="2430049"/>
            <a:ext cx="2656096" cy="30302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10056270" y="-4250542"/>
            <a:ext cx="1693722" cy="1564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9000395" y="-5335073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8936189" y="-5335073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92C-DD94-4567-899F-8A28E06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212"/>
            <a:ext cx="2534194" cy="1227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9AA6-0B28-4B9F-8DBD-02553AA0E6D0}"/>
              </a:ext>
            </a:extLst>
          </p:cNvPr>
          <p:cNvSpPr txBox="1">
            <a:spLocks/>
          </p:cNvSpPr>
          <p:nvPr/>
        </p:nvSpPr>
        <p:spPr>
          <a:xfrm>
            <a:off x="152401" y="152400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21BC1EC-64DF-4B2E-AAB1-C8174B9C6D4F}"/>
              </a:ext>
            </a:extLst>
          </p:cNvPr>
          <p:cNvSpPr txBox="1">
            <a:spLocks/>
          </p:cNvSpPr>
          <p:nvPr/>
        </p:nvSpPr>
        <p:spPr>
          <a:xfrm>
            <a:off x="457200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E997A-37C5-48B0-855F-C2B1BFD09C5B}"/>
              </a:ext>
            </a:extLst>
          </p:cNvPr>
          <p:cNvSpPr txBox="1"/>
          <p:nvPr/>
        </p:nvSpPr>
        <p:spPr>
          <a:xfrm>
            <a:off x="457200" y="3207939"/>
            <a:ext cx="2330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para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siswa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belajar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65BE06E-834F-4A5C-B92F-E214477350A9}"/>
              </a:ext>
            </a:extLst>
          </p:cNvPr>
          <p:cNvSpPr txBox="1">
            <a:spLocks/>
          </p:cNvSpPr>
          <p:nvPr/>
        </p:nvSpPr>
        <p:spPr>
          <a:xfrm>
            <a:off x="3382435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06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0413D-51F8-43E0-863F-D35598FCEBF7}"/>
              </a:ext>
            </a:extLst>
          </p:cNvPr>
          <p:cNvSpPr txBox="1"/>
          <p:nvPr/>
        </p:nvSpPr>
        <p:spPr>
          <a:xfrm>
            <a:off x="3382435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visual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kesulitan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menemukan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diinginkan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1CE63D-5464-443D-8CF0-EE62440D715E}"/>
              </a:ext>
            </a:extLst>
          </p:cNvPr>
          <p:cNvSpPr txBox="1">
            <a:spLocks/>
          </p:cNvSpPr>
          <p:nvPr/>
        </p:nvSpPr>
        <p:spPr>
          <a:xfrm>
            <a:off x="6307671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07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4CF7D-87FE-4C36-A3AF-B45E2E7FBADC}"/>
              </a:ext>
            </a:extLst>
          </p:cNvPr>
          <p:cNvSpPr txBox="1"/>
          <p:nvPr/>
        </p:nvSpPr>
        <p:spPr>
          <a:xfrm>
            <a:off x="6307671" y="3207939"/>
            <a:ext cx="2330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Quiz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setelah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bisa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menentukan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seberapa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paham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tersebut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A2C7EA-FE72-4417-9FE7-1C4CD7E426EE}"/>
              </a:ext>
            </a:extLst>
          </p:cNvPr>
          <p:cNvSpPr txBox="1">
            <a:spLocks/>
          </p:cNvSpPr>
          <p:nvPr/>
        </p:nvSpPr>
        <p:spPr>
          <a:xfrm>
            <a:off x="9232906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08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E79BB-1D5F-4847-845F-C60DB3939139}"/>
              </a:ext>
            </a:extLst>
          </p:cNvPr>
          <p:cNvSpPr txBox="1"/>
          <p:nvPr/>
        </p:nvSpPr>
        <p:spPr>
          <a:xfrm>
            <a:off x="9232906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Membuat</a:t>
            </a:r>
            <a:r>
              <a:rPr lang="en-US" sz="1400" dirty="0">
                <a:latin typeface="Arial Black" panose="020B0A04020102020204" pitchFamily="34" charset="0"/>
              </a:rPr>
              <a:t> contact </a:t>
            </a:r>
            <a:r>
              <a:rPr lang="en-US" sz="1400" dirty="0" err="1">
                <a:latin typeface="Arial Black" panose="020B0A04020102020204" pitchFamily="34" charset="0"/>
              </a:rPr>
              <a:t>dibagian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akhir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informasi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terkait</a:t>
            </a:r>
            <a:r>
              <a:rPr lang="en-US" sz="1400" dirty="0">
                <a:latin typeface="Arial Black" panose="020B0A04020102020204" pitchFamily="34" charset="0"/>
              </a:rPr>
              <a:t> social media dan web </a:t>
            </a:r>
            <a:r>
              <a:rPr lang="en-US" sz="1400" dirty="0" err="1">
                <a:latin typeface="Arial Black" panose="020B0A04020102020204" pitchFamily="34" charset="0"/>
              </a:rPr>
              <a:t>tersebut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3564C8-C4AD-498A-8B85-C98E6997C32B}"/>
              </a:ext>
            </a:extLst>
          </p:cNvPr>
          <p:cNvSpPr txBox="1">
            <a:spLocks/>
          </p:cNvSpPr>
          <p:nvPr/>
        </p:nvSpPr>
        <p:spPr>
          <a:xfrm>
            <a:off x="12316283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B24A2-FB15-489A-ACBB-AEC2484E306C}"/>
              </a:ext>
            </a:extLst>
          </p:cNvPr>
          <p:cNvSpPr txBox="1"/>
          <p:nvPr/>
        </p:nvSpPr>
        <p:spPr>
          <a:xfrm>
            <a:off x="12316283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E02F828-BC2F-4D1A-BDE0-926E8EBBAD8A}"/>
              </a:ext>
            </a:extLst>
          </p:cNvPr>
          <p:cNvSpPr txBox="1">
            <a:spLocks/>
          </p:cNvSpPr>
          <p:nvPr/>
        </p:nvSpPr>
        <p:spPr>
          <a:xfrm>
            <a:off x="15241518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DF4D6-887E-400A-AB13-344FCDD424E9}"/>
              </a:ext>
            </a:extLst>
          </p:cNvPr>
          <p:cNvSpPr txBox="1"/>
          <p:nvPr/>
        </p:nvSpPr>
        <p:spPr>
          <a:xfrm>
            <a:off x="15241518" y="3429000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terlihat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rapih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CBA07ED-254B-4C54-8B50-3C23E5FE6E86}"/>
              </a:ext>
            </a:extLst>
          </p:cNvPr>
          <p:cNvSpPr txBox="1">
            <a:spLocks/>
          </p:cNvSpPr>
          <p:nvPr/>
        </p:nvSpPr>
        <p:spPr>
          <a:xfrm>
            <a:off x="18166754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F9BDE-5EA8-44DF-9368-1F51640E016D}"/>
              </a:ext>
            </a:extLst>
          </p:cNvPr>
          <p:cNvSpPr txBox="1"/>
          <p:nvPr/>
        </p:nvSpPr>
        <p:spPr>
          <a:xfrm>
            <a:off x="18166754" y="3429000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287BF9E-1A8E-468C-9E8E-E98DAB27D110}"/>
              </a:ext>
            </a:extLst>
          </p:cNvPr>
          <p:cNvSpPr txBox="1">
            <a:spLocks/>
          </p:cNvSpPr>
          <p:nvPr/>
        </p:nvSpPr>
        <p:spPr>
          <a:xfrm>
            <a:off x="21091989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1A359-D452-4324-B320-067F656CB161}"/>
              </a:ext>
            </a:extLst>
          </p:cNvPr>
          <p:cNvSpPr txBox="1"/>
          <p:nvPr/>
        </p:nvSpPr>
        <p:spPr>
          <a:xfrm>
            <a:off x="21091989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sedikit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menarik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7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nk Glow GIF by Erica Anderson">
            <a:extLst>
              <a:ext uri="{FF2B5EF4-FFF2-40B4-BE49-F238E27FC236}">
                <a16:creationId xmlns:a16="http://schemas.microsoft.com/office/drawing/2014/main" id="{56D91F3F-4AC9-4B80-8D77-60C14B3D66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" y="1059538"/>
            <a:ext cx="1203157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83E8FD3-2040-4CAB-9658-E9AA11A594A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631075 w 12192000"/>
              <a:gd name="connsiteY0" fmla="*/ 4661036 h 6858000"/>
              <a:gd name="connsiteX1" fmla="*/ 6754970 w 12192000"/>
              <a:gd name="connsiteY1" fmla="*/ 4687546 h 6858000"/>
              <a:gd name="connsiteX2" fmla="*/ 6833810 w 12192000"/>
              <a:gd name="connsiteY2" fmla="*/ 4759635 h 6858000"/>
              <a:gd name="connsiteX3" fmla="*/ 6875581 w 12192000"/>
              <a:gd name="connsiteY3" fmla="*/ 4865675 h 6858000"/>
              <a:gd name="connsiteX4" fmla="*/ 6888254 w 12192000"/>
              <a:gd name="connsiteY4" fmla="*/ 4994039 h 6858000"/>
              <a:gd name="connsiteX5" fmla="*/ 6873233 w 12192000"/>
              <a:gd name="connsiteY5" fmla="*/ 5127054 h 6858000"/>
              <a:gd name="connsiteX6" fmla="*/ 6826303 w 12192000"/>
              <a:gd name="connsiteY6" fmla="*/ 5231234 h 6858000"/>
              <a:gd name="connsiteX7" fmla="*/ 6744651 w 12192000"/>
              <a:gd name="connsiteY7" fmla="*/ 5299137 h 6858000"/>
              <a:gd name="connsiteX8" fmla="*/ 6627325 w 12192000"/>
              <a:gd name="connsiteY8" fmla="*/ 5323321 h 6858000"/>
              <a:gd name="connsiteX9" fmla="*/ 6503430 w 12192000"/>
              <a:gd name="connsiteY9" fmla="*/ 5296811 h 6858000"/>
              <a:gd name="connsiteX10" fmla="*/ 6424126 w 12192000"/>
              <a:gd name="connsiteY10" fmla="*/ 5225188 h 6858000"/>
              <a:gd name="connsiteX11" fmla="*/ 6381890 w 12192000"/>
              <a:gd name="connsiteY11" fmla="*/ 5119613 h 6858000"/>
              <a:gd name="connsiteX12" fmla="*/ 6369216 w 12192000"/>
              <a:gd name="connsiteY12" fmla="*/ 4990318 h 6858000"/>
              <a:gd name="connsiteX13" fmla="*/ 6384702 w 12192000"/>
              <a:gd name="connsiteY13" fmla="*/ 4858233 h 6858000"/>
              <a:gd name="connsiteX14" fmla="*/ 6432097 w 12192000"/>
              <a:gd name="connsiteY14" fmla="*/ 4753588 h 6858000"/>
              <a:gd name="connsiteX15" fmla="*/ 6513284 w 12192000"/>
              <a:gd name="connsiteY15" fmla="*/ 4685221 h 6858000"/>
              <a:gd name="connsiteX16" fmla="*/ 6631075 w 12192000"/>
              <a:gd name="connsiteY16" fmla="*/ 4661036 h 6858000"/>
              <a:gd name="connsiteX17" fmla="*/ 7341436 w 12192000"/>
              <a:gd name="connsiteY17" fmla="*/ 4545694 h 6858000"/>
              <a:gd name="connsiteX18" fmla="*/ 7304229 w 12192000"/>
              <a:gd name="connsiteY18" fmla="*/ 4547089 h 6858000"/>
              <a:gd name="connsiteX19" fmla="*/ 7280044 w 12192000"/>
              <a:gd name="connsiteY19" fmla="*/ 4552671 h 6858000"/>
              <a:gd name="connsiteX20" fmla="*/ 7267487 w 12192000"/>
              <a:gd name="connsiteY20" fmla="*/ 4561972 h 6858000"/>
              <a:gd name="connsiteX21" fmla="*/ 7264231 w 12192000"/>
              <a:gd name="connsiteY21" fmla="*/ 4574530 h 6858000"/>
              <a:gd name="connsiteX22" fmla="*/ 7264231 w 12192000"/>
              <a:gd name="connsiteY22" fmla="*/ 5082406 h 6858000"/>
              <a:gd name="connsiteX23" fmla="*/ 7279579 w 12192000"/>
              <a:gd name="connsiteY23" fmla="*/ 5237280 h 6858000"/>
              <a:gd name="connsiteX24" fmla="*/ 7330274 w 12192000"/>
              <a:gd name="connsiteY24" fmla="*/ 5348901 h 6858000"/>
              <a:gd name="connsiteX25" fmla="*/ 7422826 w 12192000"/>
              <a:gd name="connsiteY25" fmla="*/ 5424710 h 6858000"/>
              <a:gd name="connsiteX26" fmla="*/ 7563748 w 12192000"/>
              <a:gd name="connsiteY26" fmla="*/ 5452616 h 6858000"/>
              <a:gd name="connsiteX27" fmla="*/ 7705134 w 12192000"/>
              <a:gd name="connsiteY27" fmla="*/ 5416339 h 6858000"/>
              <a:gd name="connsiteX28" fmla="*/ 7846521 w 12192000"/>
              <a:gd name="connsiteY28" fmla="*/ 5300997 h 6858000"/>
              <a:gd name="connsiteX29" fmla="*/ 7846521 w 12192000"/>
              <a:gd name="connsiteY29" fmla="*/ 5411688 h 6858000"/>
              <a:gd name="connsiteX30" fmla="*/ 7849312 w 12192000"/>
              <a:gd name="connsiteY30" fmla="*/ 5424245 h 6858000"/>
              <a:gd name="connsiteX31" fmla="*/ 7860009 w 12192000"/>
              <a:gd name="connsiteY31" fmla="*/ 5433082 h 6858000"/>
              <a:gd name="connsiteX32" fmla="*/ 7881403 w 12192000"/>
              <a:gd name="connsiteY32" fmla="*/ 5438663 h 6858000"/>
              <a:gd name="connsiteX33" fmla="*/ 7916284 w 12192000"/>
              <a:gd name="connsiteY33" fmla="*/ 5440523 h 6858000"/>
              <a:gd name="connsiteX34" fmla="*/ 7949306 w 12192000"/>
              <a:gd name="connsiteY34" fmla="*/ 5438663 h 6858000"/>
              <a:gd name="connsiteX35" fmla="*/ 7971165 w 12192000"/>
              <a:gd name="connsiteY35" fmla="*/ 5433082 h 6858000"/>
              <a:gd name="connsiteX36" fmla="*/ 7982792 w 12192000"/>
              <a:gd name="connsiteY36" fmla="*/ 5424245 h 6858000"/>
              <a:gd name="connsiteX37" fmla="*/ 7986048 w 12192000"/>
              <a:gd name="connsiteY37" fmla="*/ 5411688 h 6858000"/>
              <a:gd name="connsiteX38" fmla="*/ 7986048 w 12192000"/>
              <a:gd name="connsiteY38" fmla="*/ 4574530 h 6858000"/>
              <a:gd name="connsiteX39" fmla="*/ 7981862 w 12192000"/>
              <a:gd name="connsiteY39" fmla="*/ 4561972 h 6858000"/>
              <a:gd name="connsiteX40" fmla="*/ 7969304 w 12192000"/>
              <a:gd name="connsiteY40" fmla="*/ 4552671 h 6858000"/>
              <a:gd name="connsiteX41" fmla="*/ 7946050 w 12192000"/>
              <a:gd name="connsiteY41" fmla="*/ 4547089 h 6858000"/>
              <a:gd name="connsiteX42" fmla="*/ 7908843 w 12192000"/>
              <a:gd name="connsiteY42" fmla="*/ 4545694 h 6858000"/>
              <a:gd name="connsiteX43" fmla="*/ 7871171 w 12192000"/>
              <a:gd name="connsiteY43" fmla="*/ 4547089 h 6858000"/>
              <a:gd name="connsiteX44" fmla="*/ 7847451 w 12192000"/>
              <a:gd name="connsiteY44" fmla="*/ 4552671 h 6858000"/>
              <a:gd name="connsiteX45" fmla="*/ 7834894 w 12192000"/>
              <a:gd name="connsiteY45" fmla="*/ 4561972 h 6858000"/>
              <a:gd name="connsiteX46" fmla="*/ 7831638 w 12192000"/>
              <a:gd name="connsiteY46" fmla="*/ 4574530 h 6858000"/>
              <a:gd name="connsiteX47" fmla="*/ 7831638 w 12192000"/>
              <a:gd name="connsiteY47" fmla="*/ 5159610 h 6858000"/>
              <a:gd name="connsiteX48" fmla="*/ 7710250 w 12192000"/>
              <a:gd name="connsiteY48" fmla="*/ 5279603 h 6858000"/>
              <a:gd name="connsiteX49" fmla="*/ 7595374 w 12192000"/>
              <a:gd name="connsiteY49" fmla="*/ 5320531 h 6858000"/>
              <a:gd name="connsiteX50" fmla="*/ 7517239 w 12192000"/>
              <a:gd name="connsiteY50" fmla="*/ 5303322 h 6858000"/>
              <a:gd name="connsiteX51" fmla="*/ 7461893 w 12192000"/>
              <a:gd name="connsiteY51" fmla="*/ 5254953 h 6858000"/>
              <a:gd name="connsiteX52" fmla="*/ 7429337 w 12192000"/>
              <a:gd name="connsiteY52" fmla="*/ 5179609 h 6858000"/>
              <a:gd name="connsiteX53" fmla="*/ 7418640 w 12192000"/>
              <a:gd name="connsiteY53" fmla="*/ 5061942 h 6858000"/>
              <a:gd name="connsiteX54" fmla="*/ 7418640 w 12192000"/>
              <a:gd name="connsiteY54" fmla="*/ 4574530 h 6858000"/>
              <a:gd name="connsiteX55" fmla="*/ 7414920 w 12192000"/>
              <a:gd name="connsiteY55" fmla="*/ 4561972 h 6858000"/>
              <a:gd name="connsiteX56" fmla="*/ 7402362 w 12192000"/>
              <a:gd name="connsiteY56" fmla="*/ 4552671 h 6858000"/>
              <a:gd name="connsiteX57" fmla="*/ 7378643 w 12192000"/>
              <a:gd name="connsiteY57" fmla="*/ 4547089 h 6858000"/>
              <a:gd name="connsiteX58" fmla="*/ 7341436 w 12192000"/>
              <a:gd name="connsiteY58" fmla="*/ 4545694 h 6858000"/>
              <a:gd name="connsiteX59" fmla="*/ 6637107 w 12192000"/>
              <a:gd name="connsiteY59" fmla="*/ 4532672 h 6858000"/>
              <a:gd name="connsiteX60" fmla="*/ 6450141 w 12192000"/>
              <a:gd name="connsiteY60" fmla="*/ 4567088 h 6858000"/>
              <a:gd name="connsiteX61" fmla="*/ 6316661 w 12192000"/>
              <a:gd name="connsiteY61" fmla="*/ 4663826 h 6858000"/>
              <a:gd name="connsiteX62" fmla="*/ 6236666 w 12192000"/>
              <a:gd name="connsiteY62" fmla="*/ 4812190 h 6858000"/>
              <a:gd name="connsiteX63" fmla="*/ 6210156 w 12192000"/>
              <a:gd name="connsiteY63" fmla="*/ 5000550 h 6858000"/>
              <a:gd name="connsiteX64" fmla="*/ 6235271 w 12192000"/>
              <a:gd name="connsiteY64" fmla="*/ 5190306 h 6858000"/>
              <a:gd name="connsiteX65" fmla="*/ 6311545 w 12192000"/>
              <a:gd name="connsiteY65" fmla="*/ 5332623 h 6858000"/>
              <a:gd name="connsiteX66" fmla="*/ 6439444 w 12192000"/>
              <a:gd name="connsiteY66" fmla="*/ 5421920 h 6858000"/>
              <a:gd name="connsiteX67" fmla="*/ 6619433 w 12192000"/>
              <a:gd name="connsiteY67" fmla="*/ 5452616 h 6858000"/>
              <a:gd name="connsiteX68" fmla="*/ 6805934 w 12192000"/>
              <a:gd name="connsiteY68" fmla="*/ 5417734 h 6858000"/>
              <a:gd name="connsiteX69" fmla="*/ 6939879 w 12192000"/>
              <a:gd name="connsiteY69" fmla="*/ 5320531 h 6858000"/>
              <a:gd name="connsiteX70" fmla="*/ 7020339 w 12192000"/>
              <a:gd name="connsiteY70" fmla="*/ 5172168 h 6858000"/>
              <a:gd name="connsiteX71" fmla="*/ 7047314 w 12192000"/>
              <a:gd name="connsiteY71" fmla="*/ 4983807 h 6858000"/>
              <a:gd name="connsiteX72" fmla="*/ 7021734 w 12192000"/>
              <a:gd name="connsiteY72" fmla="*/ 4794981 h 6858000"/>
              <a:gd name="connsiteX73" fmla="*/ 6944995 w 12192000"/>
              <a:gd name="connsiteY73" fmla="*/ 4652664 h 6858000"/>
              <a:gd name="connsiteX74" fmla="*/ 6817096 w 12192000"/>
              <a:gd name="connsiteY74" fmla="*/ 4563368 h 6858000"/>
              <a:gd name="connsiteX75" fmla="*/ 6637107 w 12192000"/>
              <a:gd name="connsiteY75" fmla="*/ 4532672 h 6858000"/>
              <a:gd name="connsiteX76" fmla="*/ 5454221 w 12192000"/>
              <a:gd name="connsiteY76" fmla="*/ 4225714 h 6858000"/>
              <a:gd name="connsiteX77" fmla="*/ 5405387 w 12192000"/>
              <a:gd name="connsiteY77" fmla="*/ 4227574 h 6858000"/>
              <a:gd name="connsiteX78" fmla="*/ 5380272 w 12192000"/>
              <a:gd name="connsiteY78" fmla="*/ 4235946 h 6858000"/>
              <a:gd name="connsiteX79" fmla="*/ 5375621 w 12192000"/>
              <a:gd name="connsiteY79" fmla="*/ 4254549 h 6858000"/>
              <a:gd name="connsiteX80" fmla="*/ 5388178 w 12192000"/>
              <a:gd name="connsiteY80" fmla="*/ 4288036 h 6858000"/>
              <a:gd name="connsiteX81" fmla="*/ 5728624 w 12192000"/>
              <a:gd name="connsiteY81" fmla="*/ 4967064 h 6858000"/>
              <a:gd name="connsiteX82" fmla="*/ 5728624 w 12192000"/>
              <a:gd name="connsiteY82" fmla="*/ 5410758 h 6858000"/>
              <a:gd name="connsiteX83" fmla="*/ 5732322 w 12192000"/>
              <a:gd name="connsiteY83" fmla="*/ 5423780 h 6858000"/>
              <a:gd name="connsiteX84" fmla="*/ 5745729 w 12192000"/>
              <a:gd name="connsiteY84" fmla="*/ 5432617 h 6858000"/>
              <a:gd name="connsiteX85" fmla="*/ 5770699 w 12192000"/>
              <a:gd name="connsiteY85" fmla="*/ 5438198 h 6858000"/>
              <a:gd name="connsiteX86" fmla="*/ 5809083 w 12192000"/>
              <a:gd name="connsiteY86" fmla="*/ 5440523 h 6858000"/>
              <a:gd name="connsiteX87" fmla="*/ 5846995 w 12192000"/>
              <a:gd name="connsiteY87" fmla="*/ 5438198 h 6858000"/>
              <a:gd name="connsiteX88" fmla="*/ 5871965 w 12192000"/>
              <a:gd name="connsiteY88" fmla="*/ 5432617 h 6858000"/>
              <a:gd name="connsiteX89" fmla="*/ 5884914 w 12192000"/>
              <a:gd name="connsiteY89" fmla="*/ 5423780 h 6858000"/>
              <a:gd name="connsiteX90" fmla="*/ 5888613 w 12192000"/>
              <a:gd name="connsiteY90" fmla="*/ 5410758 h 6858000"/>
              <a:gd name="connsiteX91" fmla="*/ 5888613 w 12192000"/>
              <a:gd name="connsiteY91" fmla="*/ 4967064 h 6858000"/>
              <a:gd name="connsiteX92" fmla="*/ 6229057 w 12192000"/>
              <a:gd name="connsiteY92" fmla="*/ 4288036 h 6858000"/>
              <a:gd name="connsiteX93" fmla="*/ 6241615 w 12192000"/>
              <a:gd name="connsiteY93" fmla="*/ 4255479 h 6858000"/>
              <a:gd name="connsiteX94" fmla="*/ 6236499 w 12192000"/>
              <a:gd name="connsiteY94" fmla="*/ 4236876 h 6858000"/>
              <a:gd name="connsiteX95" fmla="*/ 6209989 w 12192000"/>
              <a:gd name="connsiteY95" fmla="*/ 4228039 h 6858000"/>
              <a:gd name="connsiteX96" fmla="*/ 6157434 w 12192000"/>
              <a:gd name="connsiteY96" fmla="*/ 4225714 h 6858000"/>
              <a:gd name="connsiteX97" fmla="*/ 6117436 w 12192000"/>
              <a:gd name="connsiteY97" fmla="*/ 4227574 h 6858000"/>
              <a:gd name="connsiteX98" fmla="*/ 6092786 w 12192000"/>
              <a:gd name="connsiteY98" fmla="*/ 4232690 h 6858000"/>
              <a:gd name="connsiteX99" fmla="*/ 6078835 w 12192000"/>
              <a:gd name="connsiteY99" fmla="*/ 4242457 h 6858000"/>
              <a:gd name="connsiteX100" fmla="*/ 6070927 w 12192000"/>
              <a:gd name="connsiteY100" fmla="*/ 4258270 h 6858000"/>
              <a:gd name="connsiteX101" fmla="*/ 5903496 w 12192000"/>
              <a:gd name="connsiteY101" fmla="*/ 4606156 h 6858000"/>
              <a:gd name="connsiteX102" fmla="*/ 5857626 w 12192000"/>
              <a:gd name="connsiteY102" fmla="*/ 4709870 h 6858000"/>
              <a:gd name="connsiteX103" fmla="*/ 5813705 w 12192000"/>
              <a:gd name="connsiteY103" fmla="*/ 4815445 h 6858000"/>
              <a:gd name="connsiteX104" fmla="*/ 5811859 w 12192000"/>
              <a:gd name="connsiteY104" fmla="*/ 4815445 h 6858000"/>
              <a:gd name="connsiteX105" fmla="*/ 5764689 w 12192000"/>
              <a:gd name="connsiteY105" fmla="*/ 4706615 h 6858000"/>
              <a:gd name="connsiteX106" fmla="*/ 5718391 w 12192000"/>
              <a:gd name="connsiteY106" fmla="*/ 4603365 h 6858000"/>
              <a:gd name="connsiteX107" fmla="*/ 5551889 w 12192000"/>
              <a:gd name="connsiteY107" fmla="*/ 4257340 h 6858000"/>
              <a:gd name="connsiteX108" fmla="*/ 5542122 w 12192000"/>
              <a:gd name="connsiteY108" fmla="*/ 4241992 h 6858000"/>
              <a:gd name="connsiteX109" fmla="*/ 5526775 w 12192000"/>
              <a:gd name="connsiteY109" fmla="*/ 4232690 h 6858000"/>
              <a:gd name="connsiteX110" fmla="*/ 5499334 w 12192000"/>
              <a:gd name="connsiteY110" fmla="*/ 4227574 h 6858000"/>
              <a:gd name="connsiteX111" fmla="*/ 5454221 w 12192000"/>
              <a:gd name="connsiteY111" fmla="*/ 4225714 h 6858000"/>
              <a:gd name="connsiteX112" fmla="*/ 3176358 w 12192000"/>
              <a:gd name="connsiteY112" fmla="*/ 3650939 h 6858000"/>
              <a:gd name="connsiteX113" fmla="*/ 3307512 w 12192000"/>
              <a:gd name="connsiteY113" fmla="*/ 3650939 h 6858000"/>
              <a:gd name="connsiteX114" fmla="*/ 3307512 w 12192000"/>
              <a:gd name="connsiteY114" fmla="*/ 3828602 h 6858000"/>
              <a:gd name="connsiteX115" fmla="*/ 3199147 w 12192000"/>
              <a:gd name="connsiteY115" fmla="*/ 3922550 h 6858000"/>
              <a:gd name="connsiteX116" fmla="*/ 3087061 w 12192000"/>
              <a:gd name="connsiteY116" fmla="*/ 3953246 h 6858000"/>
              <a:gd name="connsiteX117" fmla="*/ 2971254 w 12192000"/>
              <a:gd name="connsiteY117" fmla="*/ 3914644 h 6858000"/>
              <a:gd name="connsiteX118" fmla="*/ 2929861 w 12192000"/>
              <a:gd name="connsiteY118" fmla="*/ 3810929 h 6858000"/>
              <a:gd name="connsiteX119" fmla="*/ 2944279 w 12192000"/>
              <a:gd name="connsiteY119" fmla="*/ 3743491 h 6858000"/>
              <a:gd name="connsiteX120" fmla="*/ 2989392 w 12192000"/>
              <a:gd name="connsiteY120" fmla="*/ 3693262 h 6858000"/>
              <a:gd name="connsiteX121" fmla="*/ 3066597 w 12192000"/>
              <a:gd name="connsiteY121" fmla="*/ 3661636 h 6858000"/>
              <a:gd name="connsiteX122" fmla="*/ 3176358 w 12192000"/>
              <a:gd name="connsiteY122" fmla="*/ 3650939 h 6858000"/>
              <a:gd name="connsiteX123" fmla="*/ 4165172 w 12192000"/>
              <a:gd name="connsiteY123" fmla="*/ 3153294 h 6858000"/>
              <a:gd name="connsiteX124" fmla="*/ 4023320 w 12192000"/>
              <a:gd name="connsiteY124" fmla="*/ 3190036 h 6858000"/>
              <a:gd name="connsiteX125" fmla="*/ 3882398 w 12192000"/>
              <a:gd name="connsiteY125" fmla="*/ 3305843 h 6858000"/>
              <a:gd name="connsiteX126" fmla="*/ 3882398 w 12192000"/>
              <a:gd name="connsiteY126" fmla="*/ 3195152 h 6858000"/>
              <a:gd name="connsiteX127" fmla="*/ 3879143 w 12192000"/>
              <a:gd name="connsiteY127" fmla="*/ 3182595 h 6858000"/>
              <a:gd name="connsiteX128" fmla="*/ 3868446 w 12192000"/>
              <a:gd name="connsiteY128" fmla="*/ 3173293 h 6858000"/>
              <a:gd name="connsiteX129" fmla="*/ 3847516 w 12192000"/>
              <a:gd name="connsiteY129" fmla="*/ 3167712 h 6858000"/>
              <a:gd name="connsiteX130" fmla="*/ 3813565 w 12192000"/>
              <a:gd name="connsiteY130" fmla="*/ 3166317 h 6858000"/>
              <a:gd name="connsiteX131" fmla="*/ 3779149 w 12192000"/>
              <a:gd name="connsiteY131" fmla="*/ 3167712 h 6858000"/>
              <a:gd name="connsiteX132" fmla="*/ 3757754 w 12192000"/>
              <a:gd name="connsiteY132" fmla="*/ 3173293 h 6858000"/>
              <a:gd name="connsiteX133" fmla="*/ 3746593 w 12192000"/>
              <a:gd name="connsiteY133" fmla="*/ 3182595 h 6858000"/>
              <a:gd name="connsiteX134" fmla="*/ 3743802 w 12192000"/>
              <a:gd name="connsiteY134" fmla="*/ 3195152 h 6858000"/>
              <a:gd name="connsiteX135" fmla="*/ 3743802 w 12192000"/>
              <a:gd name="connsiteY135" fmla="*/ 4032311 h 6858000"/>
              <a:gd name="connsiteX136" fmla="*/ 3747057 w 12192000"/>
              <a:gd name="connsiteY136" fmla="*/ 4044868 h 6858000"/>
              <a:gd name="connsiteX137" fmla="*/ 3759150 w 12192000"/>
              <a:gd name="connsiteY137" fmla="*/ 4053705 h 6858000"/>
              <a:gd name="connsiteX138" fmla="*/ 3782869 w 12192000"/>
              <a:gd name="connsiteY138" fmla="*/ 4059286 h 6858000"/>
              <a:gd name="connsiteX139" fmla="*/ 3820076 w 12192000"/>
              <a:gd name="connsiteY139" fmla="*/ 4061146 h 6858000"/>
              <a:gd name="connsiteX140" fmla="*/ 3858213 w 12192000"/>
              <a:gd name="connsiteY140" fmla="*/ 4059286 h 6858000"/>
              <a:gd name="connsiteX141" fmla="*/ 3881468 w 12192000"/>
              <a:gd name="connsiteY141" fmla="*/ 4053705 h 6858000"/>
              <a:gd name="connsiteX142" fmla="*/ 3893560 w 12192000"/>
              <a:gd name="connsiteY142" fmla="*/ 4044868 h 6858000"/>
              <a:gd name="connsiteX143" fmla="*/ 3897281 w 12192000"/>
              <a:gd name="connsiteY143" fmla="*/ 4032311 h 6858000"/>
              <a:gd name="connsiteX144" fmla="*/ 3897281 w 12192000"/>
              <a:gd name="connsiteY144" fmla="*/ 3447230 h 6858000"/>
              <a:gd name="connsiteX145" fmla="*/ 4018204 w 12192000"/>
              <a:gd name="connsiteY145" fmla="*/ 3327237 h 6858000"/>
              <a:gd name="connsiteX146" fmla="*/ 4133545 w 12192000"/>
              <a:gd name="connsiteY146" fmla="*/ 3286309 h 6858000"/>
              <a:gd name="connsiteX147" fmla="*/ 4212145 w 12192000"/>
              <a:gd name="connsiteY147" fmla="*/ 3303053 h 6858000"/>
              <a:gd name="connsiteX148" fmla="*/ 4267491 w 12192000"/>
              <a:gd name="connsiteY148" fmla="*/ 3351422 h 6858000"/>
              <a:gd name="connsiteX149" fmla="*/ 4300047 w 12192000"/>
              <a:gd name="connsiteY149" fmla="*/ 3426766 h 6858000"/>
              <a:gd name="connsiteX150" fmla="*/ 4311209 w 12192000"/>
              <a:gd name="connsiteY150" fmla="*/ 3542108 h 6858000"/>
              <a:gd name="connsiteX151" fmla="*/ 4311209 w 12192000"/>
              <a:gd name="connsiteY151" fmla="*/ 4032311 h 6858000"/>
              <a:gd name="connsiteX152" fmla="*/ 4314930 w 12192000"/>
              <a:gd name="connsiteY152" fmla="*/ 4044868 h 6858000"/>
              <a:gd name="connsiteX153" fmla="*/ 4327022 w 12192000"/>
              <a:gd name="connsiteY153" fmla="*/ 4053705 h 6858000"/>
              <a:gd name="connsiteX154" fmla="*/ 4350277 w 12192000"/>
              <a:gd name="connsiteY154" fmla="*/ 4059286 h 6858000"/>
              <a:gd name="connsiteX155" fmla="*/ 4388414 w 12192000"/>
              <a:gd name="connsiteY155" fmla="*/ 4061146 h 6858000"/>
              <a:gd name="connsiteX156" fmla="*/ 4425621 w 12192000"/>
              <a:gd name="connsiteY156" fmla="*/ 4059286 h 6858000"/>
              <a:gd name="connsiteX157" fmla="*/ 4448875 w 12192000"/>
              <a:gd name="connsiteY157" fmla="*/ 4053705 h 6858000"/>
              <a:gd name="connsiteX158" fmla="*/ 4460967 w 12192000"/>
              <a:gd name="connsiteY158" fmla="*/ 4044868 h 6858000"/>
              <a:gd name="connsiteX159" fmla="*/ 4464688 w 12192000"/>
              <a:gd name="connsiteY159" fmla="*/ 4032311 h 6858000"/>
              <a:gd name="connsiteX160" fmla="*/ 4464688 w 12192000"/>
              <a:gd name="connsiteY160" fmla="*/ 3521644 h 6858000"/>
              <a:gd name="connsiteX161" fmla="*/ 4449340 w 12192000"/>
              <a:gd name="connsiteY161" fmla="*/ 3368630 h 6858000"/>
              <a:gd name="connsiteX162" fmla="*/ 4398646 w 12192000"/>
              <a:gd name="connsiteY162" fmla="*/ 3257474 h 6858000"/>
              <a:gd name="connsiteX163" fmla="*/ 4306094 w 12192000"/>
              <a:gd name="connsiteY163" fmla="*/ 3181665 h 6858000"/>
              <a:gd name="connsiteX164" fmla="*/ 4165172 w 12192000"/>
              <a:gd name="connsiteY164" fmla="*/ 3153294 h 6858000"/>
              <a:gd name="connsiteX165" fmla="*/ 3129849 w 12192000"/>
              <a:gd name="connsiteY165" fmla="*/ 3153294 h 6858000"/>
              <a:gd name="connsiteX166" fmla="*/ 3034041 w 12192000"/>
              <a:gd name="connsiteY166" fmla="*/ 3162131 h 6858000"/>
              <a:gd name="connsiteX167" fmla="*/ 2946604 w 12192000"/>
              <a:gd name="connsiteY167" fmla="*/ 3184455 h 6858000"/>
              <a:gd name="connsiteX168" fmla="*/ 2875911 w 12192000"/>
              <a:gd name="connsiteY168" fmla="*/ 3214221 h 6858000"/>
              <a:gd name="connsiteX169" fmla="*/ 2832657 w 12192000"/>
              <a:gd name="connsiteY169" fmla="*/ 3242591 h 6858000"/>
              <a:gd name="connsiteX170" fmla="*/ 2816845 w 12192000"/>
              <a:gd name="connsiteY170" fmla="*/ 3268171 h 6858000"/>
              <a:gd name="connsiteX171" fmla="*/ 2813589 w 12192000"/>
              <a:gd name="connsiteY171" fmla="*/ 3304913 h 6858000"/>
              <a:gd name="connsiteX172" fmla="*/ 2815449 w 12192000"/>
              <a:gd name="connsiteY172" fmla="*/ 3330493 h 6858000"/>
              <a:gd name="connsiteX173" fmla="*/ 2821496 w 12192000"/>
              <a:gd name="connsiteY173" fmla="*/ 3349561 h 6858000"/>
              <a:gd name="connsiteX174" fmla="*/ 2831262 w 12192000"/>
              <a:gd name="connsiteY174" fmla="*/ 3360724 h 6858000"/>
              <a:gd name="connsiteX175" fmla="*/ 2844285 w 12192000"/>
              <a:gd name="connsiteY175" fmla="*/ 3364444 h 6858000"/>
              <a:gd name="connsiteX176" fmla="*/ 2878236 w 12192000"/>
              <a:gd name="connsiteY176" fmla="*/ 3350957 h 6858000"/>
              <a:gd name="connsiteX177" fmla="*/ 2934977 w 12192000"/>
              <a:gd name="connsiteY177" fmla="*/ 3321191 h 6858000"/>
              <a:gd name="connsiteX178" fmla="*/ 3014042 w 12192000"/>
              <a:gd name="connsiteY178" fmla="*/ 3291425 h 6858000"/>
              <a:gd name="connsiteX179" fmla="*/ 3115896 w 12192000"/>
              <a:gd name="connsiteY179" fmla="*/ 3277938 h 6858000"/>
              <a:gd name="connsiteX180" fmla="*/ 3205193 w 12192000"/>
              <a:gd name="connsiteY180" fmla="*/ 3290495 h 6858000"/>
              <a:gd name="connsiteX181" fmla="*/ 3264259 w 12192000"/>
              <a:gd name="connsiteY181" fmla="*/ 3327702 h 6858000"/>
              <a:gd name="connsiteX182" fmla="*/ 3297280 w 12192000"/>
              <a:gd name="connsiteY182" fmla="*/ 3389559 h 6858000"/>
              <a:gd name="connsiteX183" fmla="*/ 3307512 w 12192000"/>
              <a:gd name="connsiteY183" fmla="*/ 3475135 h 6858000"/>
              <a:gd name="connsiteX184" fmla="*/ 3307512 w 12192000"/>
              <a:gd name="connsiteY184" fmla="*/ 3540247 h 6858000"/>
              <a:gd name="connsiteX185" fmla="*/ 3192170 w 12192000"/>
              <a:gd name="connsiteY185" fmla="*/ 3540247 h 6858000"/>
              <a:gd name="connsiteX186" fmla="*/ 3016368 w 12192000"/>
              <a:gd name="connsiteY186" fmla="*/ 3557456 h 6858000"/>
              <a:gd name="connsiteX187" fmla="*/ 2884282 w 12192000"/>
              <a:gd name="connsiteY187" fmla="*/ 3609081 h 6858000"/>
              <a:gd name="connsiteX188" fmla="*/ 2801497 w 12192000"/>
              <a:gd name="connsiteY188" fmla="*/ 3695587 h 6858000"/>
              <a:gd name="connsiteX189" fmla="*/ 2772661 w 12192000"/>
              <a:gd name="connsiteY189" fmla="*/ 3818370 h 6858000"/>
              <a:gd name="connsiteX190" fmla="*/ 2793590 w 12192000"/>
              <a:gd name="connsiteY190" fmla="*/ 3926271 h 6858000"/>
              <a:gd name="connsiteX191" fmla="*/ 2852191 w 12192000"/>
              <a:gd name="connsiteY191" fmla="*/ 4006266 h 6858000"/>
              <a:gd name="connsiteX192" fmla="*/ 2943349 w 12192000"/>
              <a:gd name="connsiteY192" fmla="*/ 4056030 h 6858000"/>
              <a:gd name="connsiteX193" fmla="*/ 3062876 w 12192000"/>
              <a:gd name="connsiteY193" fmla="*/ 4073239 h 6858000"/>
              <a:gd name="connsiteX194" fmla="*/ 3205658 w 12192000"/>
              <a:gd name="connsiteY194" fmla="*/ 4040682 h 6858000"/>
              <a:gd name="connsiteX195" fmla="*/ 3327976 w 12192000"/>
              <a:gd name="connsiteY195" fmla="*/ 3949525 h 6858000"/>
              <a:gd name="connsiteX196" fmla="*/ 3327976 w 12192000"/>
              <a:gd name="connsiteY196" fmla="*/ 4033241 h 6858000"/>
              <a:gd name="connsiteX197" fmla="*/ 3334488 w 12192000"/>
              <a:gd name="connsiteY197" fmla="*/ 4049984 h 6858000"/>
              <a:gd name="connsiteX198" fmla="*/ 3355416 w 12192000"/>
              <a:gd name="connsiteY198" fmla="*/ 4058356 h 6858000"/>
              <a:gd name="connsiteX199" fmla="*/ 3394019 w 12192000"/>
              <a:gd name="connsiteY199" fmla="*/ 4061146 h 6858000"/>
              <a:gd name="connsiteX200" fmla="*/ 3432156 w 12192000"/>
              <a:gd name="connsiteY200" fmla="*/ 4058356 h 6858000"/>
              <a:gd name="connsiteX201" fmla="*/ 3452620 w 12192000"/>
              <a:gd name="connsiteY201" fmla="*/ 4049984 h 6858000"/>
              <a:gd name="connsiteX202" fmla="*/ 3460061 w 12192000"/>
              <a:gd name="connsiteY202" fmla="*/ 4033241 h 6858000"/>
              <a:gd name="connsiteX203" fmla="*/ 3460061 w 12192000"/>
              <a:gd name="connsiteY203" fmla="*/ 3468624 h 6858000"/>
              <a:gd name="connsiteX204" fmla="*/ 3442388 w 12192000"/>
              <a:gd name="connsiteY204" fmla="*/ 3331888 h 6858000"/>
              <a:gd name="connsiteX205" fmla="*/ 3385647 w 12192000"/>
              <a:gd name="connsiteY205" fmla="*/ 3233755 h 6858000"/>
              <a:gd name="connsiteX206" fmla="*/ 3283328 w 12192000"/>
              <a:gd name="connsiteY206" fmla="*/ 3173758 h 6858000"/>
              <a:gd name="connsiteX207" fmla="*/ 3129849 w 12192000"/>
              <a:gd name="connsiteY207" fmla="*/ 3153294 h 6858000"/>
              <a:gd name="connsiteX208" fmla="*/ 808614 w 12192000"/>
              <a:gd name="connsiteY208" fmla="*/ 2851917 h 6858000"/>
              <a:gd name="connsiteX209" fmla="*/ 795126 w 12192000"/>
              <a:gd name="connsiteY209" fmla="*/ 2855638 h 6858000"/>
              <a:gd name="connsiteX210" fmla="*/ 785359 w 12192000"/>
              <a:gd name="connsiteY210" fmla="*/ 2867730 h 6858000"/>
              <a:gd name="connsiteX211" fmla="*/ 779313 w 12192000"/>
              <a:gd name="connsiteY211" fmla="*/ 2889590 h 6858000"/>
              <a:gd name="connsiteX212" fmla="*/ 776988 w 12192000"/>
              <a:gd name="connsiteY212" fmla="*/ 2920750 h 6858000"/>
              <a:gd name="connsiteX213" fmla="*/ 779313 w 12192000"/>
              <a:gd name="connsiteY213" fmla="*/ 2951446 h 6858000"/>
              <a:gd name="connsiteX214" fmla="*/ 785359 w 12192000"/>
              <a:gd name="connsiteY214" fmla="*/ 2972375 h 6858000"/>
              <a:gd name="connsiteX215" fmla="*/ 795126 w 12192000"/>
              <a:gd name="connsiteY215" fmla="*/ 2984002 h 6858000"/>
              <a:gd name="connsiteX216" fmla="*/ 808614 w 12192000"/>
              <a:gd name="connsiteY216" fmla="*/ 2987723 h 6858000"/>
              <a:gd name="connsiteX217" fmla="*/ 1147198 w 12192000"/>
              <a:gd name="connsiteY217" fmla="*/ 2987723 h 6858000"/>
              <a:gd name="connsiteX218" fmla="*/ 1147198 w 12192000"/>
              <a:gd name="connsiteY218" fmla="*/ 4031381 h 6858000"/>
              <a:gd name="connsiteX219" fmla="*/ 1150918 w 12192000"/>
              <a:gd name="connsiteY219" fmla="*/ 4044403 h 6858000"/>
              <a:gd name="connsiteX220" fmla="*/ 1163941 w 12192000"/>
              <a:gd name="connsiteY220" fmla="*/ 4053240 h 6858000"/>
              <a:gd name="connsiteX221" fmla="*/ 1189056 w 12192000"/>
              <a:gd name="connsiteY221" fmla="*/ 4058821 h 6858000"/>
              <a:gd name="connsiteX222" fmla="*/ 1227193 w 12192000"/>
              <a:gd name="connsiteY222" fmla="*/ 4061146 h 6858000"/>
              <a:gd name="connsiteX223" fmla="*/ 1265795 w 12192000"/>
              <a:gd name="connsiteY223" fmla="*/ 4058821 h 6858000"/>
              <a:gd name="connsiteX224" fmla="*/ 1290445 w 12192000"/>
              <a:gd name="connsiteY224" fmla="*/ 4053240 h 6858000"/>
              <a:gd name="connsiteX225" fmla="*/ 1303467 w 12192000"/>
              <a:gd name="connsiteY225" fmla="*/ 4044403 h 6858000"/>
              <a:gd name="connsiteX226" fmla="*/ 1307188 w 12192000"/>
              <a:gd name="connsiteY226" fmla="*/ 4031381 h 6858000"/>
              <a:gd name="connsiteX227" fmla="*/ 1307188 w 12192000"/>
              <a:gd name="connsiteY227" fmla="*/ 2987723 h 6858000"/>
              <a:gd name="connsiteX228" fmla="*/ 1645772 w 12192000"/>
              <a:gd name="connsiteY228" fmla="*/ 2987723 h 6858000"/>
              <a:gd name="connsiteX229" fmla="*/ 1659260 w 12192000"/>
              <a:gd name="connsiteY229" fmla="*/ 2984002 h 6858000"/>
              <a:gd name="connsiteX230" fmla="*/ 1669491 w 12192000"/>
              <a:gd name="connsiteY230" fmla="*/ 2972375 h 6858000"/>
              <a:gd name="connsiteX231" fmla="*/ 1675538 w 12192000"/>
              <a:gd name="connsiteY231" fmla="*/ 2951446 h 6858000"/>
              <a:gd name="connsiteX232" fmla="*/ 1677398 w 12192000"/>
              <a:gd name="connsiteY232" fmla="*/ 2920750 h 6858000"/>
              <a:gd name="connsiteX233" fmla="*/ 1675538 w 12192000"/>
              <a:gd name="connsiteY233" fmla="*/ 2889590 h 6858000"/>
              <a:gd name="connsiteX234" fmla="*/ 1669491 w 12192000"/>
              <a:gd name="connsiteY234" fmla="*/ 2867730 h 6858000"/>
              <a:gd name="connsiteX235" fmla="*/ 1659260 w 12192000"/>
              <a:gd name="connsiteY235" fmla="*/ 2855638 h 6858000"/>
              <a:gd name="connsiteX236" fmla="*/ 1645772 w 12192000"/>
              <a:gd name="connsiteY236" fmla="*/ 2851917 h 6858000"/>
              <a:gd name="connsiteX237" fmla="*/ 4820202 w 12192000"/>
              <a:gd name="connsiteY237" fmla="*/ 2759830 h 6858000"/>
              <a:gd name="connsiteX238" fmla="*/ 4782995 w 12192000"/>
              <a:gd name="connsiteY238" fmla="*/ 2761690 h 6858000"/>
              <a:gd name="connsiteX239" fmla="*/ 4759276 w 12192000"/>
              <a:gd name="connsiteY239" fmla="*/ 2767271 h 6858000"/>
              <a:gd name="connsiteX240" fmla="*/ 4747183 w 12192000"/>
              <a:gd name="connsiteY240" fmla="*/ 2776573 h 6858000"/>
              <a:gd name="connsiteX241" fmla="*/ 4743927 w 12192000"/>
              <a:gd name="connsiteY241" fmla="*/ 2789596 h 6858000"/>
              <a:gd name="connsiteX242" fmla="*/ 4743927 w 12192000"/>
              <a:gd name="connsiteY242" fmla="*/ 4032311 h 6858000"/>
              <a:gd name="connsiteX243" fmla="*/ 4747183 w 12192000"/>
              <a:gd name="connsiteY243" fmla="*/ 4044868 h 6858000"/>
              <a:gd name="connsiteX244" fmla="*/ 4759276 w 12192000"/>
              <a:gd name="connsiteY244" fmla="*/ 4053705 h 6858000"/>
              <a:gd name="connsiteX245" fmla="*/ 4782995 w 12192000"/>
              <a:gd name="connsiteY245" fmla="*/ 4059286 h 6858000"/>
              <a:gd name="connsiteX246" fmla="*/ 4820202 w 12192000"/>
              <a:gd name="connsiteY246" fmla="*/ 4061146 h 6858000"/>
              <a:gd name="connsiteX247" fmla="*/ 4858339 w 12192000"/>
              <a:gd name="connsiteY247" fmla="*/ 4059286 h 6858000"/>
              <a:gd name="connsiteX248" fmla="*/ 4881593 w 12192000"/>
              <a:gd name="connsiteY248" fmla="*/ 4053705 h 6858000"/>
              <a:gd name="connsiteX249" fmla="*/ 4893685 w 12192000"/>
              <a:gd name="connsiteY249" fmla="*/ 4044868 h 6858000"/>
              <a:gd name="connsiteX250" fmla="*/ 4897406 w 12192000"/>
              <a:gd name="connsiteY250" fmla="*/ 4032311 h 6858000"/>
              <a:gd name="connsiteX251" fmla="*/ 4897406 w 12192000"/>
              <a:gd name="connsiteY251" fmla="*/ 3568153 h 6858000"/>
              <a:gd name="connsiteX252" fmla="*/ 5250873 w 12192000"/>
              <a:gd name="connsiteY252" fmla="*/ 4031381 h 6858000"/>
              <a:gd name="connsiteX253" fmla="*/ 5263432 w 12192000"/>
              <a:gd name="connsiteY253" fmla="*/ 4045798 h 6858000"/>
              <a:gd name="connsiteX254" fmla="*/ 5281569 w 12192000"/>
              <a:gd name="connsiteY254" fmla="*/ 4055100 h 6858000"/>
              <a:gd name="connsiteX255" fmla="*/ 5309009 w 12192000"/>
              <a:gd name="connsiteY255" fmla="*/ 4059751 h 6858000"/>
              <a:gd name="connsiteX256" fmla="*/ 5350402 w 12192000"/>
              <a:gd name="connsiteY256" fmla="*/ 4061146 h 6858000"/>
              <a:gd name="connsiteX257" fmla="*/ 5390401 w 12192000"/>
              <a:gd name="connsiteY257" fmla="*/ 4059286 h 6858000"/>
              <a:gd name="connsiteX258" fmla="*/ 5415049 w 12192000"/>
              <a:gd name="connsiteY258" fmla="*/ 4053705 h 6858000"/>
              <a:gd name="connsiteX259" fmla="*/ 5427607 w 12192000"/>
              <a:gd name="connsiteY259" fmla="*/ 4044403 h 6858000"/>
              <a:gd name="connsiteX260" fmla="*/ 5431328 w 12192000"/>
              <a:gd name="connsiteY260" fmla="*/ 4031381 h 6858000"/>
              <a:gd name="connsiteX261" fmla="*/ 5426211 w 12192000"/>
              <a:gd name="connsiteY261" fmla="*/ 4013242 h 6858000"/>
              <a:gd name="connsiteX262" fmla="*/ 5409003 w 12192000"/>
              <a:gd name="connsiteY262" fmla="*/ 3987662 h 6858000"/>
              <a:gd name="connsiteX263" fmla="*/ 5068558 w 12192000"/>
              <a:gd name="connsiteY263" fmla="*/ 3545829 h 6858000"/>
              <a:gd name="connsiteX264" fmla="*/ 5371796 w 12192000"/>
              <a:gd name="connsiteY264" fmla="*/ 3242591 h 6858000"/>
              <a:gd name="connsiteX265" fmla="*/ 5391795 w 12192000"/>
              <a:gd name="connsiteY265" fmla="*/ 3216546 h 6858000"/>
              <a:gd name="connsiteX266" fmla="*/ 5397841 w 12192000"/>
              <a:gd name="connsiteY266" fmla="*/ 3194222 h 6858000"/>
              <a:gd name="connsiteX267" fmla="*/ 5393655 w 12192000"/>
              <a:gd name="connsiteY267" fmla="*/ 3180735 h 6858000"/>
              <a:gd name="connsiteX268" fmla="*/ 5379703 w 12192000"/>
              <a:gd name="connsiteY268" fmla="*/ 3172363 h 6858000"/>
              <a:gd name="connsiteX269" fmla="*/ 5354123 w 12192000"/>
              <a:gd name="connsiteY269" fmla="*/ 3167712 h 6858000"/>
              <a:gd name="connsiteX270" fmla="*/ 5315055 w 12192000"/>
              <a:gd name="connsiteY270" fmla="*/ 3166317 h 6858000"/>
              <a:gd name="connsiteX271" fmla="*/ 5276918 w 12192000"/>
              <a:gd name="connsiteY271" fmla="*/ 3167712 h 6858000"/>
              <a:gd name="connsiteX272" fmla="*/ 5249479 w 12192000"/>
              <a:gd name="connsiteY272" fmla="*/ 3173293 h 6858000"/>
              <a:gd name="connsiteX273" fmla="*/ 5229479 w 12192000"/>
              <a:gd name="connsiteY273" fmla="*/ 3183525 h 6858000"/>
              <a:gd name="connsiteX274" fmla="*/ 5213666 w 12192000"/>
              <a:gd name="connsiteY274" fmla="*/ 3198873 h 6858000"/>
              <a:gd name="connsiteX275" fmla="*/ 4897406 w 12192000"/>
              <a:gd name="connsiteY275" fmla="*/ 3546759 h 6858000"/>
              <a:gd name="connsiteX276" fmla="*/ 4897406 w 12192000"/>
              <a:gd name="connsiteY276" fmla="*/ 2789596 h 6858000"/>
              <a:gd name="connsiteX277" fmla="*/ 4893685 w 12192000"/>
              <a:gd name="connsiteY277" fmla="*/ 2776573 h 6858000"/>
              <a:gd name="connsiteX278" fmla="*/ 4881593 w 12192000"/>
              <a:gd name="connsiteY278" fmla="*/ 2767271 h 6858000"/>
              <a:gd name="connsiteX279" fmla="*/ 4858339 w 12192000"/>
              <a:gd name="connsiteY279" fmla="*/ 2761690 h 6858000"/>
              <a:gd name="connsiteX280" fmla="*/ 4820202 w 12192000"/>
              <a:gd name="connsiteY280" fmla="*/ 2759830 h 6858000"/>
              <a:gd name="connsiteX281" fmla="*/ 1905551 w 12192000"/>
              <a:gd name="connsiteY281" fmla="*/ 2759830 h 6858000"/>
              <a:gd name="connsiteX282" fmla="*/ 1868344 w 12192000"/>
              <a:gd name="connsiteY282" fmla="*/ 2761690 h 6858000"/>
              <a:gd name="connsiteX283" fmla="*/ 1844625 w 12192000"/>
              <a:gd name="connsiteY283" fmla="*/ 2767271 h 6858000"/>
              <a:gd name="connsiteX284" fmla="*/ 1832533 w 12192000"/>
              <a:gd name="connsiteY284" fmla="*/ 2776573 h 6858000"/>
              <a:gd name="connsiteX285" fmla="*/ 1829277 w 12192000"/>
              <a:gd name="connsiteY285" fmla="*/ 2789596 h 6858000"/>
              <a:gd name="connsiteX286" fmla="*/ 1829277 w 12192000"/>
              <a:gd name="connsiteY286" fmla="*/ 4032311 h 6858000"/>
              <a:gd name="connsiteX287" fmla="*/ 1832533 w 12192000"/>
              <a:gd name="connsiteY287" fmla="*/ 4044868 h 6858000"/>
              <a:gd name="connsiteX288" fmla="*/ 1844625 w 12192000"/>
              <a:gd name="connsiteY288" fmla="*/ 4053705 h 6858000"/>
              <a:gd name="connsiteX289" fmla="*/ 1868344 w 12192000"/>
              <a:gd name="connsiteY289" fmla="*/ 4059286 h 6858000"/>
              <a:gd name="connsiteX290" fmla="*/ 1905551 w 12192000"/>
              <a:gd name="connsiteY290" fmla="*/ 4061146 h 6858000"/>
              <a:gd name="connsiteX291" fmla="*/ 1943689 w 12192000"/>
              <a:gd name="connsiteY291" fmla="*/ 4059286 h 6858000"/>
              <a:gd name="connsiteX292" fmla="*/ 1966943 w 12192000"/>
              <a:gd name="connsiteY292" fmla="*/ 4053705 h 6858000"/>
              <a:gd name="connsiteX293" fmla="*/ 1979035 w 12192000"/>
              <a:gd name="connsiteY293" fmla="*/ 4044868 h 6858000"/>
              <a:gd name="connsiteX294" fmla="*/ 1982756 w 12192000"/>
              <a:gd name="connsiteY294" fmla="*/ 4032311 h 6858000"/>
              <a:gd name="connsiteX295" fmla="*/ 1982756 w 12192000"/>
              <a:gd name="connsiteY295" fmla="*/ 3447230 h 6858000"/>
              <a:gd name="connsiteX296" fmla="*/ 2103679 w 12192000"/>
              <a:gd name="connsiteY296" fmla="*/ 3327237 h 6858000"/>
              <a:gd name="connsiteX297" fmla="*/ 2219020 w 12192000"/>
              <a:gd name="connsiteY297" fmla="*/ 3286309 h 6858000"/>
              <a:gd name="connsiteX298" fmla="*/ 2297620 w 12192000"/>
              <a:gd name="connsiteY298" fmla="*/ 3303053 h 6858000"/>
              <a:gd name="connsiteX299" fmla="*/ 2352966 w 12192000"/>
              <a:gd name="connsiteY299" fmla="*/ 3351422 h 6858000"/>
              <a:gd name="connsiteX300" fmla="*/ 2385522 w 12192000"/>
              <a:gd name="connsiteY300" fmla="*/ 3426766 h 6858000"/>
              <a:gd name="connsiteX301" fmla="*/ 2396684 w 12192000"/>
              <a:gd name="connsiteY301" fmla="*/ 3542108 h 6858000"/>
              <a:gd name="connsiteX302" fmla="*/ 2396684 w 12192000"/>
              <a:gd name="connsiteY302" fmla="*/ 4032311 h 6858000"/>
              <a:gd name="connsiteX303" fmla="*/ 2400405 w 12192000"/>
              <a:gd name="connsiteY303" fmla="*/ 4044868 h 6858000"/>
              <a:gd name="connsiteX304" fmla="*/ 2412497 w 12192000"/>
              <a:gd name="connsiteY304" fmla="*/ 4053705 h 6858000"/>
              <a:gd name="connsiteX305" fmla="*/ 2435752 w 12192000"/>
              <a:gd name="connsiteY305" fmla="*/ 4059286 h 6858000"/>
              <a:gd name="connsiteX306" fmla="*/ 2473889 w 12192000"/>
              <a:gd name="connsiteY306" fmla="*/ 4061146 h 6858000"/>
              <a:gd name="connsiteX307" fmla="*/ 2511096 w 12192000"/>
              <a:gd name="connsiteY307" fmla="*/ 4059286 h 6858000"/>
              <a:gd name="connsiteX308" fmla="*/ 2534350 w 12192000"/>
              <a:gd name="connsiteY308" fmla="*/ 4053705 h 6858000"/>
              <a:gd name="connsiteX309" fmla="*/ 2546443 w 12192000"/>
              <a:gd name="connsiteY309" fmla="*/ 4044868 h 6858000"/>
              <a:gd name="connsiteX310" fmla="*/ 2550163 w 12192000"/>
              <a:gd name="connsiteY310" fmla="*/ 4032311 h 6858000"/>
              <a:gd name="connsiteX311" fmla="*/ 2550163 w 12192000"/>
              <a:gd name="connsiteY311" fmla="*/ 3522574 h 6858000"/>
              <a:gd name="connsiteX312" fmla="*/ 2534815 w 12192000"/>
              <a:gd name="connsiteY312" fmla="*/ 3368630 h 6858000"/>
              <a:gd name="connsiteX313" fmla="*/ 2484121 w 12192000"/>
              <a:gd name="connsiteY313" fmla="*/ 3257474 h 6858000"/>
              <a:gd name="connsiteX314" fmla="*/ 2391568 w 12192000"/>
              <a:gd name="connsiteY314" fmla="*/ 3181665 h 6858000"/>
              <a:gd name="connsiteX315" fmla="*/ 2250646 w 12192000"/>
              <a:gd name="connsiteY315" fmla="*/ 3153294 h 6858000"/>
              <a:gd name="connsiteX316" fmla="*/ 2115771 w 12192000"/>
              <a:gd name="connsiteY316" fmla="*/ 3187246 h 6858000"/>
              <a:gd name="connsiteX317" fmla="*/ 1982756 w 12192000"/>
              <a:gd name="connsiteY317" fmla="*/ 3290960 h 6858000"/>
              <a:gd name="connsiteX318" fmla="*/ 1982756 w 12192000"/>
              <a:gd name="connsiteY318" fmla="*/ 2789596 h 6858000"/>
              <a:gd name="connsiteX319" fmla="*/ 1979035 w 12192000"/>
              <a:gd name="connsiteY319" fmla="*/ 2776573 h 6858000"/>
              <a:gd name="connsiteX320" fmla="*/ 1966943 w 12192000"/>
              <a:gd name="connsiteY320" fmla="*/ 2767271 h 6858000"/>
              <a:gd name="connsiteX321" fmla="*/ 1943689 w 12192000"/>
              <a:gd name="connsiteY321" fmla="*/ 2761690 h 6858000"/>
              <a:gd name="connsiteX322" fmla="*/ 1905551 w 12192000"/>
              <a:gd name="connsiteY322" fmla="*/ 2759830 h 6858000"/>
              <a:gd name="connsiteX323" fmla="*/ 0 w 12192000"/>
              <a:gd name="connsiteY323" fmla="*/ 0 h 6858000"/>
              <a:gd name="connsiteX324" fmla="*/ 12192000 w 12192000"/>
              <a:gd name="connsiteY324" fmla="*/ 0 h 6858000"/>
              <a:gd name="connsiteX325" fmla="*/ 12192000 w 12192000"/>
              <a:gd name="connsiteY325" fmla="*/ 6858000 h 6858000"/>
              <a:gd name="connsiteX326" fmla="*/ 0 w 12192000"/>
              <a:gd name="connsiteY3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</a:cxnLst>
            <a:rect l="l" t="t" r="r" b="b"/>
            <a:pathLst>
              <a:path w="12192000" h="6858000">
                <a:moveTo>
                  <a:pt x="6631075" y="4661036"/>
                </a:moveTo>
                <a:cubicBezTo>
                  <a:pt x="6680510" y="4661036"/>
                  <a:pt x="6721808" y="4669873"/>
                  <a:pt x="6754970" y="4687546"/>
                </a:cubicBezTo>
                <a:cubicBezTo>
                  <a:pt x="6788132" y="4705219"/>
                  <a:pt x="6814412" y="4729249"/>
                  <a:pt x="6833810" y="4759635"/>
                </a:cubicBezTo>
                <a:cubicBezTo>
                  <a:pt x="6853208" y="4790020"/>
                  <a:pt x="6867132" y="4825367"/>
                  <a:pt x="6875581" y="4865675"/>
                </a:cubicBezTo>
                <a:cubicBezTo>
                  <a:pt x="6884030" y="4905982"/>
                  <a:pt x="6888254" y="4948770"/>
                  <a:pt x="6888254" y="4994039"/>
                </a:cubicBezTo>
                <a:cubicBezTo>
                  <a:pt x="6888254" y="5042408"/>
                  <a:pt x="6883247" y="5086746"/>
                  <a:pt x="6873233" y="5127054"/>
                </a:cubicBezTo>
                <a:cubicBezTo>
                  <a:pt x="6863219" y="5167362"/>
                  <a:pt x="6847576" y="5202088"/>
                  <a:pt x="6826303" y="5231234"/>
                </a:cubicBezTo>
                <a:cubicBezTo>
                  <a:pt x="6805030" y="5260379"/>
                  <a:pt x="6777813" y="5283013"/>
                  <a:pt x="6744651" y="5299137"/>
                </a:cubicBezTo>
                <a:cubicBezTo>
                  <a:pt x="6711489" y="5315260"/>
                  <a:pt x="6672381" y="5323321"/>
                  <a:pt x="6627325" y="5323321"/>
                </a:cubicBezTo>
                <a:cubicBezTo>
                  <a:pt x="6577890" y="5323321"/>
                  <a:pt x="6536592" y="5314484"/>
                  <a:pt x="6503430" y="5296811"/>
                </a:cubicBezTo>
                <a:cubicBezTo>
                  <a:pt x="6470268" y="5279138"/>
                  <a:pt x="6443834" y="5255263"/>
                  <a:pt x="6424126" y="5225188"/>
                </a:cubicBezTo>
                <a:cubicBezTo>
                  <a:pt x="6404417" y="5195112"/>
                  <a:pt x="6390339" y="5159920"/>
                  <a:pt x="6381890" y="5119613"/>
                </a:cubicBezTo>
                <a:cubicBezTo>
                  <a:pt x="6373441" y="5079305"/>
                  <a:pt x="6369216" y="5036207"/>
                  <a:pt x="6369216" y="4990318"/>
                </a:cubicBezTo>
                <a:cubicBezTo>
                  <a:pt x="6369216" y="4942569"/>
                  <a:pt x="6374378" y="4898541"/>
                  <a:pt x="6384702" y="4858233"/>
                </a:cubicBezTo>
                <a:cubicBezTo>
                  <a:pt x="6395026" y="4817926"/>
                  <a:pt x="6410824" y="4783044"/>
                  <a:pt x="6432097" y="4753588"/>
                </a:cubicBezTo>
                <a:cubicBezTo>
                  <a:pt x="6453370" y="4724133"/>
                  <a:pt x="6480433" y="4701344"/>
                  <a:pt x="6513284" y="4685221"/>
                </a:cubicBezTo>
                <a:cubicBezTo>
                  <a:pt x="6546136" y="4669098"/>
                  <a:pt x="6585400" y="4661036"/>
                  <a:pt x="6631075" y="4661036"/>
                </a:cubicBezTo>
                <a:close/>
                <a:moveTo>
                  <a:pt x="7341436" y="4545694"/>
                </a:moveTo>
                <a:cubicBezTo>
                  <a:pt x="7326553" y="4545694"/>
                  <a:pt x="7314151" y="4546159"/>
                  <a:pt x="7304229" y="4547089"/>
                </a:cubicBezTo>
                <a:cubicBezTo>
                  <a:pt x="7294307" y="4548020"/>
                  <a:pt x="7286245" y="4549880"/>
                  <a:pt x="7280044" y="4552671"/>
                </a:cubicBezTo>
                <a:cubicBezTo>
                  <a:pt x="7273843" y="4555461"/>
                  <a:pt x="7269657" y="4558562"/>
                  <a:pt x="7267487" y="4561972"/>
                </a:cubicBezTo>
                <a:cubicBezTo>
                  <a:pt x="7265316" y="4565383"/>
                  <a:pt x="7264231" y="4569569"/>
                  <a:pt x="7264231" y="4574530"/>
                </a:cubicBezTo>
                <a:lnTo>
                  <a:pt x="7264231" y="5082406"/>
                </a:lnTo>
                <a:cubicBezTo>
                  <a:pt x="7264231" y="5143177"/>
                  <a:pt x="7269347" y="5194802"/>
                  <a:pt x="7279579" y="5237280"/>
                </a:cubicBezTo>
                <a:cubicBezTo>
                  <a:pt x="7289811" y="5279758"/>
                  <a:pt x="7306709" y="5316965"/>
                  <a:pt x="7330274" y="5348901"/>
                </a:cubicBezTo>
                <a:cubicBezTo>
                  <a:pt x="7353838" y="5380837"/>
                  <a:pt x="7384689" y="5406107"/>
                  <a:pt x="7422826" y="5424710"/>
                </a:cubicBezTo>
                <a:cubicBezTo>
                  <a:pt x="7460963" y="5443314"/>
                  <a:pt x="7507937" y="5452616"/>
                  <a:pt x="7563748" y="5452616"/>
                </a:cubicBezTo>
                <a:cubicBezTo>
                  <a:pt x="7611497" y="5452616"/>
                  <a:pt x="7658626" y="5440523"/>
                  <a:pt x="7705134" y="5416339"/>
                </a:cubicBezTo>
                <a:cubicBezTo>
                  <a:pt x="7751643" y="5392154"/>
                  <a:pt x="7798772" y="5353707"/>
                  <a:pt x="7846521" y="5300997"/>
                </a:cubicBezTo>
                <a:lnTo>
                  <a:pt x="7846521" y="5411688"/>
                </a:lnTo>
                <a:cubicBezTo>
                  <a:pt x="7846521" y="5416649"/>
                  <a:pt x="7847451" y="5420835"/>
                  <a:pt x="7849312" y="5424245"/>
                </a:cubicBezTo>
                <a:cubicBezTo>
                  <a:pt x="7851172" y="5427656"/>
                  <a:pt x="7854738" y="5430601"/>
                  <a:pt x="7860009" y="5433082"/>
                </a:cubicBezTo>
                <a:cubicBezTo>
                  <a:pt x="7865280" y="5435562"/>
                  <a:pt x="7872411" y="5437423"/>
                  <a:pt x="7881403" y="5438663"/>
                </a:cubicBezTo>
                <a:cubicBezTo>
                  <a:pt x="7890394" y="5439903"/>
                  <a:pt x="7902022" y="5440523"/>
                  <a:pt x="7916284" y="5440523"/>
                </a:cubicBezTo>
                <a:cubicBezTo>
                  <a:pt x="7929307" y="5440523"/>
                  <a:pt x="7940314" y="5439903"/>
                  <a:pt x="7949306" y="5438663"/>
                </a:cubicBezTo>
                <a:cubicBezTo>
                  <a:pt x="7958297" y="5437423"/>
                  <a:pt x="7965584" y="5435562"/>
                  <a:pt x="7971165" y="5433082"/>
                </a:cubicBezTo>
                <a:cubicBezTo>
                  <a:pt x="7976746" y="5430601"/>
                  <a:pt x="7980621" y="5427656"/>
                  <a:pt x="7982792" y="5424245"/>
                </a:cubicBezTo>
                <a:cubicBezTo>
                  <a:pt x="7984962" y="5420835"/>
                  <a:pt x="7986048" y="5416649"/>
                  <a:pt x="7986048" y="5411688"/>
                </a:cubicBezTo>
                <a:lnTo>
                  <a:pt x="7986048" y="4574530"/>
                </a:lnTo>
                <a:cubicBezTo>
                  <a:pt x="7986048" y="4569569"/>
                  <a:pt x="7984652" y="4565383"/>
                  <a:pt x="7981862" y="4561972"/>
                </a:cubicBezTo>
                <a:cubicBezTo>
                  <a:pt x="7979071" y="4558562"/>
                  <a:pt x="7974885" y="4555461"/>
                  <a:pt x="7969304" y="4552671"/>
                </a:cubicBezTo>
                <a:cubicBezTo>
                  <a:pt x="7963723" y="4549880"/>
                  <a:pt x="7955972" y="4548020"/>
                  <a:pt x="7946050" y="4547089"/>
                </a:cubicBezTo>
                <a:cubicBezTo>
                  <a:pt x="7936128" y="4546159"/>
                  <a:pt x="7923726" y="4545694"/>
                  <a:pt x="7908843" y="4545694"/>
                </a:cubicBezTo>
                <a:cubicBezTo>
                  <a:pt x="7893340" y="4545694"/>
                  <a:pt x="7880783" y="4546159"/>
                  <a:pt x="7871171" y="4547089"/>
                </a:cubicBezTo>
                <a:cubicBezTo>
                  <a:pt x="7861559" y="4548020"/>
                  <a:pt x="7853652" y="4549880"/>
                  <a:pt x="7847451" y="4552671"/>
                </a:cubicBezTo>
                <a:cubicBezTo>
                  <a:pt x="7841250" y="4555461"/>
                  <a:pt x="7837065" y="4558562"/>
                  <a:pt x="7834894" y="4561972"/>
                </a:cubicBezTo>
                <a:cubicBezTo>
                  <a:pt x="7832724" y="4565383"/>
                  <a:pt x="7831638" y="4569569"/>
                  <a:pt x="7831638" y="4574530"/>
                </a:cubicBezTo>
                <a:lnTo>
                  <a:pt x="7831638" y="5159610"/>
                </a:lnTo>
                <a:cubicBezTo>
                  <a:pt x="7788850" y="5212320"/>
                  <a:pt x="7748387" y="5252318"/>
                  <a:pt x="7710250" y="5279603"/>
                </a:cubicBezTo>
                <a:cubicBezTo>
                  <a:pt x="7672113" y="5306888"/>
                  <a:pt x="7633821" y="5320531"/>
                  <a:pt x="7595374" y="5320531"/>
                </a:cubicBezTo>
                <a:cubicBezTo>
                  <a:pt x="7565608" y="5320531"/>
                  <a:pt x="7539563" y="5314794"/>
                  <a:pt x="7517239" y="5303322"/>
                </a:cubicBezTo>
                <a:cubicBezTo>
                  <a:pt x="7494915" y="5291850"/>
                  <a:pt x="7476466" y="5275727"/>
                  <a:pt x="7461893" y="5254953"/>
                </a:cubicBezTo>
                <a:cubicBezTo>
                  <a:pt x="7447321" y="5234179"/>
                  <a:pt x="7436469" y="5209065"/>
                  <a:pt x="7429337" y="5179609"/>
                </a:cubicBezTo>
                <a:cubicBezTo>
                  <a:pt x="7422206" y="5150153"/>
                  <a:pt x="7418640" y="5110931"/>
                  <a:pt x="7418640" y="5061942"/>
                </a:cubicBezTo>
                <a:lnTo>
                  <a:pt x="7418640" y="4574530"/>
                </a:lnTo>
                <a:cubicBezTo>
                  <a:pt x="7418640" y="4569569"/>
                  <a:pt x="7417400" y="4565383"/>
                  <a:pt x="7414920" y="4561972"/>
                </a:cubicBezTo>
                <a:cubicBezTo>
                  <a:pt x="7412439" y="4558562"/>
                  <a:pt x="7408254" y="4555461"/>
                  <a:pt x="7402362" y="4552671"/>
                </a:cubicBezTo>
                <a:cubicBezTo>
                  <a:pt x="7396471" y="4549880"/>
                  <a:pt x="7388565" y="4548020"/>
                  <a:pt x="7378643" y="4547089"/>
                </a:cubicBezTo>
                <a:cubicBezTo>
                  <a:pt x="7368721" y="4546159"/>
                  <a:pt x="7356318" y="4545694"/>
                  <a:pt x="7341436" y="4545694"/>
                </a:cubicBezTo>
                <a:close/>
                <a:moveTo>
                  <a:pt x="6637107" y="4532672"/>
                </a:moveTo>
                <a:cubicBezTo>
                  <a:pt x="6565793" y="4532672"/>
                  <a:pt x="6503471" y="4544144"/>
                  <a:pt x="6450141" y="4567088"/>
                </a:cubicBezTo>
                <a:cubicBezTo>
                  <a:pt x="6396811" y="4590033"/>
                  <a:pt x="6352318" y="4622279"/>
                  <a:pt x="6316661" y="4663826"/>
                </a:cubicBezTo>
                <a:cubicBezTo>
                  <a:pt x="6281005" y="4705374"/>
                  <a:pt x="6254339" y="4754829"/>
                  <a:pt x="6236666" y="4812190"/>
                </a:cubicBezTo>
                <a:cubicBezTo>
                  <a:pt x="6218993" y="4869550"/>
                  <a:pt x="6210156" y="4932337"/>
                  <a:pt x="6210156" y="5000550"/>
                </a:cubicBezTo>
                <a:cubicBezTo>
                  <a:pt x="6210156" y="5071243"/>
                  <a:pt x="6218528" y="5134495"/>
                  <a:pt x="6235271" y="5190306"/>
                </a:cubicBezTo>
                <a:cubicBezTo>
                  <a:pt x="6252014" y="5246117"/>
                  <a:pt x="6277439" y="5293555"/>
                  <a:pt x="6311545" y="5332623"/>
                </a:cubicBezTo>
                <a:cubicBezTo>
                  <a:pt x="6345652" y="5371690"/>
                  <a:pt x="6388285" y="5401456"/>
                  <a:pt x="6439444" y="5421920"/>
                </a:cubicBezTo>
                <a:cubicBezTo>
                  <a:pt x="6490604" y="5442384"/>
                  <a:pt x="6550600" y="5452616"/>
                  <a:pt x="6619433" y="5452616"/>
                </a:cubicBezTo>
                <a:cubicBezTo>
                  <a:pt x="6690127" y="5452616"/>
                  <a:pt x="6752293" y="5440988"/>
                  <a:pt x="6805934" y="5417734"/>
                </a:cubicBezTo>
                <a:cubicBezTo>
                  <a:pt x="6859574" y="5394480"/>
                  <a:pt x="6904222" y="5362078"/>
                  <a:pt x="6939879" y="5320531"/>
                </a:cubicBezTo>
                <a:cubicBezTo>
                  <a:pt x="6975536" y="5278983"/>
                  <a:pt x="7002356" y="5229528"/>
                  <a:pt x="7020339" y="5172168"/>
                </a:cubicBezTo>
                <a:cubicBezTo>
                  <a:pt x="7038323" y="5114807"/>
                  <a:pt x="7047314" y="5052020"/>
                  <a:pt x="7047314" y="4983807"/>
                </a:cubicBezTo>
                <a:cubicBezTo>
                  <a:pt x="7047314" y="4913734"/>
                  <a:pt x="7038788" y="4850792"/>
                  <a:pt x="7021734" y="4794981"/>
                </a:cubicBezTo>
                <a:cubicBezTo>
                  <a:pt x="7004681" y="4739171"/>
                  <a:pt x="6979101" y="4691732"/>
                  <a:pt x="6944995" y="4652664"/>
                </a:cubicBezTo>
                <a:cubicBezTo>
                  <a:pt x="6910888" y="4613597"/>
                  <a:pt x="6868255" y="4583831"/>
                  <a:pt x="6817096" y="4563368"/>
                </a:cubicBezTo>
                <a:cubicBezTo>
                  <a:pt x="6765936" y="4542904"/>
                  <a:pt x="6705940" y="4532672"/>
                  <a:pt x="6637107" y="4532672"/>
                </a:cubicBezTo>
                <a:close/>
                <a:moveTo>
                  <a:pt x="5454221" y="4225714"/>
                </a:moveTo>
                <a:cubicBezTo>
                  <a:pt x="5433757" y="4225714"/>
                  <a:pt x="5417479" y="4226334"/>
                  <a:pt x="5405387" y="4227574"/>
                </a:cubicBezTo>
                <a:cubicBezTo>
                  <a:pt x="5393294" y="4228814"/>
                  <a:pt x="5384923" y="4231605"/>
                  <a:pt x="5380272" y="4235946"/>
                </a:cubicBezTo>
                <a:cubicBezTo>
                  <a:pt x="5375621" y="4240286"/>
                  <a:pt x="5374071" y="4246488"/>
                  <a:pt x="5375621" y="4254549"/>
                </a:cubicBezTo>
                <a:cubicBezTo>
                  <a:pt x="5377171" y="4262611"/>
                  <a:pt x="5381357" y="4273773"/>
                  <a:pt x="5388178" y="4288036"/>
                </a:cubicBezTo>
                <a:lnTo>
                  <a:pt x="5728624" y="4967064"/>
                </a:lnTo>
                <a:lnTo>
                  <a:pt x="5728624" y="5410758"/>
                </a:lnTo>
                <a:cubicBezTo>
                  <a:pt x="5728624" y="5415719"/>
                  <a:pt x="5729856" y="5420059"/>
                  <a:pt x="5732322" y="5423780"/>
                </a:cubicBezTo>
                <a:cubicBezTo>
                  <a:pt x="5734787" y="5427501"/>
                  <a:pt x="5739257" y="5430446"/>
                  <a:pt x="5745729" y="5432617"/>
                </a:cubicBezTo>
                <a:cubicBezTo>
                  <a:pt x="5752202" y="5434787"/>
                  <a:pt x="5760525" y="5436647"/>
                  <a:pt x="5770699" y="5438198"/>
                </a:cubicBezTo>
                <a:cubicBezTo>
                  <a:pt x="5780873" y="5439748"/>
                  <a:pt x="5793668" y="5440523"/>
                  <a:pt x="5809083" y="5440523"/>
                </a:cubicBezTo>
                <a:cubicBezTo>
                  <a:pt x="5823878" y="5440523"/>
                  <a:pt x="5836516" y="5439748"/>
                  <a:pt x="5846995" y="5438198"/>
                </a:cubicBezTo>
                <a:cubicBezTo>
                  <a:pt x="5857474" y="5436647"/>
                  <a:pt x="5865797" y="5434787"/>
                  <a:pt x="5871965" y="5432617"/>
                </a:cubicBezTo>
                <a:cubicBezTo>
                  <a:pt x="5878131" y="5430446"/>
                  <a:pt x="5882448" y="5427501"/>
                  <a:pt x="5884914" y="5423780"/>
                </a:cubicBezTo>
                <a:cubicBezTo>
                  <a:pt x="5887380" y="5420059"/>
                  <a:pt x="5888613" y="5415719"/>
                  <a:pt x="5888613" y="5410758"/>
                </a:cubicBezTo>
                <a:lnTo>
                  <a:pt x="5888613" y="4967064"/>
                </a:lnTo>
                <a:lnTo>
                  <a:pt x="6229057" y="4288036"/>
                </a:lnTo>
                <a:cubicBezTo>
                  <a:pt x="6235878" y="4274393"/>
                  <a:pt x="6240064" y="4263541"/>
                  <a:pt x="6241615" y="4255479"/>
                </a:cubicBezTo>
                <a:cubicBezTo>
                  <a:pt x="6243165" y="4247418"/>
                  <a:pt x="6241460" y="4241217"/>
                  <a:pt x="6236499" y="4236876"/>
                </a:cubicBezTo>
                <a:cubicBezTo>
                  <a:pt x="6231538" y="4232535"/>
                  <a:pt x="6222701" y="4229589"/>
                  <a:pt x="6209989" y="4228039"/>
                </a:cubicBezTo>
                <a:cubicBezTo>
                  <a:pt x="6197276" y="4226489"/>
                  <a:pt x="6179758" y="4225714"/>
                  <a:pt x="6157434" y="4225714"/>
                </a:cubicBezTo>
                <a:cubicBezTo>
                  <a:pt x="6141311" y="4225714"/>
                  <a:pt x="6127978" y="4226334"/>
                  <a:pt x="6117436" y="4227574"/>
                </a:cubicBezTo>
                <a:cubicBezTo>
                  <a:pt x="6106894" y="4228814"/>
                  <a:pt x="6098678" y="4230520"/>
                  <a:pt x="6092786" y="4232690"/>
                </a:cubicBezTo>
                <a:cubicBezTo>
                  <a:pt x="6086895" y="4234860"/>
                  <a:pt x="6082245" y="4238116"/>
                  <a:pt x="6078835" y="4242457"/>
                </a:cubicBezTo>
                <a:cubicBezTo>
                  <a:pt x="6075423" y="4246798"/>
                  <a:pt x="6072788" y="4252069"/>
                  <a:pt x="6070927" y="4258270"/>
                </a:cubicBezTo>
                <a:lnTo>
                  <a:pt x="5903496" y="4606156"/>
                </a:lnTo>
                <a:cubicBezTo>
                  <a:pt x="5888022" y="4640262"/>
                  <a:pt x="5872732" y="4674834"/>
                  <a:pt x="5857626" y="4709870"/>
                </a:cubicBezTo>
                <a:cubicBezTo>
                  <a:pt x="5842521" y="4744907"/>
                  <a:pt x="5827880" y="4780098"/>
                  <a:pt x="5813705" y="4815445"/>
                </a:cubicBezTo>
                <a:lnTo>
                  <a:pt x="5811859" y="4815445"/>
                </a:lnTo>
                <a:cubicBezTo>
                  <a:pt x="5795823" y="4778858"/>
                  <a:pt x="5780100" y="4742581"/>
                  <a:pt x="5764689" y="4706615"/>
                </a:cubicBezTo>
                <a:cubicBezTo>
                  <a:pt x="5749278" y="4670648"/>
                  <a:pt x="5733845" y="4636231"/>
                  <a:pt x="5718391" y="4603365"/>
                </a:cubicBezTo>
                <a:lnTo>
                  <a:pt x="5551889" y="4257340"/>
                </a:lnTo>
                <a:cubicBezTo>
                  <a:pt x="5548789" y="4251139"/>
                  <a:pt x="5545533" y="4246023"/>
                  <a:pt x="5542122" y="4241992"/>
                </a:cubicBezTo>
                <a:cubicBezTo>
                  <a:pt x="5538713" y="4237961"/>
                  <a:pt x="5533596" y="4234860"/>
                  <a:pt x="5526775" y="4232690"/>
                </a:cubicBezTo>
                <a:cubicBezTo>
                  <a:pt x="5519953" y="4230520"/>
                  <a:pt x="5510807" y="4228814"/>
                  <a:pt x="5499334" y="4227574"/>
                </a:cubicBezTo>
                <a:cubicBezTo>
                  <a:pt x="5487862" y="4226334"/>
                  <a:pt x="5472824" y="4225714"/>
                  <a:pt x="5454221" y="4225714"/>
                </a:cubicBezTo>
                <a:close/>
                <a:moveTo>
                  <a:pt x="3176358" y="3650939"/>
                </a:moveTo>
                <a:lnTo>
                  <a:pt x="3307512" y="3650939"/>
                </a:lnTo>
                <a:lnTo>
                  <a:pt x="3307512" y="3828602"/>
                </a:lnTo>
                <a:cubicBezTo>
                  <a:pt x="3269685" y="3870770"/>
                  <a:pt x="3233563" y="3902086"/>
                  <a:pt x="3199147" y="3922550"/>
                </a:cubicBezTo>
                <a:cubicBezTo>
                  <a:pt x="3164730" y="3943014"/>
                  <a:pt x="3127368" y="3953246"/>
                  <a:pt x="3087061" y="3953246"/>
                </a:cubicBezTo>
                <a:cubicBezTo>
                  <a:pt x="3037451" y="3953246"/>
                  <a:pt x="2998849" y="3940378"/>
                  <a:pt x="2971254" y="3914644"/>
                </a:cubicBezTo>
                <a:cubicBezTo>
                  <a:pt x="2943659" y="3888909"/>
                  <a:pt x="2929861" y="3854337"/>
                  <a:pt x="2929861" y="3810929"/>
                </a:cubicBezTo>
                <a:cubicBezTo>
                  <a:pt x="2929861" y="3785504"/>
                  <a:pt x="2934667" y="3763025"/>
                  <a:pt x="2944279" y="3743491"/>
                </a:cubicBezTo>
                <a:cubicBezTo>
                  <a:pt x="2953891" y="3723958"/>
                  <a:pt x="2968928" y="3707214"/>
                  <a:pt x="2989392" y="3693262"/>
                </a:cubicBezTo>
                <a:cubicBezTo>
                  <a:pt x="3009856" y="3679309"/>
                  <a:pt x="3035591" y="3668767"/>
                  <a:pt x="3066597" y="3661636"/>
                </a:cubicBezTo>
                <a:cubicBezTo>
                  <a:pt x="3097603" y="3654504"/>
                  <a:pt x="3134189" y="3650939"/>
                  <a:pt x="3176358" y="3650939"/>
                </a:cubicBezTo>
                <a:close/>
                <a:moveTo>
                  <a:pt x="4165172" y="3153294"/>
                </a:moveTo>
                <a:cubicBezTo>
                  <a:pt x="4117423" y="3153294"/>
                  <a:pt x="4070138" y="3165542"/>
                  <a:pt x="4023320" y="3190036"/>
                </a:cubicBezTo>
                <a:cubicBezTo>
                  <a:pt x="3976501" y="3214531"/>
                  <a:pt x="3929527" y="3253133"/>
                  <a:pt x="3882398" y="3305843"/>
                </a:cubicBezTo>
                <a:lnTo>
                  <a:pt x="3882398" y="3195152"/>
                </a:lnTo>
                <a:cubicBezTo>
                  <a:pt x="3882398" y="3190191"/>
                  <a:pt x="3881313" y="3186006"/>
                  <a:pt x="3879143" y="3182595"/>
                </a:cubicBezTo>
                <a:cubicBezTo>
                  <a:pt x="3876972" y="3179184"/>
                  <a:pt x="3873406" y="3176084"/>
                  <a:pt x="3868446" y="3173293"/>
                </a:cubicBezTo>
                <a:cubicBezTo>
                  <a:pt x="3863485" y="3170503"/>
                  <a:pt x="3856508" y="3168642"/>
                  <a:pt x="3847516" y="3167712"/>
                </a:cubicBezTo>
                <a:cubicBezTo>
                  <a:pt x="3838525" y="3166782"/>
                  <a:pt x="3827208" y="3166317"/>
                  <a:pt x="3813565" y="3166317"/>
                </a:cubicBezTo>
                <a:cubicBezTo>
                  <a:pt x="3799303" y="3166317"/>
                  <a:pt x="3787830" y="3166782"/>
                  <a:pt x="3779149" y="3167712"/>
                </a:cubicBezTo>
                <a:cubicBezTo>
                  <a:pt x="3770467" y="3168642"/>
                  <a:pt x="3763336" y="3170503"/>
                  <a:pt x="3757754" y="3173293"/>
                </a:cubicBezTo>
                <a:cubicBezTo>
                  <a:pt x="3752173" y="3176084"/>
                  <a:pt x="3748453" y="3179184"/>
                  <a:pt x="3746593" y="3182595"/>
                </a:cubicBezTo>
                <a:cubicBezTo>
                  <a:pt x="3744732" y="3186006"/>
                  <a:pt x="3743802" y="3190191"/>
                  <a:pt x="3743802" y="3195152"/>
                </a:cubicBezTo>
                <a:lnTo>
                  <a:pt x="3743802" y="4032311"/>
                </a:lnTo>
                <a:cubicBezTo>
                  <a:pt x="3743802" y="4037272"/>
                  <a:pt x="3744887" y="4041458"/>
                  <a:pt x="3747057" y="4044868"/>
                </a:cubicBezTo>
                <a:cubicBezTo>
                  <a:pt x="3749228" y="4048279"/>
                  <a:pt x="3753259" y="4051224"/>
                  <a:pt x="3759150" y="4053705"/>
                </a:cubicBezTo>
                <a:cubicBezTo>
                  <a:pt x="3765041" y="4056185"/>
                  <a:pt x="3772947" y="4058046"/>
                  <a:pt x="3782869" y="4059286"/>
                </a:cubicBezTo>
                <a:cubicBezTo>
                  <a:pt x="3792791" y="4060526"/>
                  <a:pt x="3805193" y="4061146"/>
                  <a:pt x="3820076" y="4061146"/>
                </a:cubicBezTo>
                <a:cubicBezTo>
                  <a:pt x="3835579" y="4061146"/>
                  <a:pt x="3848292" y="4060526"/>
                  <a:pt x="3858213" y="4059286"/>
                </a:cubicBezTo>
                <a:cubicBezTo>
                  <a:pt x="3868136" y="4058046"/>
                  <a:pt x="3875887" y="4056185"/>
                  <a:pt x="3881468" y="4053705"/>
                </a:cubicBezTo>
                <a:cubicBezTo>
                  <a:pt x="3887049" y="4051224"/>
                  <a:pt x="3891080" y="4048279"/>
                  <a:pt x="3893560" y="4044868"/>
                </a:cubicBezTo>
                <a:cubicBezTo>
                  <a:pt x="3896041" y="4041458"/>
                  <a:pt x="3897281" y="4037272"/>
                  <a:pt x="3897281" y="4032311"/>
                </a:cubicBezTo>
                <a:lnTo>
                  <a:pt x="3897281" y="3447230"/>
                </a:lnTo>
                <a:cubicBezTo>
                  <a:pt x="3939449" y="3394520"/>
                  <a:pt x="3979757" y="3354522"/>
                  <a:pt x="4018204" y="3327237"/>
                </a:cubicBezTo>
                <a:cubicBezTo>
                  <a:pt x="4056651" y="3299952"/>
                  <a:pt x="4095099" y="3286309"/>
                  <a:pt x="4133545" y="3286309"/>
                </a:cubicBezTo>
                <a:cubicBezTo>
                  <a:pt x="4163311" y="3286309"/>
                  <a:pt x="4189511" y="3291891"/>
                  <a:pt x="4212145" y="3303053"/>
                </a:cubicBezTo>
                <a:cubicBezTo>
                  <a:pt x="4234779" y="3314215"/>
                  <a:pt x="4253228" y="3330338"/>
                  <a:pt x="4267491" y="3351422"/>
                </a:cubicBezTo>
                <a:cubicBezTo>
                  <a:pt x="4281753" y="3372506"/>
                  <a:pt x="4292607" y="3397621"/>
                  <a:pt x="4300047" y="3426766"/>
                </a:cubicBezTo>
                <a:cubicBezTo>
                  <a:pt x="4307488" y="3455911"/>
                  <a:pt x="4311209" y="3494359"/>
                  <a:pt x="4311209" y="3542108"/>
                </a:cubicBezTo>
                <a:lnTo>
                  <a:pt x="4311209" y="4032311"/>
                </a:lnTo>
                <a:cubicBezTo>
                  <a:pt x="4311209" y="4037272"/>
                  <a:pt x="4312449" y="4041458"/>
                  <a:pt x="4314930" y="4044868"/>
                </a:cubicBezTo>
                <a:cubicBezTo>
                  <a:pt x="4317410" y="4048279"/>
                  <a:pt x="4321441" y="4051224"/>
                  <a:pt x="4327022" y="4053705"/>
                </a:cubicBezTo>
                <a:cubicBezTo>
                  <a:pt x="4332603" y="4056185"/>
                  <a:pt x="4340355" y="4058046"/>
                  <a:pt x="4350277" y="4059286"/>
                </a:cubicBezTo>
                <a:cubicBezTo>
                  <a:pt x="4360199" y="4060526"/>
                  <a:pt x="4372911" y="4061146"/>
                  <a:pt x="4388414" y="4061146"/>
                </a:cubicBezTo>
                <a:cubicBezTo>
                  <a:pt x="4403297" y="4061146"/>
                  <a:pt x="4415699" y="4060526"/>
                  <a:pt x="4425621" y="4059286"/>
                </a:cubicBezTo>
                <a:cubicBezTo>
                  <a:pt x="4435543" y="4058046"/>
                  <a:pt x="4443294" y="4056185"/>
                  <a:pt x="4448875" y="4053705"/>
                </a:cubicBezTo>
                <a:cubicBezTo>
                  <a:pt x="4454456" y="4051224"/>
                  <a:pt x="4458487" y="4048279"/>
                  <a:pt x="4460967" y="4044868"/>
                </a:cubicBezTo>
                <a:cubicBezTo>
                  <a:pt x="4463448" y="4041458"/>
                  <a:pt x="4464688" y="4037272"/>
                  <a:pt x="4464688" y="4032311"/>
                </a:cubicBezTo>
                <a:lnTo>
                  <a:pt x="4464688" y="3521644"/>
                </a:lnTo>
                <a:cubicBezTo>
                  <a:pt x="4464688" y="3462113"/>
                  <a:pt x="4459573" y="3411108"/>
                  <a:pt x="4449340" y="3368630"/>
                </a:cubicBezTo>
                <a:cubicBezTo>
                  <a:pt x="4439108" y="3326152"/>
                  <a:pt x="4422211" y="3289100"/>
                  <a:pt x="4398646" y="3257474"/>
                </a:cubicBezTo>
                <a:cubicBezTo>
                  <a:pt x="4375081" y="3225848"/>
                  <a:pt x="4344230" y="3200578"/>
                  <a:pt x="4306094" y="3181665"/>
                </a:cubicBezTo>
                <a:cubicBezTo>
                  <a:pt x="4267956" y="3162751"/>
                  <a:pt x="4220982" y="3153294"/>
                  <a:pt x="4165172" y="3153294"/>
                </a:cubicBezTo>
                <a:close/>
                <a:moveTo>
                  <a:pt x="3129849" y="3153294"/>
                </a:moveTo>
                <a:cubicBezTo>
                  <a:pt x="3097603" y="3153294"/>
                  <a:pt x="3065667" y="3156240"/>
                  <a:pt x="3034041" y="3162131"/>
                </a:cubicBezTo>
                <a:cubicBezTo>
                  <a:pt x="3002415" y="3168022"/>
                  <a:pt x="2973269" y="3175464"/>
                  <a:pt x="2946604" y="3184455"/>
                </a:cubicBezTo>
                <a:cubicBezTo>
                  <a:pt x="2919939" y="3193447"/>
                  <a:pt x="2896375" y="3203369"/>
                  <a:pt x="2875911" y="3214221"/>
                </a:cubicBezTo>
                <a:cubicBezTo>
                  <a:pt x="2855447" y="3225073"/>
                  <a:pt x="2841029" y="3234530"/>
                  <a:pt x="2832657" y="3242591"/>
                </a:cubicBezTo>
                <a:cubicBezTo>
                  <a:pt x="2824286" y="3250653"/>
                  <a:pt x="2819015" y="3259179"/>
                  <a:pt x="2816845" y="3268171"/>
                </a:cubicBezTo>
                <a:cubicBezTo>
                  <a:pt x="2814674" y="3277163"/>
                  <a:pt x="2813589" y="3289410"/>
                  <a:pt x="2813589" y="3304913"/>
                </a:cubicBezTo>
                <a:cubicBezTo>
                  <a:pt x="2813589" y="3314215"/>
                  <a:pt x="2814209" y="3322741"/>
                  <a:pt x="2815449" y="3330493"/>
                </a:cubicBezTo>
                <a:cubicBezTo>
                  <a:pt x="2816689" y="3338244"/>
                  <a:pt x="2818705" y="3344601"/>
                  <a:pt x="2821496" y="3349561"/>
                </a:cubicBezTo>
                <a:cubicBezTo>
                  <a:pt x="2824286" y="3354522"/>
                  <a:pt x="2827542" y="3358243"/>
                  <a:pt x="2831262" y="3360724"/>
                </a:cubicBezTo>
                <a:cubicBezTo>
                  <a:pt x="2834983" y="3363204"/>
                  <a:pt x="2839324" y="3364444"/>
                  <a:pt x="2844285" y="3364444"/>
                </a:cubicBezTo>
                <a:cubicBezTo>
                  <a:pt x="2851726" y="3364444"/>
                  <a:pt x="2863044" y="3359948"/>
                  <a:pt x="2878236" y="3350957"/>
                </a:cubicBezTo>
                <a:cubicBezTo>
                  <a:pt x="2893429" y="3341965"/>
                  <a:pt x="2912343" y="3332043"/>
                  <a:pt x="2934977" y="3321191"/>
                </a:cubicBezTo>
                <a:cubicBezTo>
                  <a:pt x="2957611" y="3310339"/>
                  <a:pt x="2983966" y="3300417"/>
                  <a:pt x="3014042" y="3291425"/>
                </a:cubicBezTo>
                <a:cubicBezTo>
                  <a:pt x="3044118" y="3282434"/>
                  <a:pt x="3078069" y="3277938"/>
                  <a:pt x="3115896" y="3277938"/>
                </a:cubicBezTo>
                <a:cubicBezTo>
                  <a:pt x="3151243" y="3277938"/>
                  <a:pt x="3181009" y="3282124"/>
                  <a:pt x="3205193" y="3290495"/>
                </a:cubicBezTo>
                <a:cubicBezTo>
                  <a:pt x="3229378" y="3298867"/>
                  <a:pt x="3249066" y="3311269"/>
                  <a:pt x="3264259" y="3327702"/>
                </a:cubicBezTo>
                <a:cubicBezTo>
                  <a:pt x="3279452" y="3344135"/>
                  <a:pt x="3290459" y="3364754"/>
                  <a:pt x="3297280" y="3389559"/>
                </a:cubicBezTo>
                <a:cubicBezTo>
                  <a:pt x="3304102" y="3414364"/>
                  <a:pt x="3307512" y="3442889"/>
                  <a:pt x="3307512" y="3475135"/>
                </a:cubicBezTo>
                <a:lnTo>
                  <a:pt x="3307512" y="3540247"/>
                </a:lnTo>
                <a:lnTo>
                  <a:pt x="3192170" y="3540247"/>
                </a:lnTo>
                <a:cubicBezTo>
                  <a:pt x="3127058" y="3540247"/>
                  <a:pt x="3068457" y="3545984"/>
                  <a:pt x="3016368" y="3557456"/>
                </a:cubicBezTo>
                <a:cubicBezTo>
                  <a:pt x="2964277" y="3568928"/>
                  <a:pt x="2920249" y="3586136"/>
                  <a:pt x="2884282" y="3609081"/>
                </a:cubicBezTo>
                <a:cubicBezTo>
                  <a:pt x="2848315" y="3632025"/>
                  <a:pt x="2820720" y="3660861"/>
                  <a:pt x="2801497" y="3695587"/>
                </a:cubicBezTo>
                <a:cubicBezTo>
                  <a:pt x="2782273" y="3730314"/>
                  <a:pt x="2772661" y="3771241"/>
                  <a:pt x="2772661" y="3818370"/>
                </a:cubicBezTo>
                <a:cubicBezTo>
                  <a:pt x="2772661" y="3858678"/>
                  <a:pt x="2779637" y="3894645"/>
                  <a:pt x="2793590" y="3926271"/>
                </a:cubicBezTo>
                <a:cubicBezTo>
                  <a:pt x="2807543" y="3957897"/>
                  <a:pt x="2827077" y="3984562"/>
                  <a:pt x="2852191" y="4006266"/>
                </a:cubicBezTo>
                <a:cubicBezTo>
                  <a:pt x="2877306" y="4027970"/>
                  <a:pt x="2907692" y="4044558"/>
                  <a:pt x="2943349" y="4056030"/>
                </a:cubicBezTo>
                <a:cubicBezTo>
                  <a:pt x="2979005" y="4067502"/>
                  <a:pt x="3018848" y="4073239"/>
                  <a:pt x="3062876" y="4073239"/>
                </a:cubicBezTo>
                <a:cubicBezTo>
                  <a:pt x="3113105" y="4073239"/>
                  <a:pt x="3160699" y="4062386"/>
                  <a:pt x="3205658" y="4040682"/>
                </a:cubicBezTo>
                <a:cubicBezTo>
                  <a:pt x="3250616" y="4018978"/>
                  <a:pt x="3291389" y="3988593"/>
                  <a:pt x="3327976" y="3949525"/>
                </a:cubicBezTo>
                <a:lnTo>
                  <a:pt x="3327976" y="4033241"/>
                </a:lnTo>
                <a:cubicBezTo>
                  <a:pt x="3327976" y="4040682"/>
                  <a:pt x="3330147" y="4046263"/>
                  <a:pt x="3334488" y="4049984"/>
                </a:cubicBezTo>
                <a:cubicBezTo>
                  <a:pt x="3338828" y="4053705"/>
                  <a:pt x="3345805" y="4056495"/>
                  <a:pt x="3355416" y="4058356"/>
                </a:cubicBezTo>
                <a:cubicBezTo>
                  <a:pt x="3365028" y="4060216"/>
                  <a:pt x="3377896" y="4061146"/>
                  <a:pt x="3394019" y="4061146"/>
                </a:cubicBezTo>
                <a:cubicBezTo>
                  <a:pt x="3410762" y="4061146"/>
                  <a:pt x="3423474" y="4060216"/>
                  <a:pt x="3432156" y="4058356"/>
                </a:cubicBezTo>
                <a:cubicBezTo>
                  <a:pt x="3440837" y="4056495"/>
                  <a:pt x="3447659" y="4053705"/>
                  <a:pt x="3452620" y="4049984"/>
                </a:cubicBezTo>
                <a:cubicBezTo>
                  <a:pt x="3457580" y="4046263"/>
                  <a:pt x="3460061" y="4040682"/>
                  <a:pt x="3460061" y="4033241"/>
                </a:cubicBezTo>
                <a:lnTo>
                  <a:pt x="3460061" y="3468624"/>
                </a:lnTo>
                <a:cubicBezTo>
                  <a:pt x="3460061" y="3416534"/>
                  <a:pt x="3454170" y="3370955"/>
                  <a:pt x="3442388" y="3331888"/>
                </a:cubicBezTo>
                <a:cubicBezTo>
                  <a:pt x="3430605" y="3292821"/>
                  <a:pt x="3411692" y="3260110"/>
                  <a:pt x="3385647" y="3233755"/>
                </a:cubicBezTo>
                <a:cubicBezTo>
                  <a:pt x="3359602" y="3207400"/>
                  <a:pt x="3325496" y="3187401"/>
                  <a:pt x="3283328" y="3173758"/>
                </a:cubicBezTo>
                <a:cubicBezTo>
                  <a:pt x="3241160" y="3160116"/>
                  <a:pt x="3190000" y="3153294"/>
                  <a:pt x="3129849" y="3153294"/>
                </a:cubicBezTo>
                <a:close/>
                <a:moveTo>
                  <a:pt x="808614" y="2851917"/>
                </a:moveTo>
                <a:cubicBezTo>
                  <a:pt x="803653" y="2851917"/>
                  <a:pt x="799157" y="2853158"/>
                  <a:pt x="795126" y="2855638"/>
                </a:cubicBezTo>
                <a:cubicBezTo>
                  <a:pt x="791095" y="2858119"/>
                  <a:pt x="787840" y="2862149"/>
                  <a:pt x="785359" y="2867730"/>
                </a:cubicBezTo>
                <a:cubicBezTo>
                  <a:pt x="782879" y="2873311"/>
                  <a:pt x="780863" y="2880598"/>
                  <a:pt x="779313" y="2889590"/>
                </a:cubicBezTo>
                <a:cubicBezTo>
                  <a:pt x="777763" y="2898581"/>
                  <a:pt x="776988" y="2908968"/>
                  <a:pt x="776988" y="2920750"/>
                </a:cubicBezTo>
                <a:cubicBezTo>
                  <a:pt x="776988" y="2932533"/>
                  <a:pt x="777763" y="2942765"/>
                  <a:pt x="779313" y="2951446"/>
                </a:cubicBezTo>
                <a:cubicBezTo>
                  <a:pt x="780863" y="2960128"/>
                  <a:pt x="782879" y="2967104"/>
                  <a:pt x="785359" y="2972375"/>
                </a:cubicBezTo>
                <a:cubicBezTo>
                  <a:pt x="787840" y="2977646"/>
                  <a:pt x="791095" y="2981522"/>
                  <a:pt x="795126" y="2984002"/>
                </a:cubicBezTo>
                <a:cubicBezTo>
                  <a:pt x="799157" y="2986483"/>
                  <a:pt x="803653" y="2987723"/>
                  <a:pt x="808614" y="2987723"/>
                </a:cubicBezTo>
                <a:lnTo>
                  <a:pt x="1147198" y="2987723"/>
                </a:lnTo>
                <a:lnTo>
                  <a:pt x="1147198" y="4031381"/>
                </a:lnTo>
                <a:cubicBezTo>
                  <a:pt x="1147198" y="4036342"/>
                  <a:pt x="1148438" y="4040682"/>
                  <a:pt x="1150918" y="4044403"/>
                </a:cubicBezTo>
                <a:cubicBezTo>
                  <a:pt x="1153399" y="4048124"/>
                  <a:pt x="1157740" y="4051069"/>
                  <a:pt x="1163941" y="4053240"/>
                </a:cubicBezTo>
                <a:cubicBezTo>
                  <a:pt x="1170142" y="4055410"/>
                  <a:pt x="1178514" y="4057270"/>
                  <a:pt x="1189056" y="4058821"/>
                </a:cubicBezTo>
                <a:cubicBezTo>
                  <a:pt x="1199598" y="4060371"/>
                  <a:pt x="1212310" y="4061146"/>
                  <a:pt x="1227193" y="4061146"/>
                </a:cubicBezTo>
                <a:cubicBezTo>
                  <a:pt x="1242696" y="4061146"/>
                  <a:pt x="1255563" y="4060371"/>
                  <a:pt x="1265795" y="4058821"/>
                </a:cubicBezTo>
                <a:cubicBezTo>
                  <a:pt x="1276027" y="4057270"/>
                  <a:pt x="1284244" y="4055410"/>
                  <a:pt x="1290445" y="4053240"/>
                </a:cubicBezTo>
                <a:cubicBezTo>
                  <a:pt x="1296646" y="4051069"/>
                  <a:pt x="1300987" y="4048124"/>
                  <a:pt x="1303467" y="4044403"/>
                </a:cubicBezTo>
                <a:cubicBezTo>
                  <a:pt x="1305948" y="4040682"/>
                  <a:pt x="1307188" y="4036342"/>
                  <a:pt x="1307188" y="4031381"/>
                </a:cubicBezTo>
                <a:lnTo>
                  <a:pt x="1307188" y="2987723"/>
                </a:lnTo>
                <a:lnTo>
                  <a:pt x="1645772" y="2987723"/>
                </a:lnTo>
                <a:cubicBezTo>
                  <a:pt x="1650733" y="2987723"/>
                  <a:pt x="1655229" y="2986483"/>
                  <a:pt x="1659260" y="2984002"/>
                </a:cubicBezTo>
                <a:cubicBezTo>
                  <a:pt x="1663290" y="2981522"/>
                  <a:pt x="1666701" y="2977646"/>
                  <a:pt x="1669491" y="2972375"/>
                </a:cubicBezTo>
                <a:cubicBezTo>
                  <a:pt x="1672282" y="2967104"/>
                  <a:pt x="1674297" y="2960128"/>
                  <a:pt x="1675538" y="2951446"/>
                </a:cubicBezTo>
                <a:cubicBezTo>
                  <a:pt x="1676778" y="2942765"/>
                  <a:pt x="1677398" y="2932533"/>
                  <a:pt x="1677398" y="2920750"/>
                </a:cubicBezTo>
                <a:cubicBezTo>
                  <a:pt x="1677398" y="2908968"/>
                  <a:pt x="1676778" y="2898581"/>
                  <a:pt x="1675538" y="2889590"/>
                </a:cubicBezTo>
                <a:cubicBezTo>
                  <a:pt x="1674297" y="2880598"/>
                  <a:pt x="1672282" y="2873311"/>
                  <a:pt x="1669491" y="2867730"/>
                </a:cubicBezTo>
                <a:cubicBezTo>
                  <a:pt x="1666701" y="2862149"/>
                  <a:pt x="1663290" y="2858119"/>
                  <a:pt x="1659260" y="2855638"/>
                </a:cubicBezTo>
                <a:cubicBezTo>
                  <a:pt x="1655229" y="2853158"/>
                  <a:pt x="1650733" y="2851917"/>
                  <a:pt x="1645772" y="2851917"/>
                </a:cubicBezTo>
                <a:close/>
                <a:moveTo>
                  <a:pt x="4820202" y="2759830"/>
                </a:moveTo>
                <a:cubicBezTo>
                  <a:pt x="4805319" y="2759830"/>
                  <a:pt x="4792916" y="2760450"/>
                  <a:pt x="4782995" y="2761690"/>
                </a:cubicBezTo>
                <a:cubicBezTo>
                  <a:pt x="4773072" y="2762931"/>
                  <a:pt x="4765167" y="2764791"/>
                  <a:pt x="4759276" y="2767271"/>
                </a:cubicBezTo>
                <a:cubicBezTo>
                  <a:pt x="4753384" y="2769752"/>
                  <a:pt x="4749353" y="2772852"/>
                  <a:pt x="4747183" y="2776573"/>
                </a:cubicBezTo>
                <a:cubicBezTo>
                  <a:pt x="4745012" y="2780294"/>
                  <a:pt x="4743927" y="2784635"/>
                  <a:pt x="4743927" y="2789596"/>
                </a:cubicBezTo>
                <a:lnTo>
                  <a:pt x="4743927" y="4032311"/>
                </a:lnTo>
                <a:cubicBezTo>
                  <a:pt x="4743927" y="4037272"/>
                  <a:pt x="4745012" y="4041458"/>
                  <a:pt x="4747183" y="4044868"/>
                </a:cubicBezTo>
                <a:cubicBezTo>
                  <a:pt x="4749353" y="4048279"/>
                  <a:pt x="4753384" y="4051224"/>
                  <a:pt x="4759276" y="4053705"/>
                </a:cubicBezTo>
                <a:cubicBezTo>
                  <a:pt x="4765167" y="4056185"/>
                  <a:pt x="4773072" y="4058046"/>
                  <a:pt x="4782995" y="4059286"/>
                </a:cubicBezTo>
                <a:cubicBezTo>
                  <a:pt x="4792916" y="4060526"/>
                  <a:pt x="4805319" y="4061146"/>
                  <a:pt x="4820202" y="4061146"/>
                </a:cubicBezTo>
                <a:cubicBezTo>
                  <a:pt x="4835704" y="4061146"/>
                  <a:pt x="4848417" y="4060526"/>
                  <a:pt x="4858339" y="4059286"/>
                </a:cubicBezTo>
                <a:cubicBezTo>
                  <a:pt x="4868261" y="4058046"/>
                  <a:pt x="4876012" y="4056185"/>
                  <a:pt x="4881593" y="4053705"/>
                </a:cubicBezTo>
                <a:cubicBezTo>
                  <a:pt x="4887175" y="4051224"/>
                  <a:pt x="4891204" y="4048279"/>
                  <a:pt x="4893685" y="4044868"/>
                </a:cubicBezTo>
                <a:cubicBezTo>
                  <a:pt x="4896167" y="4041458"/>
                  <a:pt x="4897406" y="4037272"/>
                  <a:pt x="4897406" y="4032311"/>
                </a:cubicBezTo>
                <a:lnTo>
                  <a:pt x="4897406" y="3568153"/>
                </a:lnTo>
                <a:lnTo>
                  <a:pt x="5250873" y="4031381"/>
                </a:lnTo>
                <a:cubicBezTo>
                  <a:pt x="5254594" y="4036962"/>
                  <a:pt x="5258780" y="4041768"/>
                  <a:pt x="5263432" y="4045798"/>
                </a:cubicBezTo>
                <a:cubicBezTo>
                  <a:pt x="5268082" y="4049829"/>
                  <a:pt x="5274128" y="4052930"/>
                  <a:pt x="5281569" y="4055100"/>
                </a:cubicBezTo>
                <a:cubicBezTo>
                  <a:pt x="5289011" y="4057270"/>
                  <a:pt x="5298157" y="4058821"/>
                  <a:pt x="5309009" y="4059751"/>
                </a:cubicBezTo>
                <a:cubicBezTo>
                  <a:pt x="5319861" y="4060681"/>
                  <a:pt x="5333659" y="4061146"/>
                  <a:pt x="5350402" y="4061146"/>
                </a:cubicBezTo>
                <a:cubicBezTo>
                  <a:pt x="5366526" y="4061146"/>
                  <a:pt x="5379858" y="4060526"/>
                  <a:pt x="5390401" y="4059286"/>
                </a:cubicBezTo>
                <a:cubicBezTo>
                  <a:pt x="5400941" y="4058046"/>
                  <a:pt x="5409158" y="4056185"/>
                  <a:pt x="5415049" y="4053705"/>
                </a:cubicBezTo>
                <a:cubicBezTo>
                  <a:pt x="5420940" y="4051224"/>
                  <a:pt x="5425126" y="4048124"/>
                  <a:pt x="5427607" y="4044403"/>
                </a:cubicBezTo>
                <a:cubicBezTo>
                  <a:pt x="5430087" y="4040682"/>
                  <a:pt x="5431328" y="4036342"/>
                  <a:pt x="5431328" y="4031381"/>
                </a:cubicBezTo>
                <a:cubicBezTo>
                  <a:pt x="5431328" y="4025800"/>
                  <a:pt x="5429623" y="4019753"/>
                  <a:pt x="5426211" y="4013242"/>
                </a:cubicBezTo>
                <a:cubicBezTo>
                  <a:pt x="5422800" y="4006731"/>
                  <a:pt x="5417065" y="3998204"/>
                  <a:pt x="5409003" y="3987662"/>
                </a:cubicBezTo>
                <a:lnTo>
                  <a:pt x="5068558" y="3545829"/>
                </a:lnTo>
                <a:lnTo>
                  <a:pt x="5371796" y="3242591"/>
                </a:lnTo>
                <a:cubicBezTo>
                  <a:pt x="5381098" y="3232669"/>
                  <a:pt x="5387764" y="3223988"/>
                  <a:pt x="5391795" y="3216546"/>
                </a:cubicBezTo>
                <a:cubicBezTo>
                  <a:pt x="5395826" y="3209105"/>
                  <a:pt x="5397841" y="3201664"/>
                  <a:pt x="5397841" y="3194222"/>
                </a:cubicBezTo>
                <a:cubicBezTo>
                  <a:pt x="5397841" y="3188641"/>
                  <a:pt x="5396446" y="3184145"/>
                  <a:pt x="5393655" y="3180735"/>
                </a:cubicBezTo>
                <a:cubicBezTo>
                  <a:pt x="5390865" y="3177324"/>
                  <a:pt x="5386214" y="3174533"/>
                  <a:pt x="5379703" y="3172363"/>
                </a:cubicBezTo>
                <a:cubicBezTo>
                  <a:pt x="5373191" y="3170193"/>
                  <a:pt x="5364664" y="3168642"/>
                  <a:pt x="5354123" y="3167712"/>
                </a:cubicBezTo>
                <a:cubicBezTo>
                  <a:pt x="5343581" y="3166782"/>
                  <a:pt x="5330558" y="3166317"/>
                  <a:pt x="5315055" y="3166317"/>
                </a:cubicBezTo>
                <a:cubicBezTo>
                  <a:pt x="5300173" y="3166317"/>
                  <a:pt x="5287460" y="3166782"/>
                  <a:pt x="5276918" y="3167712"/>
                </a:cubicBezTo>
                <a:cubicBezTo>
                  <a:pt x="5266376" y="3168642"/>
                  <a:pt x="5257229" y="3170503"/>
                  <a:pt x="5249479" y="3173293"/>
                </a:cubicBezTo>
                <a:cubicBezTo>
                  <a:pt x="5241726" y="3176084"/>
                  <a:pt x="5235060" y="3179494"/>
                  <a:pt x="5229479" y="3183525"/>
                </a:cubicBezTo>
                <a:cubicBezTo>
                  <a:pt x="5223899" y="3187556"/>
                  <a:pt x="5218626" y="3192672"/>
                  <a:pt x="5213666" y="3198873"/>
                </a:cubicBezTo>
                <a:lnTo>
                  <a:pt x="4897406" y="3546759"/>
                </a:lnTo>
                <a:lnTo>
                  <a:pt x="4897406" y="2789596"/>
                </a:lnTo>
                <a:cubicBezTo>
                  <a:pt x="4897406" y="2784635"/>
                  <a:pt x="4896167" y="2780294"/>
                  <a:pt x="4893685" y="2776573"/>
                </a:cubicBezTo>
                <a:cubicBezTo>
                  <a:pt x="4891204" y="2772852"/>
                  <a:pt x="4887175" y="2769752"/>
                  <a:pt x="4881593" y="2767271"/>
                </a:cubicBezTo>
                <a:cubicBezTo>
                  <a:pt x="4876012" y="2764791"/>
                  <a:pt x="4868261" y="2762931"/>
                  <a:pt x="4858339" y="2761690"/>
                </a:cubicBezTo>
                <a:cubicBezTo>
                  <a:pt x="4848417" y="2760450"/>
                  <a:pt x="4835704" y="2759830"/>
                  <a:pt x="4820202" y="2759830"/>
                </a:cubicBezTo>
                <a:close/>
                <a:moveTo>
                  <a:pt x="1905551" y="2759830"/>
                </a:moveTo>
                <a:cubicBezTo>
                  <a:pt x="1890669" y="2759830"/>
                  <a:pt x="1878266" y="2760450"/>
                  <a:pt x="1868344" y="2761690"/>
                </a:cubicBezTo>
                <a:cubicBezTo>
                  <a:pt x="1858422" y="2762931"/>
                  <a:pt x="1850516" y="2764791"/>
                  <a:pt x="1844625" y="2767271"/>
                </a:cubicBezTo>
                <a:cubicBezTo>
                  <a:pt x="1838734" y="2769752"/>
                  <a:pt x="1834703" y="2772852"/>
                  <a:pt x="1832533" y="2776573"/>
                </a:cubicBezTo>
                <a:cubicBezTo>
                  <a:pt x="1830362" y="2780294"/>
                  <a:pt x="1829277" y="2784635"/>
                  <a:pt x="1829277" y="2789596"/>
                </a:cubicBezTo>
                <a:lnTo>
                  <a:pt x="1829277" y="4032311"/>
                </a:lnTo>
                <a:cubicBezTo>
                  <a:pt x="1829277" y="4037272"/>
                  <a:pt x="1830362" y="4041458"/>
                  <a:pt x="1832533" y="4044868"/>
                </a:cubicBezTo>
                <a:cubicBezTo>
                  <a:pt x="1834703" y="4048279"/>
                  <a:pt x="1838734" y="4051224"/>
                  <a:pt x="1844625" y="4053705"/>
                </a:cubicBezTo>
                <a:cubicBezTo>
                  <a:pt x="1850516" y="4056185"/>
                  <a:pt x="1858422" y="4058046"/>
                  <a:pt x="1868344" y="4059286"/>
                </a:cubicBezTo>
                <a:cubicBezTo>
                  <a:pt x="1878266" y="4060526"/>
                  <a:pt x="1890669" y="4061146"/>
                  <a:pt x="1905551" y="4061146"/>
                </a:cubicBezTo>
                <a:cubicBezTo>
                  <a:pt x="1921054" y="4061146"/>
                  <a:pt x="1933767" y="4060526"/>
                  <a:pt x="1943689" y="4059286"/>
                </a:cubicBezTo>
                <a:cubicBezTo>
                  <a:pt x="1953611" y="4058046"/>
                  <a:pt x="1961362" y="4056185"/>
                  <a:pt x="1966943" y="4053705"/>
                </a:cubicBezTo>
                <a:cubicBezTo>
                  <a:pt x="1972524" y="4051224"/>
                  <a:pt x="1976555" y="4048279"/>
                  <a:pt x="1979035" y="4044868"/>
                </a:cubicBezTo>
                <a:cubicBezTo>
                  <a:pt x="1981516" y="4041458"/>
                  <a:pt x="1982756" y="4037272"/>
                  <a:pt x="1982756" y="4032311"/>
                </a:cubicBezTo>
                <a:lnTo>
                  <a:pt x="1982756" y="3447230"/>
                </a:lnTo>
                <a:cubicBezTo>
                  <a:pt x="2024924" y="3394520"/>
                  <a:pt x="2065232" y="3354522"/>
                  <a:pt x="2103679" y="3327237"/>
                </a:cubicBezTo>
                <a:cubicBezTo>
                  <a:pt x="2142126" y="3299952"/>
                  <a:pt x="2180573" y="3286309"/>
                  <a:pt x="2219020" y="3286309"/>
                </a:cubicBezTo>
                <a:cubicBezTo>
                  <a:pt x="2248786" y="3286309"/>
                  <a:pt x="2274986" y="3291891"/>
                  <a:pt x="2297620" y="3303053"/>
                </a:cubicBezTo>
                <a:cubicBezTo>
                  <a:pt x="2320255" y="3314215"/>
                  <a:pt x="2338703" y="3330338"/>
                  <a:pt x="2352966" y="3351422"/>
                </a:cubicBezTo>
                <a:cubicBezTo>
                  <a:pt x="2367229" y="3372506"/>
                  <a:pt x="2378080" y="3397621"/>
                  <a:pt x="2385522" y="3426766"/>
                </a:cubicBezTo>
                <a:cubicBezTo>
                  <a:pt x="2392964" y="3455911"/>
                  <a:pt x="2396684" y="3494359"/>
                  <a:pt x="2396684" y="3542108"/>
                </a:cubicBezTo>
                <a:lnTo>
                  <a:pt x="2396684" y="4032311"/>
                </a:lnTo>
                <a:cubicBezTo>
                  <a:pt x="2396684" y="4037272"/>
                  <a:pt x="2397924" y="4041458"/>
                  <a:pt x="2400405" y="4044868"/>
                </a:cubicBezTo>
                <a:cubicBezTo>
                  <a:pt x="2402885" y="4048279"/>
                  <a:pt x="2406916" y="4051224"/>
                  <a:pt x="2412497" y="4053705"/>
                </a:cubicBezTo>
                <a:cubicBezTo>
                  <a:pt x="2418078" y="4056185"/>
                  <a:pt x="2425829" y="4058046"/>
                  <a:pt x="2435752" y="4059286"/>
                </a:cubicBezTo>
                <a:cubicBezTo>
                  <a:pt x="2445673" y="4060526"/>
                  <a:pt x="2458386" y="4061146"/>
                  <a:pt x="2473889" y="4061146"/>
                </a:cubicBezTo>
                <a:cubicBezTo>
                  <a:pt x="2488772" y="4061146"/>
                  <a:pt x="2501174" y="4060526"/>
                  <a:pt x="2511096" y="4059286"/>
                </a:cubicBezTo>
                <a:cubicBezTo>
                  <a:pt x="2521018" y="4058046"/>
                  <a:pt x="2528769" y="4056185"/>
                  <a:pt x="2534350" y="4053705"/>
                </a:cubicBezTo>
                <a:cubicBezTo>
                  <a:pt x="2539931" y="4051224"/>
                  <a:pt x="2543962" y="4048279"/>
                  <a:pt x="2546443" y="4044868"/>
                </a:cubicBezTo>
                <a:cubicBezTo>
                  <a:pt x="2548923" y="4041458"/>
                  <a:pt x="2550163" y="4037272"/>
                  <a:pt x="2550163" y="4032311"/>
                </a:cubicBezTo>
                <a:lnTo>
                  <a:pt x="2550163" y="3522574"/>
                </a:lnTo>
                <a:cubicBezTo>
                  <a:pt x="2550163" y="3462423"/>
                  <a:pt x="2545048" y="3411108"/>
                  <a:pt x="2534815" y="3368630"/>
                </a:cubicBezTo>
                <a:cubicBezTo>
                  <a:pt x="2524583" y="3326152"/>
                  <a:pt x="2507685" y="3289100"/>
                  <a:pt x="2484121" y="3257474"/>
                </a:cubicBezTo>
                <a:cubicBezTo>
                  <a:pt x="2460556" y="3225848"/>
                  <a:pt x="2429706" y="3200578"/>
                  <a:pt x="2391568" y="3181665"/>
                </a:cubicBezTo>
                <a:cubicBezTo>
                  <a:pt x="2353431" y="3162751"/>
                  <a:pt x="2306457" y="3153294"/>
                  <a:pt x="2250646" y="3153294"/>
                </a:cubicBezTo>
                <a:cubicBezTo>
                  <a:pt x="2205378" y="3153294"/>
                  <a:pt x="2160419" y="3164612"/>
                  <a:pt x="2115771" y="3187246"/>
                </a:cubicBezTo>
                <a:cubicBezTo>
                  <a:pt x="2071123" y="3209880"/>
                  <a:pt x="2026784" y="3244452"/>
                  <a:pt x="1982756" y="3290960"/>
                </a:cubicBezTo>
                <a:lnTo>
                  <a:pt x="1982756" y="2789596"/>
                </a:lnTo>
                <a:cubicBezTo>
                  <a:pt x="1982756" y="2784635"/>
                  <a:pt x="1981516" y="2780294"/>
                  <a:pt x="1979035" y="2776573"/>
                </a:cubicBezTo>
                <a:cubicBezTo>
                  <a:pt x="1976555" y="2772852"/>
                  <a:pt x="1972524" y="2769752"/>
                  <a:pt x="1966943" y="2767271"/>
                </a:cubicBezTo>
                <a:cubicBezTo>
                  <a:pt x="1961362" y="2764791"/>
                  <a:pt x="1953611" y="2762931"/>
                  <a:pt x="1943689" y="2761690"/>
                </a:cubicBezTo>
                <a:cubicBezTo>
                  <a:pt x="1933767" y="2760450"/>
                  <a:pt x="1921054" y="2759830"/>
                  <a:pt x="1905551" y="27598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D" sz="15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3E4320-35DF-46C1-9C09-5D5AF61F2C07}"/>
              </a:ext>
            </a:extLst>
          </p:cNvPr>
          <p:cNvSpPr/>
          <p:nvPr/>
        </p:nvSpPr>
        <p:spPr>
          <a:xfrm>
            <a:off x="21710350" y="2430049"/>
            <a:ext cx="2656096" cy="30302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10056270" y="-4250542"/>
            <a:ext cx="1693722" cy="1564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9000395" y="-5335073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8936189" y="-5335073"/>
            <a:ext cx="3930636" cy="373377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92C-DD94-4567-899F-8A28E06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212"/>
            <a:ext cx="2534194" cy="1227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9AA6-0B28-4B9F-8DBD-02553AA0E6D0}"/>
              </a:ext>
            </a:extLst>
          </p:cNvPr>
          <p:cNvSpPr txBox="1">
            <a:spLocks/>
          </p:cNvSpPr>
          <p:nvPr/>
        </p:nvSpPr>
        <p:spPr>
          <a:xfrm>
            <a:off x="64206" y="-2182601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21BC1EC-64DF-4B2E-AAB1-C8174B9C6D4F}"/>
              </a:ext>
            </a:extLst>
          </p:cNvPr>
          <p:cNvSpPr txBox="1">
            <a:spLocks/>
          </p:cNvSpPr>
          <p:nvPr/>
        </p:nvSpPr>
        <p:spPr>
          <a:xfrm>
            <a:off x="13073654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E997A-37C5-48B0-855F-C2B1BFD09C5B}"/>
              </a:ext>
            </a:extLst>
          </p:cNvPr>
          <p:cNvSpPr txBox="1"/>
          <p:nvPr/>
        </p:nvSpPr>
        <p:spPr>
          <a:xfrm>
            <a:off x="13073654" y="3207939"/>
            <a:ext cx="2330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para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siswa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belajar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65BE06E-834F-4A5C-B92F-E214477350A9}"/>
              </a:ext>
            </a:extLst>
          </p:cNvPr>
          <p:cNvSpPr txBox="1">
            <a:spLocks/>
          </p:cNvSpPr>
          <p:nvPr/>
        </p:nvSpPr>
        <p:spPr>
          <a:xfrm>
            <a:off x="15998889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06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0413D-51F8-43E0-863F-D35598FCEBF7}"/>
              </a:ext>
            </a:extLst>
          </p:cNvPr>
          <p:cNvSpPr txBox="1"/>
          <p:nvPr/>
        </p:nvSpPr>
        <p:spPr>
          <a:xfrm>
            <a:off x="15998889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visual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kesulitan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menemukan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diinginkan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1CE63D-5464-443D-8CF0-EE62440D715E}"/>
              </a:ext>
            </a:extLst>
          </p:cNvPr>
          <p:cNvSpPr txBox="1">
            <a:spLocks/>
          </p:cNvSpPr>
          <p:nvPr/>
        </p:nvSpPr>
        <p:spPr>
          <a:xfrm>
            <a:off x="18924125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07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4CF7D-87FE-4C36-A3AF-B45E2E7FBADC}"/>
              </a:ext>
            </a:extLst>
          </p:cNvPr>
          <p:cNvSpPr txBox="1"/>
          <p:nvPr/>
        </p:nvSpPr>
        <p:spPr>
          <a:xfrm>
            <a:off x="18924125" y="3207939"/>
            <a:ext cx="2330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Quiz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setelah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bisa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menentukan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seberapa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paham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tersebut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A2C7EA-FE72-4417-9FE7-1C4CD7E426EE}"/>
              </a:ext>
            </a:extLst>
          </p:cNvPr>
          <p:cNvSpPr txBox="1">
            <a:spLocks/>
          </p:cNvSpPr>
          <p:nvPr/>
        </p:nvSpPr>
        <p:spPr>
          <a:xfrm>
            <a:off x="21849360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08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E79BB-1D5F-4847-845F-C60DB3939139}"/>
              </a:ext>
            </a:extLst>
          </p:cNvPr>
          <p:cNvSpPr txBox="1"/>
          <p:nvPr/>
        </p:nvSpPr>
        <p:spPr>
          <a:xfrm>
            <a:off x="21849360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Membuat</a:t>
            </a:r>
            <a:r>
              <a:rPr lang="en-US" sz="1400" dirty="0">
                <a:latin typeface="Arial Black" panose="020B0A04020102020204" pitchFamily="34" charset="0"/>
              </a:rPr>
              <a:t> contact </a:t>
            </a:r>
            <a:r>
              <a:rPr lang="en-US" sz="1400" dirty="0" err="1">
                <a:latin typeface="Arial Black" panose="020B0A04020102020204" pitchFamily="34" charset="0"/>
              </a:rPr>
              <a:t>dibagian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akhir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informasi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terkait</a:t>
            </a:r>
            <a:r>
              <a:rPr lang="en-US" sz="1400" dirty="0">
                <a:latin typeface="Arial Black" panose="020B0A04020102020204" pitchFamily="34" charset="0"/>
              </a:rPr>
              <a:t> social media dan web </a:t>
            </a:r>
            <a:r>
              <a:rPr lang="en-US" sz="1400" dirty="0" err="1">
                <a:latin typeface="Arial Black" panose="020B0A04020102020204" pitchFamily="34" charset="0"/>
              </a:rPr>
              <a:t>tersebut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3564C8-C4AD-498A-8B85-C98E6997C32B}"/>
              </a:ext>
            </a:extLst>
          </p:cNvPr>
          <p:cNvSpPr txBox="1">
            <a:spLocks/>
          </p:cNvSpPr>
          <p:nvPr/>
        </p:nvSpPr>
        <p:spPr>
          <a:xfrm>
            <a:off x="24932737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B24A2-FB15-489A-ACBB-AEC2484E306C}"/>
              </a:ext>
            </a:extLst>
          </p:cNvPr>
          <p:cNvSpPr txBox="1"/>
          <p:nvPr/>
        </p:nvSpPr>
        <p:spPr>
          <a:xfrm>
            <a:off x="24932737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E02F828-BC2F-4D1A-BDE0-926E8EBBAD8A}"/>
              </a:ext>
            </a:extLst>
          </p:cNvPr>
          <p:cNvSpPr txBox="1">
            <a:spLocks/>
          </p:cNvSpPr>
          <p:nvPr/>
        </p:nvSpPr>
        <p:spPr>
          <a:xfrm>
            <a:off x="27857972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DF4D6-887E-400A-AB13-344FCDD424E9}"/>
              </a:ext>
            </a:extLst>
          </p:cNvPr>
          <p:cNvSpPr txBox="1"/>
          <p:nvPr/>
        </p:nvSpPr>
        <p:spPr>
          <a:xfrm>
            <a:off x="27857972" y="3429000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terlihat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rapih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CBA07ED-254B-4C54-8B50-3C23E5FE6E86}"/>
              </a:ext>
            </a:extLst>
          </p:cNvPr>
          <p:cNvSpPr txBox="1">
            <a:spLocks/>
          </p:cNvSpPr>
          <p:nvPr/>
        </p:nvSpPr>
        <p:spPr>
          <a:xfrm>
            <a:off x="30783208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F9BDE-5EA8-44DF-9368-1F51640E016D}"/>
              </a:ext>
            </a:extLst>
          </p:cNvPr>
          <p:cNvSpPr txBox="1"/>
          <p:nvPr/>
        </p:nvSpPr>
        <p:spPr>
          <a:xfrm>
            <a:off x="30783208" y="3429000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287BF9E-1A8E-468C-9E8E-E98DAB27D110}"/>
              </a:ext>
            </a:extLst>
          </p:cNvPr>
          <p:cNvSpPr txBox="1">
            <a:spLocks/>
          </p:cNvSpPr>
          <p:nvPr/>
        </p:nvSpPr>
        <p:spPr>
          <a:xfrm>
            <a:off x="33708443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1A359-D452-4324-B320-067F656CB161}"/>
              </a:ext>
            </a:extLst>
          </p:cNvPr>
          <p:cNvSpPr txBox="1"/>
          <p:nvPr/>
        </p:nvSpPr>
        <p:spPr>
          <a:xfrm>
            <a:off x="33708443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sedikit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menarik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C011C-8E52-4998-808E-C6250F1B25DF}"/>
              </a:ext>
            </a:extLst>
          </p:cNvPr>
          <p:cNvSpPr txBox="1"/>
          <p:nvPr/>
        </p:nvSpPr>
        <p:spPr>
          <a:xfrm>
            <a:off x="544973" y="712796"/>
            <a:ext cx="397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Got questions?</a:t>
            </a:r>
            <a:endParaRPr lang="en-ID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4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F33FBB-1452-4752-984A-B47EA6C0E4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-1432465" y="-3145315"/>
            <a:ext cx="15056929" cy="13148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1863809" y="1181686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5172421" y="1023582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1F72FA-1E48-43F4-814A-C27838B24E09}"/>
              </a:ext>
            </a:extLst>
          </p:cNvPr>
          <p:cNvSpPr txBox="1">
            <a:spLocks/>
          </p:cNvSpPr>
          <p:nvPr/>
        </p:nvSpPr>
        <p:spPr>
          <a:xfrm>
            <a:off x="0" y="-2714603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26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3E4320-35DF-46C1-9C09-5D5AF61F2C07}"/>
              </a:ext>
            </a:extLst>
          </p:cNvPr>
          <p:cNvSpPr/>
          <p:nvPr/>
        </p:nvSpPr>
        <p:spPr>
          <a:xfrm>
            <a:off x="294479" y="2430049"/>
            <a:ext cx="2656096" cy="30302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10056270" y="-4250542"/>
            <a:ext cx="1693722" cy="1564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9000395" y="-5335073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8936189" y="-5335073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92C-DD94-4567-899F-8A28E06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212"/>
            <a:ext cx="2534194" cy="1227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9AA6-0B28-4B9F-8DBD-02553AA0E6D0}"/>
              </a:ext>
            </a:extLst>
          </p:cNvPr>
          <p:cNvSpPr txBox="1">
            <a:spLocks/>
          </p:cNvSpPr>
          <p:nvPr/>
        </p:nvSpPr>
        <p:spPr>
          <a:xfrm>
            <a:off x="152401" y="152400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21BC1EC-64DF-4B2E-AAB1-C8174B9C6D4F}"/>
              </a:ext>
            </a:extLst>
          </p:cNvPr>
          <p:cNvSpPr txBox="1">
            <a:spLocks/>
          </p:cNvSpPr>
          <p:nvPr/>
        </p:nvSpPr>
        <p:spPr>
          <a:xfrm>
            <a:off x="457200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01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E997A-37C5-48B0-855F-C2B1BFD09C5B}"/>
              </a:ext>
            </a:extLst>
          </p:cNvPr>
          <p:cNvSpPr txBox="1"/>
          <p:nvPr/>
        </p:nvSpPr>
        <p:spPr>
          <a:xfrm>
            <a:off x="457200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Membuat</a:t>
            </a:r>
            <a:r>
              <a:rPr lang="en-US" sz="1400" dirty="0"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latin typeface="Arial Black" panose="020B0A04020102020204" pitchFamily="34" charset="0"/>
              </a:rPr>
              <a:t>seperti</a:t>
            </a:r>
            <a:r>
              <a:rPr lang="en-US" sz="1400" dirty="0"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latin typeface="Arial Black" panose="020B0A04020102020204" pitchFamily="34" charset="0"/>
              </a:rPr>
              <a:t>Materi</a:t>
            </a:r>
            <a:r>
              <a:rPr lang="en-US" sz="1400" dirty="0"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HTML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65BE06E-834F-4A5C-B92F-E214477350A9}"/>
              </a:ext>
            </a:extLst>
          </p:cNvPr>
          <p:cNvSpPr txBox="1">
            <a:spLocks/>
          </p:cNvSpPr>
          <p:nvPr/>
        </p:nvSpPr>
        <p:spPr>
          <a:xfrm>
            <a:off x="3382435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02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0413D-51F8-43E0-863F-D35598FCEBF7}"/>
              </a:ext>
            </a:extLst>
          </p:cNvPr>
          <p:cNvSpPr txBox="1"/>
          <p:nvPr/>
        </p:nvSpPr>
        <p:spPr>
          <a:xfrm>
            <a:off x="3382435" y="3207939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latin typeface="Arial Black" panose="020B0A04020102020204" pitchFamily="34" charset="0"/>
              </a:rPr>
              <a:t>terlihat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rapih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saat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dibuka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latin typeface="Arial Black" panose="020B0A04020102020204" pitchFamily="34" charset="0"/>
              </a:rPr>
              <a:t> CSS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1CE63D-5464-443D-8CF0-EE62440D715E}"/>
              </a:ext>
            </a:extLst>
          </p:cNvPr>
          <p:cNvSpPr txBox="1">
            <a:spLocks/>
          </p:cNvSpPr>
          <p:nvPr/>
        </p:nvSpPr>
        <p:spPr>
          <a:xfrm>
            <a:off x="6307671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03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4CF7D-87FE-4C36-A3AF-B45E2E7FBADC}"/>
              </a:ext>
            </a:extLst>
          </p:cNvPr>
          <p:cNvSpPr txBox="1"/>
          <p:nvPr/>
        </p:nvSpPr>
        <p:spPr>
          <a:xfrm>
            <a:off x="6307671" y="3207939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latin typeface="Arial Black" panose="020B0A04020102020204" pitchFamily="34" charset="0"/>
              </a:rPr>
              <a:t>gambar</a:t>
            </a:r>
            <a:r>
              <a:rPr lang="en-US" sz="1400" dirty="0"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latin typeface="Arial Black" panose="020B0A04020102020204" pitchFamily="34" charset="0"/>
              </a:rPr>
              <a:t>bawah</a:t>
            </a:r>
            <a:r>
              <a:rPr lang="en-US" sz="1400" dirty="0"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latin typeface="Arial Black" panose="020B0A04020102020204" pitchFamily="34" charset="0"/>
              </a:rPr>
              <a:t>membuka</a:t>
            </a:r>
            <a:r>
              <a:rPr lang="en-US" sz="1400" dirty="0"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HTML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A2C7EA-FE72-4417-9FE7-1C4CD7E426EE}"/>
              </a:ext>
            </a:extLst>
          </p:cNvPr>
          <p:cNvSpPr txBox="1">
            <a:spLocks/>
          </p:cNvSpPr>
          <p:nvPr/>
        </p:nvSpPr>
        <p:spPr>
          <a:xfrm>
            <a:off x="9232906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04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E79BB-1D5F-4847-845F-C60DB3939139}"/>
              </a:ext>
            </a:extLst>
          </p:cNvPr>
          <p:cNvSpPr txBox="1"/>
          <p:nvPr/>
        </p:nvSpPr>
        <p:spPr>
          <a:xfrm>
            <a:off x="9232906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gambar</a:t>
            </a:r>
            <a:r>
              <a:rPr lang="en-US" sz="1400" dirty="0"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sedikit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desain</a:t>
            </a:r>
            <a:r>
              <a:rPr lang="en-US" sz="1400" dirty="0"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latin typeface="Arial Black" panose="020B0A04020102020204" pitchFamily="34" charset="0"/>
              </a:rPr>
              <a:t>menarik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CSS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3564C8-C4AD-498A-8B85-C98E6997C32B}"/>
              </a:ext>
            </a:extLst>
          </p:cNvPr>
          <p:cNvSpPr txBox="1">
            <a:spLocks/>
          </p:cNvSpPr>
          <p:nvPr/>
        </p:nvSpPr>
        <p:spPr>
          <a:xfrm>
            <a:off x="12316283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B24A2-FB15-489A-ACBB-AEC2484E306C}"/>
              </a:ext>
            </a:extLst>
          </p:cNvPr>
          <p:cNvSpPr txBox="1"/>
          <p:nvPr/>
        </p:nvSpPr>
        <p:spPr>
          <a:xfrm>
            <a:off x="12316283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E02F828-BC2F-4D1A-BDE0-926E8EBBAD8A}"/>
              </a:ext>
            </a:extLst>
          </p:cNvPr>
          <p:cNvSpPr txBox="1">
            <a:spLocks/>
          </p:cNvSpPr>
          <p:nvPr/>
        </p:nvSpPr>
        <p:spPr>
          <a:xfrm>
            <a:off x="15241518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DF4D6-887E-400A-AB13-344FCDD424E9}"/>
              </a:ext>
            </a:extLst>
          </p:cNvPr>
          <p:cNvSpPr txBox="1"/>
          <p:nvPr/>
        </p:nvSpPr>
        <p:spPr>
          <a:xfrm>
            <a:off x="15241518" y="3429000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terlihat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rapih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CBA07ED-254B-4C54-8B50-3C23E5FE6E86}"/>
              </a:ext>
            </a:extLst>
          </p:cNvPr>
          <p:cNvSpPr txBox="1">
            <a:spLocks/>
          </p:cNvSpPr>
          <p:nvPr/>
        </p:nvSpPr>
        <p:spPr>
          <a:xfrm>
            <a:off x="18166754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F9BDE-5EA8-44DF-9368-1F51640E016D}"/>
              </a:ext>
            </a:extLst>
          </p:cNvPr>
          <p:cNvSpPr txBox="1"/>
          <p:nvPr/>
        </p:nvSpPr>
        <p:spPr>
          <a:xfrm>
            <a:off x="18166754" y="3429000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287BF9E-1A8E-468C-9E8E-E98DAB27D110}"/>
              </a:ext>
            </a:extLst>
          </p:cNvPr>
          <p:cNvSpPr txBox="1">
            <a:spLocks/>
          </p:cNvSpPr>
          <p:nvPr/>
        </p:nvSpPr>
        <p:spPr>
          <a:xfrm>
            <a:off x="21091989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1A359-D452-4324-B320-067F656CB161}"/>
              </a:ext>
            </a:extLst>
          </p:cNvPr>
          <p:cNvSpPr txBox="1"/>
          <p:nvPr/>
        </p:nvSpPr>
        <p:spPr>
          <a:xfrm>
            <a:off x="21091989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sedikit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menarik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1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3E4320-35DF-46C1-9C09-5D5AF61F2C07}"/>
              </a:ext>
            </a:extLst>
          </p:cNvPr>
          <p:cNvSpPr/>
          <p:nvPr/>
        </p:nvSpPr>
        <p:spPr>
          <a:xfrm>
            <a:off x="3219714" y="2430049"/>
            <a:ext cx="2656096" cy="303027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10056270" y="-4250542"/>
            <a:ext cx="1693722" cy="1564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9000395" y="-5335073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8936189" y="-5335073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92C-DD94-4567-899F-8A28E06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212"/>
            <a:ext cx="2534194" cy="1227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9AA6-0B28-4B9F-8DBD-02553AA0E6D0}"/>
              </a:ext>
            </a:extLst>
          </p:cNvPr>
          <p:cNvSpPr txBox="1">
            <a:spLocks/>
          </p:cNvSpPr>
          <p:nvPr/>
        </p:nvSpPr>
        <p:spPr>
          <a:xfrm>
            <a:off x="152401" y="152400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21BC1EC-64DF-4B2E-AAB1-C8174B9C6D4F}"/>
              </a:ext>
            </a:extLst>
          </p:cNvPr>
          <p:cNvSpPr txBox="1">
            <a:spLocks/>
          </p:cNvSpPr>
          <p:nvPr/>
        </p:nvSpPr>
        <p:spPr>
          <a:xfrm>
            <a:off x="457200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E997A-37C5-48B0-855F-C2B1BFD09C5B}"/>
              </a:ext>
            </a:extLst>
          </p:cNvPr>
          <p:cNvSpPr txBox="1"/>
          <p:nvPr/>
        </p:nvSpPr>
        <p:spPr>
          <a:xfrm>
            <a:off x="457200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65BE06E-834F-4A5C-B92F-E214477350A9}"/>
              </a:ext>
            </a:extLst>
          </p:cNvPr>
          <p:cNvSpPr txBox="1">
            <a:spLocks/>
          </p:cNvSpPr>
          <p:nvPr/>
        </p:nvSpPr>
        <p:spPr>
          <a:xfrm>
            <a:off x="3382435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02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0413D-51F8-43E0-863F-D35598FCEBF7}"/>
              </a:ext>
            </a:extLst>
          </p:cNvPr>
          <p:cNvSpPr txBox="1"/>
          <p:nvPr/>
        </p:nvSpPr>
        <p:spPr>
          <a:xfrm>
            <a:off x="3382435" y="3207939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latin typeface="Arial Black" panose="020B0A04020102020204" pitchFamily="34" charset="0"/>
              </a:rPr>
              <a:t>terlihat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rapih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saat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dibuka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latin typeface="Arial Black" panose="020B0A04020102020204" pitchFamily="34" charset="0"/>
              </a:rPr>
              <a:t> CSS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1CE63D-5464-443D-8CF0-EE62440D715E}"/>
              </a:ext>
            </a:extLst>
          </p:cNvPr>
          <p:cNvSpPr txBox="1">
            <a:spLocks/>
          </p:cNvSpPr>
          <p:nvPr/>
        </p:nvSpPr>
        <p:spPr>
          <a:xfrm>
            <a:off x="6307671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03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4CF7D-87FE-4C36-A3AF-B45E2E7FBADC}"/>
              </a:ext>
            </a:extLst>
          </p:cNvPr>
          <p:cNvSpPr txBox="1"/>
          <p:nvPr/>
        </p:nvSpPr>
        <p:spPr>
          <a:xfrm>
            <a:off x="6307671" y="3207939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latin typeface="Arial Black" panose="020B0A04020102020204" pitchFamily="34" charset="0"/>
              </a:rPr>
              <a:t>gambar</a:t>
            </a:r>
            <a:r>
              <a:rPr lang="en-US" sz="1400" dirty="0"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latin typeface="Arial Black" panose="020B0A04020102020204" pitchFamily="34" charset="0"/>
              </a:rPr>
              <a:t>bawah</a:t>
            </a:r>
            <a:r>
              <a:rPr lang="en-US" sz="1400" dirty="0"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latin typeface="Arial Black" panose="020B0A04020102020204" pitchFamily="34" charset="0"/>
              </a:rPr>
              <a:t>membuka</a:t>
            </a:r>
            <a:r>
              <a:rPr lang="en-US" sz="1400" dirty="0"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HTML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A2C7EA-FE72-4417-9FE7-1C4CD7E426EE}"/>
              </a:ext>
            </a:extLst>
          </p:cNvPr>
          <p:cNvSpPr txBox="1">
            <a:spLocks/>
          </p:cNvSpPr>
          <p:nvPr/>
        </p:nvSpPr>
        <p:spPr>
          <a:xfrm>
            <a:off x="9232906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04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E79BB-1D5F-4847-845F-C60DB3939139}"/>
              </a:ext>
            </a:extLst>
          </p:cNvPr>
          <p:cNvSpPr txBox="1"/>
          <p:nvPr/>
        </p:nvSpPr>
        <p:spPr>
          <a:xfrm>
            <a:off x="9232906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gambar</a:t>
            </a:r>
            <a:r>
              <a:rPr lang="en-US" sz="1400" dirty="0"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sedikit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desain</a:t>
            </a:r>
            <a:r>
              <a:rPr lang="en-US" sz="1400" dirty="0"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latin typeface="Arial Black" panose="020B0A04020102020204" pitchFamily="34" charset="0"/>
              </a:rPr>
              <a:t>menarik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CSS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3564C8-C4AD-498A-8B85-C98E6997C32B}"/>
              </a:ext>
            </a:extLst>
          </p:cNvPr>
          <p:cNvSpPr txBox="1">
            <a:spLocks/>
          </p:cNvSpPr>
          <p:nvPr/>
        </p:nvSpPr>
        <p:spPr>
          <a:xfrm>
            <a:off x="12316283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B24A2-FB15-489A-ACBB-AEC2484E306C}"/>
              </a:ext>
            </a:extLst>
          </p:cNvPr>
          <p:cNvSpPr txBox="1"/>
          <p:nvPr/>
        </p:nvSpPr>
        <p:spPr>
          <a:xfrm>
            <a:off x="12316283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E02F828-BC2F-4D1A-BDE0-926E8EBBAD8A}"/>
              </a:ext>
            </a:extLst>
          </p:cNvPr>
          <p:cNvSpPr txBox="1">
            <a:spLocks/>
          </p:cNvSpPr>
          <p:nvPr/>
        </p:nvSpPr>
        <p:spPr>
          <a:xfrm>
            <a:off x="15241518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DF4D6-887E-400A-AB13-344FCDD424E9}"/>
              </a:ext>
            </a:extLst>
          </p:cNvPr>
          <p:cNvSpPr txBox="1"/>
          <p:nvPr/>
        </p:nvSpPr>
        <p:spPr>
          <a:xfrm>
            <a:off x="15241518" y="3429000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terlihat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rapih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CBA07ED-254B-4C54-8B50-3C23E5FE6E86}"/>
              </a:ext>
            </a:extLst>
          </p:cNvPr>
          <p:cNvSpPr txBox="1">
            <a:spLocks/>
          </p:cNvSpPr>
          <p:nvPr/>
        </p:nvSpPr>
        <p:spPr>
          <a:xfrm>
            <a:off x="18166754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F9BDE-5EA8-44DF-9368-1F51640E016D}"/>
              </a:ext>
            </a:extLst>
          </p:cNvPr>
          <p:cNvSpPr txBox="1"/>
          <p:nvPr/>
        </p:nvSpPr>
        <p:spPr>
          <a:xfrm>
            <a:off x="18166754" y="3429000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287BF9E-1A8E-468C-9E8E-E98DAB27D110}"/>
              </a:ext>
            </a:extLst>
          </p:cNvPr>
          <p:cNvSpPr txBox="1">
            <a:spLocks/>
          </p:cNvSpPr>
          <p:nvPr/>
        </p:nvSpPr>
        <p:spPr>
          <a:xfrm>
            <a:off x="21091989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1A359-D452-4324-B320-067F656CB161}"/>
              </a:ext>
            </a:extLst>
          </p:cNvPr>
          <p:cNvSpPr txBox="1"/>
          <p:nvPr/>
        </p:nvSpPr>
        <p:spPr>
          <a:xfrm>
            <a:off x="21091989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sedikit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menarik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9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3E4320-35DF-46C1-9C09-5D5AF61F2C07}"/>
              </a:ext>
            </a:extLst>
          </p:cNvPr>
          <p:cNvSpPr/>
          <p:nvPr/>
        </p:nvSpPr>
        <p:spPr>
          <a:xfrm>
            <a:off x="6140370" y="2430049"/>
            <a:ext cx="2656096" cy="30302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10056270" y="-4250542"/>
            <a:ext cx="1693722" cy="1564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9000395" y="-5335073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8936189" y="-5335073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92C-DD94-4567-899F-8A28E06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212"/>
            <a:ext cx="2534194" cy="1227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9AA6-0B28-4B9F-8DBD-02553AA0E6D0}"/>
              </a:ext>
            </a:extLst>
          </p:cNvPr>
          <p:cNvSpPr txBox="1">
            <a:spLocks/>
          </p:cNvSpPr>
          <p:nvPr/>
        </p:nvSpPr>
        <p:spPr>
          <a:xfrm>
            <a:off x="152401" y="152400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21BC1EC-64DF-4B2E-AAB1-C8174B9C6D4F}"/>
              </a:ext>
            </a:extLst>
          </p:cNvPr>
          <p:cNvSpPr txBox="1">
            <a:spLocks/>
          </p:cNvSpPr>
          <p:nvPr/>
        </p:nvSpPr>
        <p:spPr>
          <a:xfrm>
            <a:off x="457200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E997A-37C5-48B0-855F-C2B1BFD09C5B}"/>
              </a:ext>
            </a:extLst>
          </p:cNvPr>
          <p:cNvSpPr txBox="1"/>
          <p:nvPr/>
        </p:nvSpPr>
        <p:spPr>
          <a:xfrm>
            <a:off x="457200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65BE06E-834F-4A5C-B92F-E214477350A9}"/>
              </a:ext>
            </a:extLst>
          </p:cNvPr>
          <p:cNvSpPr txBox="1">
            <a:spLocks/>
          </p:cNvSpPr>
          <p:nvPr/>
        </p:nvSpPr>
        <p:spPr>
          <a:xfrm>
            <a:off x="3382435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0413D-51F8-43E0-863F-D35598FCEBF7}"/>
              </a:ext>
            </a:extLst>
          </p:cNvPr>
          <p:cNvSpPr txBox="1"/>
          <p:nvPr/>
        </p:nvSpPr>
        <p:spPr>
          <a:xfrm>
            <a:off x="3382435" y="3207939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terlihat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rapih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1CE63D-5464-443D-8CF0-EE62440D715E}"/>
              </a:ext>
            </a:extLst>
          </p:cNvPr>
          <p:cNvSpPr txBox="1">
            <a:spLocks/>
          </p:cNvSpPr>
          <p:nvPr/>
        </p:nvSpPr>
        <p:spPr>
          <a:xfrm>
            <a:off x="6307671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03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4CF7D-87FE-4C36-A3AF-B45E2E7FBADC}"/>
              </a:ext>
            </a:extLst>
          </p:cNvPr>
          <p:cNvSpPr txBox="1"/>
          <p:nvPr/>
        </p:nvSpPr>
        <p:spPr>
          <a:xfrm>
            <a:off x="6307671" y="3207939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latin typeface="Arial Black" panose="020B0A04020102020204" pitchFamily="34" charset="0"/>
              </a:rPr>
              <a:t>gambar</a:t>
            </a:r>
            <a:r>
              <a:rPr lang="en-US" sz="1400" dirty="0"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latin typeface="Arial Black" panose="020B0A04020102020204" pitchFamily="34" charset="0"/>
              </a:rPr>
              <a:t>bawah</a:t>
            </a:r>
            <a:r>
              <a:rPr lang="en-US" sz="1400" dirty="0"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latin typeface="Arial Black" panose="020B0A04020102020204" pitchFamily="34" charset="0"/>
              </a:rPr>
              <a:t>membuka</a:t>
            </a:r>
            <a:r>
              <a:rPr lang="en-US" sz="1400" dirty="0"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HTML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A2C7EA-FE72-4417-9FE7-1C4CD7E426EE}"/>
              </a:ext>
            </a:extLst>
          </p:cNvPr>
          <p:cNvSpPr txBox="1">
            <a:spLocks/>
          </p:cNvSpPr>
          <p:nvPr/>
        </p:nvSpPr>
        <p:spPr>
          <a:xfrm>
            <a:off x="9232906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04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E79BB-1D5F-4847-845F-C60DB3939139}"/>
              </a:ext>
            </a:extLst>
          </p:cNvPr>
          <p:cNvSpPr txBox="1"/>
          <p:nvPr/>
        </p:nvSpPr>
        <p:spPr>
          <a:xfrm>
            <a:off x="9232906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gambar</a:t>
            </a:r>
            <a:r>
              <a:rPr lang="en-US" sz="1400" dirty="0"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sedikit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desain</a:t>
            </a:r>
            <a:r>
              <a:rPr lang="en-US" sz="1400" dirty="0"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latin typeface="Arial Black" panose="020B0A04020102020204" pitchFamily="34" charset="0"/>
              </a:rPr>
              <a:t>menarik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CSS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3564C8-C4AD-498A-8B85-C98E6997C32B}"/>
              </a:ext>
            </a:extLst>
          </p:cNvPr>
          <p:cNvSpPr txBox="1">
            <a:spLocks/>
          </p:cNvSpPr>
          <p:nvPr/>
        </p:nvSpPr>
        <p:spPr>
          <a:xfrm>
            <a:off x="12316283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B24A2-FB15-489A-ACBB-AEC2484E306C}"/>
              </a:ext>
            </a:extLst>
          </p:cNvPr>
          <p:cNvSpPr txBox="1"/>
          <p:nvPr/>
        </p:nvSpPr>
        <p:spPr>
          <a:xfrm>
            <a:off x="12316283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E02F828-BC2F-4D1A-BDE0-926E8EBBAD8A}"/>
              </a:ext>
            </a:extLst>
          </p:cNvPr>
          <p:cNvSpPr txBox="1">
            <a:spLocks/>
          </p:cNvSpPr>
          <p:nvPr/>
        </p:nvSpPr>
        <p:spPr>
          <a:xfrm>
            <a:off x="15241518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DF4D6-887E-400A-AB13-344FCDD424E9}"/>
              </a:ext>
            </a:extLst>
          </p:cNvPr>
          <p:cNvSpPr txBox="1"/>
          <p:nvPr/>
        </p:nvSpPr>
        <p:spPr>
          <a:xfrm>
            <a:off x="15241518" y="3429000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terlihat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rapih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CBA07ED-254B-4C54-8B50-3C23E5FE6E86}"/>
              </a:ext>
            </a:extLst>
          </p:cNvPr>
          <p:cNvSpPr txBox="1">
            <a:spLocks/>
          </p:cNvSpPr>
          <p:nvPr/>
        </p:nvSpPr>
        <p:spPr>
          <a:xfrm>
            <a:off x="18166754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F9BDE-5EA8-44DF-9368-1F51640E016D}"/>
              </a:ext>
            </a:extLst>
          </p:cNvPr>
          <p:cNvSpPr txBox="1"/>
          <p:nvPr/>
        </p:nvSpPr>
        <p:spPr>
          <a:xfrm>
            <a:off x="18166754" y="3429000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287BF9E-1A8E-468C-9E8E-E98DAB27D110}"/>
              </a:ext>
            </a:extLst>
          </p:cNvPr>
          <p:cNvSpPr txBox="1">
            <a:spLocks/>
          </p:cNvSpPr>
          <p:nvPr/>
        </p:nvSpPr>
        <p:spPr>
          <a:xfrm>
            <a:off x="21091989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1A359-D452-4324-B320-067F656CB161}"/>
              </a:ext>
            </a:extLst>
          </p:cNvPr>
          <p:cNvSpPr txBox="1"/>
          <p:nvPr/>
        </p:nvSpPr>
        <p:spPr>
          <a:xfrm>
            <a:off x="21091989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sedikit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menarik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5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3E4320-35DF-46C1-9C09-5D5AF61F2C07}"/>
              </a:ext>
            </a:extLst>
          </p:cNvPr>
          <p:cNvSpPr/>
          <p:nvPr/>
        </p:nvSpPr>
        <p:spPr>
          <a:xfrm>
            <a:off x="9093896" y="2430049"/>
            <a:ext cx="2656096" cy="30302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10056270" y="-4250542"/>
            <a:ext cx="1693722" cy="1564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9000395" y="-5335073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8936189" y="-5335073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92C-DD94-4567-899F-8A28E06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212"/>
            <a:ext cx="2534194" cy="1227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9AA6-0B28-4B9F-8DBD-02553AA0E6D0}"/>
              </a:ext>
            </a:extLst>
          </p:cNvPr>
          <p:cNvSpPr txBox="1">
            <a:spLocks/>
          </p:cNvSpPr>
          <p:nvPr/>
        </p:nvSpPr>
        <p:spPr>
          <a:xfrm>
            <a:off x="152401" y="152400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9849EA-26B1-4E59-9C74-43EDC283C298}"/>
              </a:ext>
            </a:extLst>
          </p:cNvPr>
          <p:cNvGrpSpPr/>
          <p:nvPr/>
        </p:nvGrpSpPr>
        <p:grpSpPr>
          <a:xfrm>
            <a:off x="-11330321" y="2538771"/>
            <a:ext cx="22965443" cy="2921554"/>
            <a:chOff x="457200" y="2538771"/>
            <a:chExt cx="22965443" cy="2921554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21BC1EC-64DF-4B2E-AAB1-C8174B9C6D4F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2538771"/>
              <a:ext cx="766897" cy="5677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01</a:t>
              </a:r>
              <a:endParaRPr lang="en-ID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00FAC8-5ADC-40EC-AAAB-3FB9F98CA905}"/>
                </a:ext>
              </a:extLst>
            </p:cNvPr>
            <p:cNvGrpSpPr/>
            <p:nvPr/>
          </p:nvGrpSpPr>
          <p:grpSpPr>
            <a:xfrm>
              <a:off x="457200" y="2538771"/>
              <a:ext cx="22965443" cy="2921554"/>
              <a:chOff x="457200" y="2538771"/>
              <a:chExt cx="22965443" cy="29215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5E997A-37C5-48B0-855F-C2B1BFD09C5B}"/>
                  </a:ext>
                </a:extLst>
              </p:cNvPr>
              <p:cNvSpPr txBox="1"/>
              <p:nvPr/>
            </p:nvSpPr>
            <p:spPr>
              <a:xfrm>
                <a:off x="457200" y="3207939"/>
                <a:ext cx="233065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Membuat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logo “AYOBELAJAR” dan tab-tab menu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seperti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“Home,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Materi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, QUIZ, dan Sing Up”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menggunakan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HTML</a:t>
                </a:r>
                <a:endParaRPr lang="en-ID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65BE06E-834F-4A5C-B92F-E21447735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2435" y="2538771"/>
                <a:ext cx="766897" cy="56770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02</a:t>
                </a:r>
                <a:endParaRPr lang="en-ID" sz="32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C0413D-51F8-43E0-863F-D35598FCEBF7}"/>
                  </a:ext>
                </a:extLst>
              </p:cNvPr>
              <p:cNvSpPr txBox="1"/>
              <p:nvPr/>
            </p:nvSpPr>
            <p:spPr>
              <a:xfrm>
                <a:off x="3382435" y="3207939"/>
                <a:ext cx="233065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Mendesain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logo dan tab-tab agar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terlihat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rapih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saat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dibuka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menggunak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CSS</a:t>
                </a:r>
                <a:endParaRPr lang="en-ID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171CE63D-5464-443D-8CF0-EE62440D7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7671" y="2538771"/>
                <a:ext cx="766897" cy="56770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03</a:t>
                </a:r>
                <a:endParaRPr lang="en-ID" sz="32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A4CF7D-87FE-4C36-A3AF-B45E2E7FBADC}"/>
                  </a:ext>
                </a:extLst>
              </p:cNvPr>
              <p:cNvSpPr txBox="1"/>
              <p:nvPr/>
            </p:nvSpPr>
            <p:spPr>
              <a:xfrm>
                <a:off x="6307671" y="3207939"/>
                <a:ext cx="233065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Menambahkan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kata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pengantar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dan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gambar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di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bawah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logo dan tab-tab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untuk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menyambut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pelanggan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membuka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web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menggunakan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HTML</a:t>
                </a:r>
                <a:endParaRPr lang="en-ID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CDA2C7EA-FE72-4417-9FE7-1C4CD7E426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2906" y="2538771"/>
                <a:ext cx="766897" cy="56770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04</a:t>
                </a:r>
                <a:endParaRPr lang="en-ID" sz="32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0E79BB-1D5F-4847-845F-C60DB3939139}"/>
                  </a:ext>
                </a:extLst>
              </p:cNvPr>
              <p:cNvSpPr txBox="1"/>
              <p:nvPr/>
            </p:nvSpPr>
            <p:spPr>
              <a:xfrm>
                <a:off x="9232906" y="3207939"/>
                <a:ext cx="233065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Merapihkan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gambar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dan kata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pengantar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memberikan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sedikit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desain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agar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menarik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menggunakan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CSS</a:t>
                </a:r>
                <a:endParaRPr lang="en-ID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3E3564C8-C4AD-498A-8B85-C98E6997C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16283" y="2759832"/>
                <a:ext cx="766897" cy="56770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01</a:t>
                </a:r>
                <a:endParaRPr lang="en-ID" sz="32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EB24A2-FB15-489A-ACBB-AEC2484E306C}"/>
                  </a:ext>
                </a:extLst>
              </p:cNvPr>
              <p:cNvSpPr txBox="1"/>
              <p:nvPr/>
            </p:nvSpPr>
            <p:spPr>
              <a:xfrm>
                <a:off x="12316283" y="3429000"/>
                <a:ext cx="233065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Membuat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logo “AYOBELAJAR” dan tab-tab menu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seperti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“Home,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Materi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, QUIZ, dan Sing Up”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menggunakan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HTML</a:t>
                </a:r>
                <a:endParaRPr lang="en-ID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1E02F828-BC2F-4D1A-BDE0-926E8EBBAD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1518" y="2759832"/>
                <a:ext cx="766897" cy="56770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02</a:t>
                </a:r>
                <a:endParaRPr lang="en-ID" sz="32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2DF4D6-887E-400A-AB13-344FCDD424E9}"/>
                  </a:ext>
                </a:extLst>
              </p:cNvPr>
              <p:cNvSpPr txBox="1"/>
              <p:nvPr/>
            </p:nvSpPr>
            <p:spPr>
              <a:xfrm>
                <a:off x="15241518" y="3429000"/>
                <a:ext cx="233065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Mendesain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logo dan tab-tab agar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terlihat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rapih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saat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dibuka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menggunak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CSS</a:t>
                </a:r>
                <a:endParaRPr lang="en-ID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1CBA07ED-254B-4C54-8B50-3C23E5FE6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66754" y="2759832"/>
                <a:ext cx="766897" cy="56770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03</a:t>
                </a:r>
                <a:endParaRPr lang="en-ID" sz="32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CF9BDE-5EA8-44DF-9368-1F51640E016D}"/>
                  </a:ext>
                </a:extLst>
              </p:cNvPr>
              <p:cNvSpPr txBox="1"/>
              <p:nvPr/>
            </p:nvSpPr>
            <p:spPr>
              <a:xfrm>
                <a:off x="18166754" y="3429000"/>
                <a:ext cx="233065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Menambahkan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kata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pengantar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dan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gambar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di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bawah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logo dan tab-tab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untuk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menyambut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pelanggan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membuka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web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menggunakan</a:t>
                </a:r>
                <a:r>
                  <a:rPr 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 HTML</a:t>
                </a:r>
                <a:endParaRPr lang="en-ID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Title 1">
                <a:extLst>
                  <a:ext uri="{FF2B5EF4-FFF2-40B4-BE49-F238E27FC236}">
                    <a16:creationId xmlns:a16="http://schemas.microsoft.com/office/drawing/2014/main" id="{4287BF9E-1A8E-468C-9E8E-E98DAB27D1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91989" y="2759832"/>
                <a:ext cx="766897" cy="56770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latin typeface="Arial Black" panose="020B0A04020102020204" pitchFamily="34" charset="0"/>
                  </a:rPr>
                  <a:t>04</a:t>
                </a:r>
                <a:endParaRPr lang="en-ID" sz="3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21A359-D452-4324-B320-067F656CB161}"/>
                  </a:ext>
                </a:extLst>
              </p:cNvPr>
              <p:cNvSpPr txBox="1"/>
              <p:nvPr/>
            </p:nvSpPr>
            <p:spPr>
              <a:xfrm>
                <a:off x="21091989" y="3429000"/>
                <a:ext cx="233065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latin typeface="Arial Black" panose="020B0A04020102020204" pitchFamily="34" charset="0"/>
                  </a:rPr>
                  <a:t>Merapihkan</a:t>
                </a:r>
                <a:r>
                  <a:rPr 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latin typeface="Arial Black" panose="020B0A04020102020204" pitchFamily="34" charset="0"/>
                  </a:rPr>
                  <a:t>gambar</a:t>
                </a:r>
                <a:r>
                  <a:rPr lang="en-US" sz="1400" dirty="0">
                    <a:latin typeface="Arial Black" panose="020B0A04020102020204" pitchFamily="34" charset="0"/>
                  </a:rPr>
                  <a:t> dan kata </a:t>
                </a:r>
                <a:r>
                  <a:rPr lang="en-US" sz="1400" dirty="0" err="1">
                    <a:latin typeface="Arial Black" panose="020B0A04020102020204" pitchFamily="34" charset="0"/>
                  </a:rPr>
                  <a:t>pengantar</a:t>
                </a:r>
                <a:r>
                  <a:rPr 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latin typeface="Arial Black" panose="020B0A04020102020204" pitchFamily="34" charset="0"/>
                  </a:rPr>
                  <a:t>dengan</a:t>
                </a:r>
                <a:r>
                  <a:rPr 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latin typeface="Arial Black" panose="020B0A04020102020204" pitchFamily="34" charset="0"/>
                  </a:rPr>
                  <a:t>memberikan</a:t>
                </a:r>
                <a:r>
                  <a:rPr 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latin typeface="Arial Black" panose="020B0A04020102020204" pitchFamily="34" charset="0"/>
                  </a:rPr>
                  <a:t>sedikit</a:t>
                </a:r>
                <a:r>
                  <a:rPr 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latin typeface="Arial Black" panose="020B0A04020102020204" pitchFamily="34" charset="0"/>
                  </a:rPr>
                  <a:t>desain</a:t>
                </a:r>
                <a:r>
                  <a:rPr lang="en-US" sz="1400" dirty="0">
                    <a:latin typeface="Arial Black" panose="020B0A04020102020204" pitchFamily="34" charset="0"/>
                  </a:rPr>
                  <a:t> agar </a:t>
                </a:r>
                <a:r>
                  <a:rPr lang="en-US" sz="1400" dirty="0" err="1">
                    <a:latin typeface="Arial Black" panose="020B0A04020102020204" pitchFamily="34" charset="0"/>
                  </a:rPr>
                  <a:t>menarik</a:t>
                </a:r>
                <a:r>
                  <a:rPr 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latin typeface="Arial Black" panose="020B0A04020102020204" pitchFamily="34" charset="0"/>
                  </a:rPr>
                  <a:t>dengan</a:t>
                </a:r>
                <a:r>
                  <a:rPr 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sz="1400" dirty="0" err="1">
                    <a:latin typeface="Arial Black" panose="020B0A04020102020204" pitchFamily="34" charset="0"/>
                  </a:rPr>
                  <a:t>menggunakan</a:t>
                </a:r>
                <a:r>
                  <a:rPr lang="en-US" sz="1400" dirty="0">
                    <a:latin typeface="Arial Black" panose="020B0A04020102020204" pitchFamily="34" charset="0"/>
                  </a:rPr>
                  <a:t> CSS</a:t>
                </a:r>
                <a:endParaRPr lang="en-ID" sz="1400" dirty="0"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99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3E4320-35DF-46C1-9C09-5D5AF61F2C07}"/>
              </a:ext>
            </a:extLst>
          </p:cNvPr>
          <p:cNvSpPr/>
          <p:nvPr/>
        </p:nvSpPr>
        <p:spPr>
          <a:xfrm>
            <a:off x="294479" y="2430049"/>
            <a:ext cx="2656096" cy="30302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10056270" y="-4250542"/>
            <a:ext cx="1693722" cy="1564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9000395" y="-5335073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8936189" y="-5335073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92C-DD94-4567-899F-8A28E06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212"/>
            <a:ext cx="2534194" cy="1227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9AA6-0B28-4B9F-8DBD-02553AA0E6D0}"/>
              </a:ext>
            </a:extLst>
          </p:cNvPr>
          <p:cNvSpPr txBox="1">
            <a:spLocks/>
          </p:cNvSpPr>
          <p:nvPr/>
        </p:nvSpPr>
        <p:spPr>
          <a:xfrm>
            <a:off x="152401" y="152400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21BC1EC-64DF-4B2E-AAB1-C8174B9C6D4F}"/>
              </a:ext>
            </a:extLst>
          </p:cNvPr>
          <p:cNvSpPr txBox="1">
            <a:spLocks/>
          </p:cNvSpPr>
          <p:nvPr/>
        </p:nvSpPr>
        <p:spPr>
          <a:xfrm>
            <a:off x="457200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E997A-37C5-48B0-855F-C2B1BFD09C5B}"/>
              </a:ext>
            </a:extLst>
          </p:cNvPr>
          <p:cNvSpPr txBox="1"/>
          <p:nvPr/>
        </p:nvSpPr>
        <p:spPr>
          <a:xfrm>
            <a:off x="457200" y="3207939"/>
            <a:ext cx="2330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para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siswa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belajar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65BE06E-834F-4A5C-B92F-E214477350A9}"/>
              </a:ext>
            </a:extLst>
          </p:cNvPr>
          <p:cNvSpPr txBox="1">
            <a:spLocks/>
          </p:cNvSpPr>
          <p:nvPr/>
        </p:nvSpPr>
        <p:spPr>
          <a:xfrm>
            <a:off x="3382435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06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0413D-51F8-43E0-863F-D35598FCEBF7}"/>
              </a:ext>
            </a:extLst>
          </p:cNvPr>
          <p:cNvSpPr txBox="1"/>
          <p:nvPr/>
        </p:nvSpPr>
        <p:spPr>
          <a:xfrm>
            <a:off x="3382435" y="3207939"/>
            <a:ext cx="2330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latin typeface="Arial Black" panose="020B0A04020102020204" pitchFamily="34" charset="0"/>
              </a:rPr>
              <a:t> visual </a:t>
            </a:r>
            <a:r>
              <a:rPr lang="en-US" sz="1400" dirty="0" err="1">
                <a:latin typeface="Arial Black" panose="020B0A04020102020204" pitchFamily="34" charset="0"/>
              </a:rPr>
              <a:t>dari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materi</a:t>
            </a:r>
            <a:r>
              <a:rPr lang="en-US" sz="1400" dirty="0"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tidak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kesulitan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menemukan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materi</a:t>
            </a:r>
            <a:r>
              <a:rPr lang="en-US" sz="1400" dirty="0"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latin typeface="Arial Black" panose="020B0A04020102020204" pitchFamily="34" charset="0"/>
              </a:rPr>
              <a:t>diinginkan</a:t>
            </a:r>
            <a:endParaRPr lang="en-ID" sz="1400" dirty="0">
              <a:latin typeface="Arial Black" panose="020B0A04020102020204" pitchFamily="34" charset="0"/>
            </a:endParaRPr>
          </a:p>
          <a:p>
            <a:r>
              <a:rPr lang="en-US" sz="1400" dirty="0">
                <a:latin typeface="Arial Black" panose="020B0A04020102020204" pitchFamily="34" charset="0"/>
              </a:rPr>
              <a:t>CSS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1CE63D-5464-443D-8CF0-EE62440D715E}"/>
              </a:ext>
            </a:extLst>
          </p:cNvPr>
          <p:cNvSpPr txBox="1">
            <a:spLocks/>
          </p:cNvSpPr>
          <p:nvPr/>
        </p:nvSpPr>
        <p:spPr>
          <a:xfrm>
            <a:off x="6307671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07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4CF7D-87FE-4C36-A3AF-B45E2E7FBADC}"/>
              </a:ext>
            </a:extLst>
          </p:cNvPr>
          <p:cNvSpPr txBox="1"/>
          <p:nvPr/>
        </p:nvSpPr>
        <p:spPr>
          <a:xfrm>
            <a:off x="6307671" y="3207939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latin typeface="Arial Black" panose="020B0A04020102020204" pitchFamily="34" charset="0"/>
              </a:rPr>
              <a:t>gambar</a:t>
            </a:r>
            <a:r>
              <a:rPr lang="en-US" sz="1400" dirty="0"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latin typeface="Arial Black" panose="020B0A04020102020204" pitchFamily="34" charset="0"/>
              </a:rPr>
              <a:t>bawah</a:t>
            </a:r>
            <a:r>
              <a:rPr lang="en-US" sz="1400" dirty="0"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latin typeface="Arial Black" panose="020B0A04020102020204" pitchFamily="34" charset="0"/>
              </a:rPr>
              <a:t>membuka</a:t>
            </a:r>
            <a:r>
              <a:rPr lang="en-US" sz="1400" dirty="0"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HTML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A2C7EA-FE72-4417-9FE7-1C4CD7E426EE}"/>
              </a:ext>
            </a:extLst>
          </p:cNvPr>
          <p:cNvSpPr txBox="1">
            <a:spLocks/>
          </p:cNvSpPr>
          <p:nvPr/>
        </p:nvSpPr>
        <p:spPr>
          <a:xfrm>
            <a:off x="9232906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08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E79BB-1D5F-4847-845F-C60DB3939139}"/>
              </a:ext>
            </a:extLst>
          </p:cNvPr>
          <p:cNvSpPr txBox="1"/>
          <p:nvPr/>
        </p:nvSpPr>
        <p:spPr>
          <a:xfrm>
            <a:off x="9232906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gambar</a:t>
            </a:r>
            <a:r>
              <a:rPr lang="en-US" sz="1400" dirty="0"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sedikit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desain</a:t>
            </a:r>
            <a:r>
              <a:rPr lang="en-US" sz="1400" dirty="0"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latin typeface="Arial Black" panose="020B0A04020102020204" pitchFamily="34" charset="0"/>
              </a:rPr>
              <a:t>menarik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CSS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3564C8-C4AD-498A-8B85-C98E6997C32B}"/>
              </a:ext>
            </a:extLst>
          </p:cNvPr>
          <p:cNvSpPr txBox="1">
            <a:spLocks/>
          </p:cNvSpPr>
          <p:nvPr/>
        </p:nvSpPr>
        <p:spPr>
          <a:xfrm>
            <a:off x="12316283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B24A2-FB15-489A-ACBB-AEC2484E306C}"/>
              </a:ext>
            </a:extLst>
          </p:cNvPr>
          <p:cNvSpPr txBox="1"/>
          <p:nvPr/>
        </p:nvSpPr>
        <p:spPr>
          <a:xfrm>
            <a:off x="12316283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E02F828-BC2F-4D1A-BDE0-926E8EBBAD8A}"/>
              </a:ext>
            </a:extLst>
          </p:cNvPr>
          <p:cNvSpPr txBox="1">
            <a:spLocks/>
          </p:cNvSpPr>
          <p:nvPr/>
        </p:nvSpPr>
        <p:spPr>
          <a:xfrm>
            <a:off x="15241518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DF4D6-887E-400A-AB13-344FCDD424E9}"/>
              </a:ext>
            </a:extLst>
          </p:cNvPr>
          <p:cNvSpPr txBox="1"/>
          <p:nvPr/>
        </p:nvSpPr>
        <p:spPr>
          <a:xfrm>
            <a:off x="15241518" y="3429000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terlihat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rapih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CBA07ED-254B-4C54-8B50-3C23E5FE6E86}"/>
              </a:ext>
            </a:extLst>
          </p:cNvPr>
          <p:cNvSpPr txBox="1">
            <a:spLocks/>
          </p:cNvSpPr>
          <p:nvPr/>
        </p:nvSpPr>
        <p:spPr>
          <a:xfrm>
            <a:off x="18166754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F9BDE-5EA8-44DF-9368-1F51640E016D}"/>
              </a:ext>
            </a:extLst>
          </p:cNvPr>
          <p:cNvSpPr txBox="1"/>
          <p:nvPr/>
        </p:nvSpPr>
        <p:spPr>
          <a:xfrm>
            <a:off x="18166754" y="3429000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287BF9E-1A8E-468C-9E8E-E98DAB27D110}"/>
              </a:ext>
            </a:extLst>
          </p:cNvPr>
          <p:cNvSpPr txBox="1">
            <a:spLocks/>
          </p:cNvSpPr>
          <p:nvPr/>
        </p:nvSpPr>
        <p:spPr>
          <a:xfrm>
            <a:off x="21091989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1A359-D452-4324-B320-067F656CB161}"/>
              </a:ext>
            </a:extLst>
          </p:cNvPr>
          <p:cNvSpPr txBox="1"/>
          <p:nvPr/>
        </p:nvSpPr>
        <p:spPr>
          <a:xfrm>
            <a:off x="21091989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sedikit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menarik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5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3E4320-35DF-46C1-9C09-5D5AF61F2C07}"/>
              </a:ext>
            </a:extLst>
          </p:cNvPr>
          <p:cNvSpPr/>
          <p:nvPr/>
        </p:nvSpPr>
        <p:spPr>
          <a:xfrm>
            <a:off x="3197646" y="2430049"/>
            <a:ext cx="2656096" cy="30302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10056270" y="-4250542"/>
            <a:ext cx="1693722" cy="1564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9000395" y="-5335073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8936189" y="-5335073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92C-DD94-4567-899F-8A28E06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212"/>
            <a:ext cx="2534194" cy="1227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9AA6-0B28-4B9F-8DBD-02553AA0E6D0}"/>
              </a:ext>
            </a:extLst>
          </p:cNvPr>
          <p:cNvSpPr txBox="1">
            <a:spLocks/>
          </p:cNvSpPr>
          <p:nvPr/>
        </p:nvSpPr>
        <p:spPr>
          <a:xfrm>
            <a:off x="152401" y="152400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21BC1EC-64DF-4B2E-AAB1-C8174B9C6D4F}"/>
              </a:ext>
            </a:extLst>
          </p:cNvPr>
          <p:cNvSpPr txBox="1">
            <a:spLocks/>
          </p:cNvSpPr>
          <p:nvPr/>
        </p:nvSpPr>
        <p:spPr>
          <a:xfrm>
            <a:off x="457200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E997A-37C5-48B0-855F-C2B1BFD09C5B}"/>
              </a:ext>
            </a:extLst>
          </p:cNvPr>
          <p:cNvSpPr txBox="1"/>
          <p:nvPr/>
        </p:nvSpPr>
        <p:spPr>
          <a:xfrm>
            <a:off x="457200" y="3207939"/>
            <a:ext cx="2330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para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siswa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belajar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65BE06E-834F-4A5C-B92F-E214477350A9}"/>
              </a:ext>
            </a:extLst>
          </p:cNvPr>
          <p:cNvSpPr txBox="1">
            <a:spLocks/>
          </p:cNvSpPr>
          <p:nvPr/>
        </p:nvSpPr>
        <p:spPr>
          <a:xfrm>
            <a:off x="3382435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06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0413D-51F8-43E0-863F-D35598FCEBF7}"/>
              </a:ext>
            </a:extLst>
          </p:cNvPr>
          <p:cNvSpPr txBox="1"/>
          <p:nvPr/>
        </p:nvSpPr>
        <p:spPr>
          <a:xfrm>
            <a:off x="3382435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latin typeface="Arial Black" panose="020B0A04020102020204" pitchFamily="34" charset="0"/>
              </a:rPr>
              <a:t> visual </a:t>
            </a:r>
            <a:r>
              <a:rPr lang="en-US" sz="1400" dirty="0" err="1">
                <a:latin typeface="Arial Black" panose="020B0A04020102020204" pitchFamily="34" charset="0"/>
              </a:rPr>
              <a:t>dari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materi</a:t>
            </a:r>
            <a:r>
              <a:rPr lang="en-US" sz="1400" dirty="0"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tidak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kesulitan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menemukan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materi</a:t>
            </a:r>
            <a:r>
              <a:rPr lang="en-US" sz="1400" dirty="0"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latin typeface="Arial Black" panose="020B0A04020102020204" pitchFamily="34" charset="0"/>
              </a:rPr>
              <a:t>diinginkan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1CE63D-5464-443D-8CF0-EE62440D715E}"/>
              </a:ext>
            </a:extLst>
          </p:cNvPr>
          <p:cNvSpPr txBox="1">
            <a:spLocks/>
          </p:cNvSpPr>
          <p:nvPr/>
        </p:nvSpPr>
        <p:spPr>
          <a:xfrm>
            <a:off x="6307671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07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4CF7D-87FE-4C36-A3AF-B45E2E7FBADC}"/>
              </a:ext>
            </a:extLst>
          </p:cNvPr>
          <p:cNvSpPr txBox="1"/>
          <p:nvPr/>
        </p:nvSpPr>
        <p:spPr>
          <a:xfrm>
            <a:off x="6307671" y="3207939"/>
            <a:ext cx="23306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Quiz </a:t>
            </a:r>
            <a:r>
              <a:rPr lang="en-US" sz="1400" dirty="0" err="1">
                <a:latin typeface="Arial Black" panose="020B0A04020102020204" pitchFamily="34" charset="0"/>
              </a:rPr>
              <a:t>setelah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materi</a:t>
            </a:r>
            <a:r>
              <a:rPr lang="en-US" sz="1400" dirty="0"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latin typeface="Arial Black" panose="020B0A04020102020204" pitchFamily="34" charset="0"/>
              </a:rPr>
              <a:t>bisa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digunakan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menentukan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seberapa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paham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kita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materi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tersebut</a:t>
            </a:r>
            <a:endParaRPr lang="en-ID" sz="1400" dirty="0">
              <a:latin typeface="Arial Black" panose="020B0A04020102020204" pitchFamily="34" charset="0"/>
            </a:endParaRPr>
          </a:p>
          <a:p>
            <a:r>
              <a:rPr lang="en-US" sz="1400" dirty="0">
                <a:latin typeface="Arial Black" panose="020B0A04020102020204" pitchFamily="34" charset="0"/>
              </a:rPr>
              <a:t>HTML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A2C7EA-FE72-4417-9FE7-1C4CD7E426EE}"/>
              </a:ext>
            </a:extLst>
          </p:cNvPr>
          <p:cNvSpPr txBox="1">
            <a:spLocks/>
          </p:cNvSpPr>
          <p:nvPr/>
        </p:nvSpPr>
        <p:spPr>
          <a:xfrm>
            <a:off x="9232906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08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E79BB-1D5F-4847-845F-C60DB3939139}"/>
              </a:ext>
            </a:extLst>
          </p:cNvPr>
          <p:cNvSpPr txBox="1"/>
          <p:nvPr/>
        </p:nvSpPr>
        <p:spPr>
          <a:xfrm>
            <a:off x="9232906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gambar</a:t>
            </a:r>
            <a:r>
              <a:rPr lang="en-US" sz="1400" dirty="0"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sedikit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desain</a:t>
            </a:r>
            <a:r>
              <a:rPr lang="en-US" sz="1400" dirty="0"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latin typeface="Arial Black" panose="020B0A04020102020204" pitchFamily="34" charset="0"/>
              </a:rPr>
              <a:t>menarik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latin typeface="Arial Black" panose="020B0A04020102020204" pitchFamily="34" charset="0"/>
              </a:rPr>
              <a:t> CSS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3564C8-C4AD-498A-8B85-C98E6997C32B}"/>
              </a:ext>
            </a:extLst>
          </p:cNvPr>
          <p:cNvSpPr txBox="1">
            <a:spLocks/>
          </p:cNvSpPr>
          <p:nvPr/>
        </p:nvSpPr>
        <p:spPr>
          <a:xfrm>
            <a:off x="12316283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B24A2-FB15-489A-ACBB-AEC2484E306C}"/>
              </a:ext>
            </a:extLst>
          </p:cNvPr>
          <p:cNvSpPr txBox="1"/>
          <p:nvPr/>
        </p:nvSpPr>
        <p:spPr>
          <a:xfrm>
            <a:off x="12316283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E02F828-BC2F-4D1A-BDE0-926E8EBBAD8A}"/>
              </a:ext>
            </a:extLst>
          </p:cNvPr>
          <p:cNvSpPr txBox="1">
            <a:spLocks/>
          </p:cNvSpPr>
          <p:nvPr/>
        </p:nvSpPr>
        <p:spPr>
          <a:xfrm>
            <a:off x="15241518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DF4D6-887E-400A-AB13-344FCDD424E9}"/>
              </a:ext>
            </a:extLst>
          </p:cNvPr>
          <p:cNvSpPr txBox="1"/>
          <p:nvPr/>
        </p:nvSpPr>
        <p:spPr>
          <a:xfrm>
            <a:off x="15241518" y="3429000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terlihat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rapih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CBA07ED-254B-4C54-8B50-3C23E5FE6E86}"/>
              </a:ext>
            </a:extLst>
          </p:cNvPr>
          <p:cNvSpPr txBox="1">
            <a:spLocks/>
          </p:cNvSpPr>
          <p:nvPr/>
        </p:nvSpPr>
        <p:spPr>
          <a:xfrm>
            <a:off x="18166754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F9BDE-5EA8-44DF-9368-1F51640E016D}"/>
              </a:ext>
            </a:extLst>
          </p:cNvPr>
          <p:cNvSpPr txBox="1"/>
          <p:nvPr/>
        </p:nvSpPr>
        <p:spPr>
          <a:xfrm>
            <a:off x="18166754" y="3429000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287BF9E-1A8E-468C-9E8E-E98DAB27D110}"/>
              </a:ext>
            </a:extLst>
          </p:cNvPr>
          <p:cNvSpPr txBox="1">
            <a:spLocks/>
          </p:cNvSpPr>
          <p:nvPr/>
        </p:nvSpPr>
        <p:spPr>
          <a:xfrm>
            <a:off x="21091989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1A359-D452-4324-B320-067F656CB161}"/>
              </a:ext>
            </a:extLst>
          </p:cNvPr>
          <p:cNvSpPr txBox="1"/>
          <p:nvPr/>
        </p:nvSpPr>
        <p:spPr>
          <a:xfrm>
            <a:off x="21091989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sedikit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menarik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3E4320-35DF-46C1-9C09-5D5AF61F2C07}"/>
              </a:ext>
            </a:extLst>
          </p:cNvPr>
          <p:cNvSpPr/>
          <p:nvPr/>
        </p:nvSpPr>
        <p:spPr>
          <a:xfrm>
            <a:off x="6144950" y="2430049"/>
            <a:ext cx="2656096" cy="30302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A35351-935D-47BE-AA67-212DE7FE769E}"/>
              </a:ext>
            </a:extLst>
          </p:cNvPr>
          <p:cNvSpPr/>
          <p:nvPr/>
        </p:nvSpPr>
        <p:spPr>
          <a:xfrm>
            <a:off x="10056270" y="-4250542"/>
            <a:ext cx="1693722" cy="15647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33C4A-5FBD-4D00-9960-3F6414615BB9}"/>
              </a:ext>
            </a:extLst>
          </p:cNvPr>
          <p:cNvSpPr/>
          <p:nvPr/>
        </p:nvSpPr>
        <p:spPr>
          <a:xfrm>
            <a:off x="9000395" y="-5335073"/>
            <a:ext cx="3805471" cy="357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EGBERT FELICA WIBIANTO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17. Bekasi.</a:t>
            </a:r>
          </a:p>
          <a:p>
            <a:pPr algn="ctr"/>
            <a:endParaRPr lang="en-ID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BF637-8AD1-42C8-8F61-3ACB18370FEA}"/>
              </a:ext>
            </a:extLst>
          </p:cNvPr>
          <p:cNvSpPr/>
          <p:nvPr/>
        </p:nvSpPr>
        <p:spPr>
          <a:xfrm>
            <a:off x="8936189" y="-5335073"/>
            <a:ext cx="3930636" cy="3733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92C-DD94-4567-899F-8A28E06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212"/>
            <a:ext cx="2534194" cy="12279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6A9AA6-0B28-4B9F-8DBD-02553AA0E6D0}"/>
              </a:ext>
            </a:extLst>
          </p:cNvPr>
          <p:cNvSpPr txBox="1">
            <a:spLocks/>
          </p:cNvSpPr>
          <p:nvPr/>
        </p:nvSpPr>
        <p:spPr>
          <a:xfrm>
            <a:off x="152401" y="152400"/>
            <a:ext cx="2534194" cy="1227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ALUR</a:t>
            </a:r>
            <a:endParaRPr lang="en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21BC1EC-64DF-4B2E-AAB1-C8174B9C6D4F}"/>
              </a:ext>
            </a:extLst>
          </p:cNvPr>
          <p:cNvSpPr txBox="1">
            <a:spLocks/>
          </p:cNvSpPr>
          <p:nvPr/>
        </p:nvSpPr>
        <p:spPr>
          <a:xfrm>
            <a:off x="457200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E997A-37C5-48B0-855F-C2B1BFD09C5B}"/>
              </a:ext>
            </a:extLst>
          </p:cNvPr>
          <p:cNvSpPr txBox="1"/>
          <p:nvPr/>
        </p:nvSpPr>
        <p:spPr>
          <a:xfrm>
            <a:off x="457200" y="3207939"/>
            <a:ext cx="2330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para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siswa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belajar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65BE06E-834F-4A5C-B92F-E214477350A9}"/>
              </a:ext>
            </a:extLst>
          </p:cNvPr>
          <p:cNvSpPr txBox="1">
            <a:spLocks/>
          </p:cNvSpPr>
          <p:nvPr/>
        </p:nvSpPr>
        <p:spPr>
          <a:xfrm>
            <a:off x="3382435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06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0413D-51F8-43E0-863F-D35598FCEBF7}"/>
              </a:ext>
            </a:extLst>
          </p:cNvPr>
          <p:cNvSpPr txBox="1"/>
          <p:nvPr/>
        </p:nvSpPr>
        <p:spPr>
          <a:xfrm>
            <a:off x="3382435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visual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kesulitan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menemukan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diinginkan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1CE63D-5464-443D-8CF0-EE62440D715E}"/>
              </a:ext>
            </a:extLst>
          </p:cNvPr>
          <p:cNvSpPr txBox="1">
            <a:spLocks/>
          </p:cNvSpPr>
          <p:nvPr/>
        </p:nvSpPr>
        <p:spPr>
          <a:xfrm>
            <a:off x="6307671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07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4CF7D-87FE-4C36-A3AF-B45E2E7FBADC}"/>
              </a:ext>
            </a:extLst>
          </p:cNvPr>
          <p:cNvSpPr txBox="1"/>
          <p:nvPr/>
        </p:nvSpPr>
        <p:spPr>
          <a:xfrm>
            <a:off x="6307671" y="3207939"/>
            <a:ext cx="2330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Quiz </a:t>
            </a:r>
            <a:r>
              <a:rPr lang="en-US" sz="1400" dirty="0" err="1">
                <a:latin typeface="Arial Black" panose="020B0A04020102020204" pitchFamily="34" charset="0"/>
              </a:rPr>
              <a:t>setelah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materi</a:t>
            </a:r>
            <a:r>
              <a:rPr lang="en-US" sz="1400" dirty="0"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latin typeface="Arial Black" panose="020B0A04020102020204" pitchFamily="34" charset="0"/>
              </a:rPr>
              <a:t>bisa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digunakan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menentukan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seberapa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paham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kita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dengan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materi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tersebut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A2C7EA-FE72-4417-9FE7-1C4CD7E426EE}"/>
              </a:ext>
            </a:extLst>
          </p:cNvPr>
          <p:cNvSpPr txBox="1">
            <a:spLocks/>
          </p:cNvSpPr>
          <p:nvPr/>
        </p:nvSpPr>
        <p:spPr>
          <a:xfrm>
            <a:off x="9232906" y="2538771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Black" panose="020B0A04020102020204" pitchFamily="34" charset="0"/>
              </a:rPr>
              <a:t>08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E79BB-1D5F-4847-845F-C60DB3939139}"/>
              </a:ext>
            </a:extLst>
          </p:cNvPr>
          <p:cNvSpPr txBox="1"/>
          <p:nvPr/>
        </p:nvSpPr>
        <p:spPr>
          <a:xfrm>
            <a:off x="9232906" y="3207939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Black" panose="020B0A04020102020204" pitchFamily="34" charset="0"/>
              </a:rPr>
              <a:t>Membuat</a:t>
            </a:r>
            <a:r>
              <a:rPr lang="en-US" sz="1400" dirty="0">
                <a:latin typeface="Arial Black" panose="020B0A04020102020204" pitchFamily="34" charset="0"/>
              </a:rPr>
              <a:t> contact </a:t>
            </a:r>
            <a:r>
              <a:rPr lang="en-US" sz="1400" dirty="0" err="1">
                <a:latin typeface="Arial Black" panose="020B0A04020102020204" pitchFamily="34" charset="0"/>
              </a:rPr>
              <a:t>dibagian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akhir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untuk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informasi</a:t>
            </a:r>
            <a:r>
              <a:rPr lang="en-US" sz="1400" dirty="0"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latin typeface="Arial Black" panose="020B0A04020102020204" pitchFamily="34" charset="0"/>
              </a:rPr>
              <a:t>terkait</a:t>
            </a:r>
            <a:r>
              <a:rPr lang="en-US" sz="1400" dirty="0">
                <a:latin typeface="Arial Black" panose="020B0A04020102020204" pitchFamily="34" charset="0"/>
              </a:rPr>
              <a:t> social media dan web </a:t>
            </a:r>
            <a:r>
              <a:rPr lang="en-US" sz="1400" dirty="0" err="1">
                <a:latin typeface="Arial Black" panose="020B0A04020102020204" pitchFamily="34" charset="0"/>
              </a:rPr>
              <a:t>tersebut</a:t>
            </a:r>
            <a:endParaRPr lang="en-ID" sz="1400" dirty="0">
              <a:latin typeface="Arial Black" panose="020B0A040201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E3564C8-C4AD-498A-8B85-C98E6997C32B}"/>
              </a:ext>
            </a:extLst>
          </p:cNvPr>
          <p:cNvSpPr txBox="1">
            <a:spLocks/>
          </p:cNvSpPr>
          <p:nvPr/>
        </p:nvSpPr>
        <p:spPr>
          <a:xfrm>
            <a:off x="12316283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B24A2-FB15-489A-ACBB-AEC2484E306C}"/>
              </a:ext>
            </a:extLst>
          </p:cNvPr>
          <p:cNvSpPr txBox="1"/>
          <p:nvPr/>
        </p:nvSpPr>
        <p:spPr>
          <a:xfrm>
            <a:off x="12316283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“AYOBELAJAR” dan tab-tab menu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“Home,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QUIZ, dan Sing Up”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E02F828-BC2F-4D1A-BDE0-926E8EBBAD8A}"/>
              </a:ext>
            </a:extLst>
          </p:cNvPr>
          <p:cNvSpPr txBox="1">
            <a:spLocks/>
          </p:cNvSpPr>
          <p:nvPr/>
        </p:nvSpPr>
        <p:spPr>
          <a:xfrm>
            <a:off x="15241518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DF4D6-887E-400A-AB13-344FCDD424E9}"/>
              </a:ext>
            </a:extLst>
          </p:cNvPr>
          <p:cNvSpPr txBox="1"/>
          <p:nvPr/>
        </p:nvSpPr>
        <p:spPr>
          <a:xfrm>
            <a:off x="15241518" y="3429000"/>
            <a:ext cx="23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terlihat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rapih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CBA07ED-254B-4C54-8B50-3C23E5FE6E86}"/>
              </a:ext>
            </a:extLst>
          </p:cNvPr>
          <p:cNvSpPr txBox="1">
            <a:spLocks/>
          </p:cNvSpPr>
          <p:nvPr/>
        </p:nvSpPr>
        <p:spPr>
          <a:xfrm>
            <a:off x="18166754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F9BDE-5EA8-44DF-9368-1F51640E016D}"/>
              </a:ext>
            </a:extLst>
          </p:cNvPr>
          <p:cNvSpPr txBox="1"/>
          <p:nvPr/>
        </p:nvSpPr>
        <p:spPr>
          <a:xfrm>
            <a:off x="18166754" y="3429000"/>
            <a:ext cx="233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logo dan tab-tab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menyambut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membuka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287BF9E-1A8E-468C-9E8E-E98DAB27D110}"/>
              </a:ext>
            </a:extLst>
          </p:cNvPr>
          <p:cNvSpPr txBox="1">
            <a:spLocks/>
          </p:cNvSpPr>
          <p:nvPr/>
        </p:nvSpPr>
        <p:spPr>
          <a:xfrm>
            <a:off x="21091989" y="2759832"/>
            <a:ext cx="766897" cy="56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en-ID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1A359-D452-4324-B320-067F656CB161}"/>
              </a:ext>
            </a:extLst>
          </p:cNvPr>
          <p:cNvSpPr txBox="1"/>
          <p:nvPr/>
        </p:nvSpPr>
        <p:spPr>
          <a:xfrm>
            <a:off x="21091989" y="3429000"/>
            <a:ext cx="2330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Merapihkan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dan kata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sedikit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agar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menarik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CSS</a:t>
            </a:r>
            <a:endParaRPr lang="en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5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F39D7A-50BE-4FB5-A634-9DCD6C9F4E57}">
  <we:reference id="wa200003157" version="1.0.0.0" store="en-US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1290</Words>
  <Application>Microsoft Office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Berlin Sans FB Demi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ALUR</vt:lpstr>
      <vt:lpstr>ALUR</vt:lpstr>
      <vt:lpstr>ALUR</vt:lpstr>
      <vt:lpstr>ALUR</vt:lpstr>
      <vt:lpstr>ALUR</vt:lpstr>
      <vt:lpstr>ALUR</vt:lpstr>
      <vt:lpstr>ALUR</vt:lpstr>
      <vt:lpstr>ALUR</vt:lpstr>
      <vt:lpstr>ALUR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Egbert felica Wibianto</dc:creator>
  <cp:lastModifiedBy>Egbert felica Wibianto</cp:lastModifiedBy>
  <cp:revision>15</cp:revision>
  <dcterms:created xsi:type="dcterms:W3CDTF">2023-06-24T23:48:23Z</dcterms:created>
  <dcterms:modified xsi:type="dcterms:W3CDTF">2023-06-25T01:49:10Z</dcterms:modified>
</cp:coreProperties>
</file>