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69" r:id="rId4"/>
    <p:sldId id="370" r:id="rId5"/>
    <p:sldId id="373" r:id="rId6"/>
    <p:sldId id="374" r:id="rId7"/>
    <p:sldId id="375" r:id="rId8"/>
    <p:sldId id="376" r:id="rId9"/>
    <p:sldId id="377" r:id="rId10"/>
    <p:sldId id="378" r:id="rId11"/>
    <p:sldId id="371" r:id="rId12"/>
    <p:sldId id="379" r:id="rId13"/>
    <p:sldId id="381" r:id="rId14"/>
    <p:sldId id="383" r:id="rId15"/>
    <p:sldId id="382" r:id="rId16"/>
    <p:sldId id="380" r:id="rId17"/>
    <p:sldId id="356" r:id="rId18"/>
    <p:sldId id="36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1ED625-71B0-486F-A2E1-6972F899422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2466C1-B4EA-4369-9CE8-D8D4DD54A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EEC-6EB3-3F75-E5CE-7EEFCCC4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82980"/>
            <a:ext cx="10058400" cy="149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Lab1: </a:t>
            </a:r>
            <a:r>
              <a:rPr lang="th-TH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การใช้งาน </a:t>
            </a:r>
            <a:r>
              <a:rPr lang="en-US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Git &amp; GitHub </a:t>
            </a:r>
            <a:br>
              <a:rPr lang="en-US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ร่วมกับ </a:t>
            </a:r>
            <a:r>
              <a:rPr lang="en-US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VS Code </a:t>
            </a:r>
            <a:r>
              <a:rPr lang="th-TH" sz="7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เบื้องต้น</a:t>
            </a:r>
            <a:endParaRPr lang="en-US" sz="7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50C6-6C39-E0C7-9230-CF0854A9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658" y="4724266"/>
            <a:ext cx="8801224" cy="1403989"/>
          </a:xfrm>
        </p:spPr>
        <p:txBody>
          <a:bodyPr>
            <a:normAutofit/>
          </a:bodyPr>
          <a:lstStyle/>
          <a:p>
            <a:r>
              <a:rPr lang="en-US" sz="2500" dirty="0"/>
              <a:t>Patcharanikarn Pongthanoo (Lecturer)</a:t>
            </a:r>
          </a:p>
          <a:p>
            <a:pPr algn="l"/>
            <a:r>
              <a:rPr lang="en-US" sz="2500" dirty="0"/>
              <a:t>	</a:t>
            </a:r>
            <a:r>
              <a:rPr lang="en-US" sz="1800" dirty="0"/>
              <a:t>Section: IT661-2N / IT661-4N	 / IT671-2N 	</a:t>
            </a:r>
          </a:p>
          <a:p>
            <a:pPr algn="l"/>
            <a:r>
              <a:rPr lang="en-US" sz="1800" dirty="0"/>
              <a:t>	Room: MIT202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344E-3D94-7C78-3075-D62609A87192}"/>
              </a:ext>
            </a:extLst>
          </p:cNvPr>
          <p:cNvSpPr txBox="1"/>
          <p:nvPr/>
        </p:nvSpPr>
        <p:spPr>
          <a:xfrm>
            <a:off x="1290070" y="6456698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3070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1403: Open Sources Software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											patcharaniakarn@npu.ac.th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8B0C7-880B-6C8C-0B39-E6144893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01" y="16581"/>
            <a:ext cx="1556448" cy="2183664"/>
          </a:xfrm>
          <a:prstGeom prst="rect">
            <a:avLst/>
          </a:prstGeom>
        </p:spPr>
      </p:pic>
      <p:pic>
        <p:nvPicPr>
          <p:cNvPr id="1026" name="Picture 2" descr="Cover image for Git and Github Tutorial: Beginner to Advanced (Part 1)">
            <a:extLst>
              <a:ext uri="{FF2B5EF4-FFF2-40B4-BE49-F238E27FC236}">
                <a16:creationId xmlns:a16="http://schemas.microsoft.com/office/drawing/2014/main" id="{8AD83525-ED0C-CB9C-4152-8B47F700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91" y="2944488"/>
            <a:ext cx="3568097" cy="14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4431603-4D9F-206B-1F2C-7DB98F8D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10" y="3030240"/>
            <a:ext cx="1325397" cy="13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6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91360-CD56-FEE5-FCA1-5C59CC1A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i="0" dirty="0">
                <a:solidFill>
                  <a:srgbClr val="242424"/>
                </a:solidFill>
                <a:effectLst/>
                <a:latin typeface="sohne"/>
              </a:rPr>
              <a:t>วิธีการใช้งานร่วมกับ 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VS Code </a:t>
            </a:r>
            <a:r>
              <a:rPr lang="th-TH" b="1" i="0" dirty="0">
                <a:solidFill>
                  <a:srgbClr val="242424"/>
                </a:solidFill>
                <a:effectLst/>
                <a:latin typeface="sohne"/>
              </a:rPr>
              <a:t>เบื้องต้น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FC4806-C450-CBF8-651B-88606149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solidFill>
                  <a:srgbClr val="242424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สร้างไฟล์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r>
              <a:rPr lang="en-US" sz="28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py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ที่เราต้องการอัพขึ้น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GitHub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59F8E-A634-52B6-650A-FF77541F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77974"/>
            <a:ext cx="650273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C351-64EF-DB28-93A4-E479BFDA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25" y="969835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ทำการ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Sign in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โดยใช้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email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ให้ตรงกับที่เราทำการ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Config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ไว้ เมื่อ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Sign in </a:t>
            </a:r>
            <a:r>
              <a:rPr lang="th-TH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เสร็จให้เลือกที่ 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new repository</a:t>
            </a:r>
          </a:p>
          <a:p>
            <a:br>
              <a:rPr lang="en-US" sz="2800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F344-4475-2002-AA24-D3F7BEFE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2" y="2324941"/>
            <a:ext cx="6172517" cy="23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0A78C-EC2A-E697-73ED-2EF3CB9D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25" y="2204351"/>
            <a:ext cx="6054075" cy="46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48C7-1726-0124-965A-5285986F7F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20051" y="160973"/>
            <a:ext cx="4639376" cy="402431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testlabppong.git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737C-A77F-B119-4050-4215A555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4623" cy="346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0F0D-90EC-FFC3-955D-35609EE9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50" y="602929"/>
            <a:ext cx="7791850" cy="6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E6F-447C-A904-F6B7-22A2C78AD1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89D9-7865-C3D3-F85D-6519DDDD4B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77" y="948820"/>
            <a:ext cx="10058400" cy="402272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Open Terminal  &gt;&gt;&gt; git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init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: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คำสั่งนี้จะทำการสร้าง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folder. git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ขึ้นมาเพื่อเอาไว้เก็บข้อมูลที่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(Local)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หรือทำการกด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ctrl+shift+P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เเล้วเลือก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Git: Initialize repository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ตามรูปด้านล่าง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5F06-952F-CE50-5A91-FD80400F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734"/>
            <a:ext cx="7806132" cy="477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3DD73-6783-490E-82DD-07FA3F4A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21" y="4100942"/>
            <a:ext cx="3534911" cy="2757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2E288-7F24-D990-2569-6828E601C1F8}"/>
              </a:ext>
            </a:extLst>
          </p:cNvPr>
          <p:cNvSpPr txBox="1"/>
          <p:nvPr/>
        </p:nvSpPr>
        <p:spPr>
          <a:xfrm>
            <a:off x="8120608" y="2531282"/>
            <a:ext cx="4087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จากนั้นให้เลือกที่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Project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ของเรา ซึ่งสามารถเลือกทำได้ทั้ง 2 วิธ</a:t>
            </a:r>
            <a:r>
              <a:rPr lang="th-TH" sz="2400" dirty="0">
                <a:solidFill>
                  <a:srgbClr val="242424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ี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เมื่อทำเสร็จ</a:t>
            </a:r>
            <a:r>
              <a:rPr lang="th-TH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ด้านหลังไฟล์จะมีตัว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 </a:t>
            </a:r>
            <a:r>
              <a:rPr lang="th-TH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สีเขียว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ขึ้นมาเเสดงว่า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init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เรียบร้อย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401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6BE9F-1AE6-7221-2E2B-BCB9ADC29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13"/>
          <a:stretch/>
        </p:blipFill>
        <p:spPr>
          <a:xfrm>
            <a:off x="385369" y="1924090"/>
            <a:ext cx="5710631" cy="3645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E23EB-B358-81A7-79DE-EE88E39C15E7}"/>
              </a:ext>
            </a:extLst>
          </p:cNvPr>
          <p:cNvSpPr txBox="1"/>
          <p:nvPr/>
        </p:nvSpPr>
        <p:spPr>
          <a:xfrm>
            <a:off x="276283" y="921451"/>
            <a:ext cx="6432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จากนั้นให้เลือกที่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Project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ของเรา ซึ่งสามารถเลือกทำได้ทั้ง 2 วิธ</a:t>
            </a:r>
            <a:r>
              <a:rPr lang="th-TH" sz="2400" dirty="0">
                <a:solidFill>
                  <a:srgbClr val="242424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ี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เมื่อทำเสร็จ</a:t>
            </a:r>
            <a:r>
              <a:rPr lang="th-TH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ด้านหลังไฟล์จะมีตัว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 </a:t>
            </a:r>
            <a:r>
              <a:rPr lang="th-TH" sz="2400" b="1" i="0" dirty="0">
                <a:solidFill>
                  <a:srgbClr val="00B05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สีเขียว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ขึ้นมาเเสดงว่า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init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เรียบร้อย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016E42-35AD-AA80-BB75-2821DC9C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567" y="2301839"/>
            <a:ext cx="549638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…or create a new repository on the command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920F53-1726-9473-7812-5BDC5178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568" y="2935784"/>
            <a:ext cx="5496384" cy="2154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echo "# testNov232023" &gt;&gt; README.md 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git add README.md 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commit -m "first commit" 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branch -M main 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remote add origin https://github.com/ppongtestlab/testNov232023.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git push -u origin main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0BE07-5186-2A95-9B38-097192AD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568" y="985582"/>
            <a:ext cx="513062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Copy </a:t>
            </a: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คำสั่งด้านล่าง และ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Run </a:t>
            </a: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คำสั่งทุกคำสั่ง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โดยไปที่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Profile</a:t>
            </a: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&gt;&gt; your repositories&gt;&gt;</a:t>
            </a: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เลือก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repositories</a:t>
            </a:r>
            <a:r>
              <a:rPr lang="en-US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&gt;&gt; </a:t>
            </a:r>
            <a:r>
              <a:rPr lang="th-TH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เลือก </a:t>
            </a:r>
            <a:r>
              <a:rPr lang="en-US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tab Code </a:t>
            </a:r>
            <a:r>
              <a:rPr kumimoji="0" lang="th-TH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40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8E2D1-8A18-3258-41BB-B6130DDC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06" y="1529836"/>
            <a:ext cx="9487388" cy="31053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963563-7962-D6D5-2A58-9489CC37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05" y="604144"/>
            <a:ext cx="906222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ถ้าหน้าจอแสดง </a:t>
            </a:r>
            <a:r>
              <a:rPr lang="en-US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Pop up </a:t>
            </a:r>
            <a:r>
              <a:rPr lang="th-TH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ให้ </a:t>
            </a:r>
            <a:r>
              <a:rPr lang="en-US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install extension</a:t>
            </a:r>
            <a:r>
              <a:rPr lang="th-TH" altLang="en-US" sz="2400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นั้นๆได้เลย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9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0B08-62B7-5DD9-966A-85C2CECB36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7922" y="195593"/>
            <a:ext cx="10058400" cy="4022725"/>
          </a:xfrm>
        </p:spPr>
        <p:txBody>
          <a:bodyPr>
            <a:normAutofit/>
          </a:bodyPr>
          <a:lstStyle/>
          <a:p>
            <a:b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sz="32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commit -m "first commit"</a:t>
            </a:r>
            <a:b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sz="32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remote add origin </a:t>
            </a:r>
            <a:r>
              <a:rPr lang="en-US" sz="3200" b="0" i="0" u="sng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https://github.com/ppongtestlab/testlabppong.git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C3069-315D-2065-E66D-44AC20B32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3" t="4484" r="4316" b="5156"/>
          <a:stretch/>
        </p:blipFill>
        <p:spPr>
          <a:xfrm>
            <a:off x="3907855" y="1645919"/>
            <a:ext cx="4985887" cy="49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6C0A-B5A7-04BA-E0A8-D2D5717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5B3C-BDAD-FF8B-1766-6814A6D8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https://stackpython.medium.com </a:t>
            </a:r>
          </a:p>
        </p:txBody>
      </p:sp>
    </p:spTree>
    <p:extLst>
      <p:ext uri="{BB962C8B-B14F-4D97-AF65-F5344CB8AC3E}">
        <p14:creationId xmlns:p14="http://schemas.microsoft.com/office/powerpoint/2010/main" val="236757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2263-C328-57C3-9CBC-12D137089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64318"/>
            <a:ext cx="10058400" cy="852213"/>
          </a:xfrm>
        </p:spPr>
        <p:txBody>
          <a:bodyPr/>
          <a:lstStyle/>
          <a:p>
            <a:r>
              <a:rPr lang="en-US" b="1" dirty="0"/>
              <a:t>How to install VM? 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LAB1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04C3B-5EB6-32A9-08A0-7E92C238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72"/>
            <a:ext cx="6444992" cy="5236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313EA-FC04-FAB0-514E-9F69E39C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81" y="1231611"/>
            <a:ext cx="8153819" cy="5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9039CA-9EDC-B2FD-E973-F709D6CD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300" y="4015426"/>
            <a:ext cx="3898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rdiaUPC" panose="020B0304020202020204" pitchFamily="34" charset="-34"/>
              </a:rPr>
              <a:t>E-mail: patcharanikarn@npu.ac.th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587EFE-A0E3-01B3-6BF3-8977A702063B}"/>
              </a:ext>
            </a:extLst>
          </p:cNvPr>
          <p:cNvSpPr txBox="1">
            <a:spLocks noChangeArrowheads="1"/>
          </p:cNvSpPr>
          <p:nvPr/>
        </p:nvSpPr>
        <p:spPr>
          <a:xfrm>
            <a:off x="2302545" y="3254566"/>
            <a:ext cx="4326578" cy="927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b="1" dirty="0">
                <a:solidFill>
                  <a:srgbClr val="6C4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67FDF397-0B0E-9F0B-C6FE-4B3F5D45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8678" y="834367"/>
            <a:ext cx="4238513" cy="423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F0546-8FF5-FB5E-F34B-689F5F03908C}"/>
              </a:ext>
            </a:extLst>
          </p:cNvPr>
          <p:cNvSpPr txBox="1"/>
          <p:nvPr/>
        </p:nvSpPr>
        <p:spPr>
          <a:xfrm>
            <a:off x="1290070" y="6456698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3070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1403: Open Sources Software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											patcharaniakarn@npu.ac.th</a:t>
            </a:r>
          </a:p>
        </p:txBody>
      </p:sp>
    </p:spTree>
    <p:extLst>
      <p:ext uri="{BB962C8B-B14F-4D97-AF65-F5344CB8AC3E}">
        <p14:creationId xmlns:p14="http://schemas.microsoft.com/office/powerpoint/2010/main" val="3876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E7C-F9C8-8272-3A99-EE07682B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6916-B17A-040C-76BD-B5311404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634" y="1992878"/>
            <a:ext cx="9495046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What’s Git?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What’s </a:t>
            </a:r>
            <a:r>
              <a:rPr lang="en-US" sz="2800" dirty="0" err="1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Github</a:t>
            </a:r>
            <a:r>
              <a:rPr lang="en-US" sz="2800" dirty="0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What’s VS Code?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2122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How to install Git?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CF82C-AB83-2BA5-C241-2E8453CA8BEB}"/>
              </a:ext>
            </a:extLst>
          </p:cNvPr>
          <p:cNvSpPr txBox="1"/>
          <p:nvPr/>
        </p:nvSpPr>
        <p:spPr>
          <a:xfrm>
            <a:off x="1290070" y="6456698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3070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1403: Open Sources Software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											patcharaniakarn@npu.ac.th</a:t>
            </a:r>
          </a:p>
        </p:txBody>
      </p:sp>
      <p:pic>
        <p:nvPicPr>
          <p:cNvPr id="5" name="Picture 2" descr="Cover image for Git and Github Tutorial: Beginner to Advanced (Part 1)">
            <a:extLst>
              <a:ext uri="{FF2B5EF4-FFF2-40B4-BE49-F238E27FC236}">
                <a16:creationId xmlns:a16="http://schemas.microsoft.com/office/drawing/2014/main" id="{C5BF0806-9DCF-2524-8E5C-90EE2C59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8" y="1992878"/>
            <a:ext cx="4011672" cy="168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226BC9-2905-9067-D035-B6B909D7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48" y="4057326"/>
            <a:ext cx="1905992" cy="1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A4B-6985-AA42-B91C-91BA03E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Git?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5D83-D944-8DA6-473F-20CF84C5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1" indent="0" algn="thaiDi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	Git 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คือ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Version Control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ตัวหนึ่งซึ่งจะเป็นระบบที่มีหน้าที่ทำการจัดเก็บการเปลี่ยนแปลงของไฟล์ใน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Project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และมีการ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backup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ให้เราสามารถที่จะเรียกดูหรือทำการย้อนกลับไปดูเวอร์ชั่นต่างๆของ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Project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ที่ใด เวลาใดก็ได้ ดังนั้น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Version Control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ก็เหมาะอย่างยิ่งสำหรับนักพัฒนาไม่ว่าจะเป็นทั้งในรูปเเบบเดี่ยวหรือกลุ่มก็ตาม และนอกจากนั้นก็ยังสามารถเรียกดูได้ ว่าใครเป็นคนเขียนหรือใครเป็นคนแก้ไข </a:t>
            </a: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Project </a:t>
            </a:r>
            <a:r>
              <a:rPr lang="th-TH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ในส่วนต่าง</a:t>
            </a:r>
            <a:endParaRPr lang="en-US" sz="2600" kern="1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436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A4B-6985-AA42-B91C-91BA03E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</a:t>
            </a:r>
            <a:r>
              <a:rPr lang="en-US" b="1" dirty="0" err="1"/>
              <a:t>Github</a:t>
            </a:r>
            <a:r>
              <a:rPr lang="en-US" b="1" dirty="0"/>
              <a:t>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5D83-D944-8DA6-473F-20CF84C5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1" indent="0" algn="thaiDi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	</a:t>
            </a:r>
            <a:r>
              <a:rPr lang="en-US" sz="2800" u="none" strike="noStrike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GitHub</a:t>
            </a:r>
            <a:r>
              <a:rPr lang="en-US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 </a:t>
            </a:r>
            <a:r>
              <a:rPr lang="th-TH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คือ เว็บเซิฟเวอร์ที่ให้บริการในการฝากไฟล์ </a:t>
            </a:r>
            <a:r>
              <a:rPr lang="en-US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Git </a:t>
            </a:r>
            <a:r>
              <a:rPr lang="th-TH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หรือพูดง่ายๆก็คือ </a:t>
            </a:r>
            <a:r>
              <a:rPr lang="en-US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Git </a:t>
            </a:r>
            <a:r>
              <a:rPr lang="th-TH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ที่อยู่บนเว็บไซต์นั่นเอง ซึ่งจะทำให้เราสามารถใช้ </a:t>
            </a:r>
            <a:r>
              <a:rPr lang="en-US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Git </a:t>
            </a:r>
            <a:r>
              <a:rPr lang="th-TH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ร่วมกับคนอื่นได้โดยผ่านเว็บไซต์ซึ่งจะมักนิยมใช้กันมาก ในการเก็บ </a:t>
            </a:r>
            <a:r>
              <a:rPr lang="en-US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Project Open Source </a:t>
            </a:r>
            <a:r>
              <a:rPr lang="th-TH" sz="2800" kern="0" spc="-5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ต่างๆ</a:t>
            </a:r>
            <a:endParaRPr lang="en-US" sz="2800" kern="1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  <a:p>
            <a:pPr marL="109728" lvl="1" indent="0" algn="thaiDi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kern="100" dirty="0">
              <a:effectLst/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2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F77F-6729-E3D8-7DB5-1E22A4C9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8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install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878E-5099-C8C5-6EC1-4B3EDD20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1826483"/>
            <a:ext cx="10058400" cy="4023360"/>
          </a:xfrm>
        </p:spPr>
        <p:txBody>
          <a:bodyPr/>
          <a:lstStyle/>
          <a:p>
            <a:r>
              <a:rPr lang="en-US" dirty="0"/>
              <a:t>Download Git</a:t>
            </a:r>
          </a:p>
          <a:p>
            <a:r>
              <a:rPr lang="en-US" dirty="0"/>
              <a:t>https://git-scm.com/downloads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DF1D3-B510-5732-72FD-E82CF422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84" y="778737"/>
            <a:ext cx="7334627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BBF271-AA6C-5D2B-A1BE-ACACB281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8" y="756595"/>
            <a:ext cx="8153454" cy="53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21E09-9FFC-6390-FB0B-7DE8C050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2" y="0"/>
            <a:ext cx="4140534" cy="3148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51F7D-1C49-329F-6D84-D013040E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08" y="0"/>
            <a:ext cx="4124515" cy="314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A959A-62A2-F7D1-B0A8-A820753F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92" y="3709177"/>
            <a:ext cx="4157343" cy="314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86088-7E19-A1BF-CD97-7C1250ECA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507" y="3709177"/>
            <a:ext cx="4159349" cy="31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1AB-109F-78C3-DA9E-5DA5062E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Git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A81D-F13E-A334-4CC4-59BAF5F4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Open Command prompt</a:t>
            </a:r>
          </a:p>
          <a:p>
            <a:r>
              <a:rPr lang="en-US" sz="2400" dirty="0"/>
              <a:t>check version &gt;&gt;&gt; git --version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3350-0C28-AE3A-F2D2-4773B4BC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5" y="2985393"/>
            <a:ext cx="5159201" cy="2360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5FDA3-A376-B22E-86B7-0C06D8EAF9F1}"/>
              </a:ext>
            </a:extLst>
          </p:cNvPr>
          <p:cNvSpPr txBox="1"/>
          <p:nvPr/>
        </p:nvSpPr>
        <p:spPr>
          <a:xfrm>
            <a:off x="6725653" y="3395749"/>
            <a:ext cx="5074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ถ้ามี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version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แสดงขึ้นมา ก็เเสดงว่าตัว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ของเราพร้อมใช้งานนั้นเอง ซึ่งการจะเช็คนั้นก็สามารถเช็คได้ใน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Terminal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VS Code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ได้เหมือนกัน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517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0209C-5F92-F66E-4C54-DD25952A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" y="1384190"/>
            <a:ext cx="5759746" cy="2082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06F89-02D3-3001-A944-D397AC9CD486}"/>
              </a:ext>
            </a:extLst>
          </p:cNvPr>
          <p:cNvSpPr txBox="1"/>
          <p:nvPr/>
        </p:nvSpPr>
        <p:spPr>
          <a:xfrm>
            <a:off x="-1604" y="183861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ทำการ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Config user.name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กับ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user.email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ด้วยคำสั่ง</a:t>
            </a:r>
            <a:endParaRPr lang="en-US" sz="2400" b="0" i="0" dirty="0">
              <a:solidFill>
                <a:srgbClr val="242424"/>
              </a:solidFill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config --global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user.email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“</a:t>
            </a:r>
            <a:r>
              <a:rPr lang="en-US" sz="2400" dirty="0">
                <a:solidFill>
                  <a:srgbClr val="242424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xxxxxxxxxxx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@npu.ac.th”</a:t>
            </a:r>
            <a:b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config --global user.name “</a:t>
            </a:r>
            <a:r>
              <a:rPr lang="en-US" sz="2400" dirty="0" err="1">
                <a:solidFill>
                  <a:srgbClr val="242424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xxxx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-testlab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"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6BDB78A-61D6-F166-3670-2C4DF3AB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96" y="1156011"/>
            <a:ext cx="7155204" cy="57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6A8FB9-9D83-0098-BA76-097E945A8438}"/>
              </a:ext>
            </a:extLst>
          </p:cNvPr>
          <p:cNvSpPr txBox="1"/>
          <p:nvPr/>
        </p:nvSpPr>
        <p:spPr>
          <a:xfrm>
            <a:off x="5565596" y="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config –list</a:t>
            </a:r>
          </a:p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เพื่อเป็นการ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Setup </a:t>
            </a:r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ชื่อและอีเมล์สำหรับใช้งาน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Git </a:t>
            </a:r>
          </a:p>
          <a:p>
            <a:r>
              <a:rPr lang="th-TH" sz="2400" b="0" i="0" dirty="0">
                <a:solidFill>
                  <a:srgbClr val="242424"/>
                </a:solidFill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เสร็จเเล้วก็ทำการเช็คด้วยคำสั่ง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8141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</TotalTime>
  <Words>705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Browallia New</vt:lpstr>
      <vt:lpstr>Calibri</vt:lpstr>
      <vt:lpstr>Calibri Light</vt:lpstr>
      <vt:lpstr>CordiaUPC</vt:lpstr>
      <vt:lpstr>sohne</vt:lpstr>
      <vt:lpstr>ui-monospace</vt:lpstr>
      <vt:lpstr>Wingdings</vt:lpstr>
      <vt:lpstr>Retrospect</vt:lpstr>
      <vt:lpstr>Lab1: การใช้งาน Git &amp; GitHub  ร่วมกับ VS Code เบื้องต้น</vt:lpstr>
      <vt:lpstr>Contents</vt:lpstr>
      <vt:lpstr>What’s Git? </vt:lpstr>
      <vt:lpstr>What’s Github? </vt:lpstr>
      <vt:lpstr>How to install Git?</vt:lpstr>
      <vt:lpstr>PowerPoint Presentation</vt:lpstr>
      <vt:lpstr>PowerPoint Presentation</vt:lpstr>
      <vt:lpstr>Check Git version</vt:lpstr>
      <vt:lpstr>PowerPoint Presentation</vt:lpstr>
      <vt:lpstr>วิธีการใช้งานร่วมกับ VS Code เบื้องต้น</vt:lpstr>
      <vt:lpstr>PowerPoint Presentation</vt:lpstr>
      <vt:lpstr>PowerPoint Presentation</vt:lpstr>
      <vt:lpstr>VS Code</vt:lpstr>
      <vt:lpstr>PowerPoint Presentation</vt:lpstr>
      <vt:lpstr>PowerPoint Presentation</vt:lpstr>
      <vt:lpstr>PowerPoint Presentation</vt:lpstr>
      <vt:lpstr>References</vt:lpstr>
      <vt:lpstr>How to install VM? (LAB1)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technology VS</dc:title>
  <dc:creator>pp pong</dc:creator>
  <cp:lastModifiedBy>pp pong</cp:lastModifiedBy>
  <cp:revision>71</cp:revision>
  <dcterms:created xsi:type="dcterms:W3CDTF">2023-11-17T03:03:51Z</dcterms:created>
  <dcterms:modified xsi:type="dcterms:W3CDTF">2024-11-14T07:59:02Z</dcterms:modified>
</cp:coreProperties>
</file>