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3963B-53ED-4D33-92DE-70FFFEF3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E9AE11-D7BF-41B5-85E4-AC096585E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10E4EB-B7CE-4BE4-BCFA-C3D6BD24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1D77B-5246-47AD-90E9-A443256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876BF-3606-49B3-9180-DFBA6140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5C8CD-EDF6-4664-AD11-22C2753C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938218-F4C5-4E68-A9BD-DB40422D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924F2-F6BB-41F1-A913-F1ACCDA8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D542-C44E-4E78-AC35-1E3C9C6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4BBA26-56BC-44B0-A7EE-EAE76C3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1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E2B32F-6FDD-46A6-BFF1-AD7E26F9D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7E68B5-FF7D-4BF6-82C4-7D161494C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44CAB-8F20-4A01-9E29-904E4416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1CB495-E206-45B2-A27F-85688933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27A398-CF95-4758-AC18-AEE81613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2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AB1A5-FE81-4455-BAF4-E25D017E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B5881-AC36-4AB6-AAB1-DBFF24F1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C8040-578A-44A7-8008-7E8707C2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0AE21-AED6-4101-86D7-5A95375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42173-E7B0-4A9A-897A-F5B0F0B4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9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57D3A-83E9-4C1E-B5C6-DA3ECFC1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BB3B65-F971-4CFF-BD9E-E274E623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8CDC72-32AC-4A6A-BDA7-A351CA9F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9F6706-13E1-4D30-BFC8-AA812776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D3A32-1181-497E-9E65-CF9E7927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4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C754F-DD99-4978-A96A-12C0F5AF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8F166-6B52-4DFC-AC43-54058267C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3CAEAC-4904-4878-ABBC-6C17EC51A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5AA92A-4464-43A9-8CA7-90919026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EB7D49-90C5-45F9-8E97-0350283A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6B2D5A-8E09-4181-A33B-AA1098AD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9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7D991-F219-45F8-8149-7CD07DA8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F768E1-DE4B-4FBC-91AA-30D16382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F38506-CECF-472F-93A6-93787863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E5447F-1654-4565-8AB4-F0FAA775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2C0DE2-8598-4990-82E6-F6AC903BC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65A824-A679-49AF-AE2D-490E25B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9C28BC-E2F4-4441-975D-DB0F53D6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FA79C-7E96-4583-AE9F-3BB35928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9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5FB68-197A-4997-8A45-FAD24CAC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64A21A-7BF6-4455-86D6-49409BFA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3CB2F7-3411-417C-8AAB-E9E37BD5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4DA95F-C08C-420D-868A-FA52499D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6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8B0CFC-8CF0-4A6D-AF24-7D46C503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A5DD89-9F13-4575-BEAC-18580BBE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578336-BBC2-42EB-8C72-EE36B663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2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96DC5-6FDF-4CDF-9497-8B800366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41BF9-BF0D-4EA0-8DA0-C31C5C6A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617918-2BCD-49AD-A7F6-BBD01DA14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2A50B7-8548-406C-B943-4E041BC2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6BE84A-0054-4BC4-B7AF-807B4855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B108AA-0A8C-4DB1-B520-054ED9E8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4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87B6D-D3E0-4C41-845C-C25EAE2F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0F5B02-1D27-4E9E-B7B7-DEE1CE76C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9ADA03-43BA-4580-874D-9B30F6C36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CF5030-6CD5-460D-AE6A-9A355D71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B5D64E-3D5A-4B90-993D-2EFC5C2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663774-8870-43AA-92E3-38661DA3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10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7FB5A-509B-41C0-87D5-7E45EC4D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ADB8F7-9838-4DA4-AD1C-00722C4E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236770-537C-4C3D-9F11-7B588B58C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DAFC-DF50-42BE-BA2B-3088265540C6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58812-C305-4858-B297-B358E0846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40FD8D-7B48-4439-8DBC-19199E71A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538E-7556-490A-9B2B-16F084FF1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D4F20-AB35-4D0D-965D-E3F80B00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6" y="1568303"/>
            <a:ext cx="10011508" cy="2493743"/>
          </a:xfrm>
        </p:spPr>
        <p:txBody>
          <a:bodyPr anchor="ctr"/>
          <a:lstStyle/>
          <a:p>
            <a:r>
              <a:rPr lang="ru-RU" b="1" i="0" dirty="0">
                <a:effectLst/>
                <a:latin typeface="Actay Wide Bd" pitchFamily="50" charset="-52"/>
              </a:rPr>
              <a:t>Отчет о проекте: "Скрепочный Союз"</a:t>
            </a:r>
            <a:endParaRPr lang="ru-RU" dirty="0">
              <a:latin typeface="Actay Wide Bd" pitchFamily="50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7C0067-A05F-42F4-8527-511A62D86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0283"/>
            <a:ext cx="9144000" cy="463525"/>
          </a:xfrm>
        </p:spPr>
        <p:txBody>
          <a:bodyPr anchor="ctr"/>
          <a:lstStyle/>
          <a:p>
            <a:r>
              <a:rPr lang="ru-RU" b="1" i="0" dirty="0">
                <a:effectLst/>
                <a:latin typeface="Actay Condensed Thin" pitchFamily="50" charset="-52"/>
              </a:rPr>
              <a:t>Создание базы данных веб-магазина канцелярии</a:t>
            </a:r>
            <a:endParaRPr lang="ru-RU" b="1" dirty="0">
              <a:latin typeface="Actay Condensed Thin" pitchFamily="50" charset="-52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415B9AA-4C71-42AE-984E-4CB15906C5DA}"/>
              </a:ext>
            </a:extLst>
          </p:cNvPr>
          <p:cNvSpPr txBox="1">
            <a:spLocks/>
          </p:cNvSpPr>
          <p:nvPr/>
        </p:nvSpPr>
        <p:spPr>
          <a:xfrm>
            <a:off x="8201464" y="5690979"/>
            <a:ext cx="3577883" cy="4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ctay Condensed Thin" pitchFamily="50" charset="-52"/>
              </a:rPr>
              <a:t>Работали</a:t>
            </a:r>
            <a:r>
              <a:rPr lang="en-US" dirty="0">
                <a:latin typeface="Actay Condensed Thin" pitchFamily="50" charset="-52"/>
              </a:rPr>
              <a:t>: </a:t>
            </a:r>
            <a:r>
              <a:rPr lang="ru-RU" dirty="0">
                <a:latin typeface="Actay Condensed Thin" pitchFamily="50" charset="-52"/>
              </a:rPr>
              <a:t>Дацук, Гисс</a:t>
            </a:r>
          </a:p>
        </p:txBody>
      </p:sp>
    </p:spTree>
    <p:extLst>
      <p:ext uri="{BB962C8B-B14F-4D97-AF65-F5344CB8AC3E}">
        <p14:creationId xmlns:p14="http://schemas.microsoft.com/office/powerpoint/2010/main" val="318547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E2459F-974B-442A-9DC8-87A5B857A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3" y="1239631"/>
            <a:ext cx="9343660" cy="525324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31343AA-432B-4162-8E4C-9E747801E0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ctay Wide Bd" pitchFamily="50" charset="-52"/>
              </a:rPr>
              <a:t>Заказы (</a:t>
            </a:r>
            <a:r>
              <a:rPr lang="en-US" dirty="0">
                <a:latin typeface="Actay Wide Bd" pitchFamily="50" charset="-52"/>
              </a:rPr>
              <a:t>Orders)</a:t>
            </a:r>
          </a:p>
          <a:p>
            <a:br>
              <a:rPr lang="en-US" dirty="0">
                <a:latin typeface="Actay Wide Bd" pitchFamily="50" charset="-52"/>
              </a:rPr>
            </a:br>
            <a:endParaRPr lang="ru-RU" dirty="0">
              <a:latin typeface="Actay Wide B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6451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C7CFF8-FB74-446A-AB23-3EA904B7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3" y="1239631"/>
            <a:ext cx="9343660" cy="525324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E12B39C-399F-4698-9AA2-C99BEB09474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07713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Actay Wide Bd" pitchFamily="50" charset="-52"/>
              </a:rPr>
              <a:t>Заказанные товары (</a:t>
            </a:r>
            <a:r>
              <a:rPr lang="en-US" sz="4000" dirty="0" err="1">
                <a:latin typeface="Actay Wide Bd" pitchFamily="50" charset="-52"/>
              </a:rPr>
              <a:t>Order_Items</a:t>
            </a:r>
            <a:r>
              <a:rPr lang="en-US" sz="4000" dirty="0">
                <a:latin typeface="Actay Wide Bd" pitchFamily="50" charset="-52"/>
              </a:rPr>
              <a:t>)</a:t>
            </a:r>
          </a:p>
          <a:p>
            <a:br>
              <a:rPr lang="en-US" sz="4000" dirty="0">
                <a:latin typeface="Actay Wide Bd" pitchFamily="50" charset="-52"/>
              </a:rPr>
            </a:br>
            <a:endParaRPr lang="ru-RU" sz="4000" dirty="0">
              <a:latin typeface="Actay Wide B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316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346AC3-05CA-43CB-8F34-7FCEF3C98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2" y="1239631"/>
            <a:ext cx="9343661" cy="525324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6483BF-75E8-4250-BE86-049B966897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ctay Wide Bd" pitchFamily="50" charset="-52"/>
              </a:rPr>
              <a:t>Скидки (</a:t>
            </a:r>
            <a:r>
              <a:rPr lang="en-US" dirty="0">
                <a:latin typeface="Actay Wide Bd" pitchFamily="50" charset="-52"/>
              </a:rPr>
              <a:t>Discounts)</a:t>
            </a:r>
          </a:p>
          <a:p>
            <a:br>
              <a:rPr lang="en-US" dirty="0">
                <a:latin typeface="Actay Wide Bd" pitchFamily="50" charset="-52"/>
              </a:rPr>
            </a:br>
            <a:endParaRPr lang="ru-RU" dirty="0">
              <a:latin typeface="Actay Wide B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3708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F788EF-33DE-450A-975E-D7CB25AD1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1" y="1239631"/>
            <a:ext cx="9343661" cy="525324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3B22713-B671-4451-975E-1C089EBBE3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ctay Wide Bd" pitchFamily="50" charset="-52"/>
              </a:rPr>
              <a:t>Бонусные карты (</a:t>
            </a:r>
            <a:r>
              <a:rPr lang="en-US" dirty="0" err="1">
                <a:latin typeface="Actay Wide Bd" pitchFamily="50" charset="-52"/>
              </a:rPr>
              <a:t>Bonus_Cards</a:t>
            </a:r>
            <a:r>
              <a:rPr lang="en-US" dirty="0">
                <a:latin typeface="Actay Wide Bd" pitchFamily="50" charset="-52"/>
              </a:rPr>
              <a:t>)</a:t>
            </a:r>
          </a:p>
          <a:p>
            <a:br>
              <a:rPr lang="en-US" dirty="0">
                <a:latin typeface="Actay Wide Bd" pitchFamily="50" charset="-52"/>
              </a:rPr>
            </a:br>
            <a:endParaRPr lang="ru-RU" dirty="0">
              <a:latin typeface="Actay Wide B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0729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8E4A7E-570D-4D81-BC03-F245FFAA2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0" y="1239631"/>
            <a:ext cx="9343661" cy="5253244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C827CD-DC41-4648-889D-1146560AD8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ctay Wide Bd" pitchFamily="50" charset="-52"/>
              </a:rPr>
              <a:t>Отзывы (</a:t>
            </a:r>
            <a:r>
              <a:rPr lang="en-US" dirty="0">
                <a:latin typeface="Actay Wide Bd" pitchFamily="50" charset="-52"/>
              </a:rPr>
              <a:t>Reviews)</a:t>
            </a:r>
            <a:endParaRPr lang="ru-RU" dirty="0">
              <a:latin typeface="Actay Wide Bd" pitchFamily="50" charset="-52"/>
            </a:endParaRPr>
          </a:p>
          <a:p>
            <a:br>
              <a:rPr lang="en-US" dirty="0">
                <a:latin typeface="Actay Wide Bd" pitchFamily="50" charset="-52"/>
              </a:rPr>
            </a:br>
            <a:endParaRPr lang="ru-RU" dirty="0">
              <a:latin typeface="Actay Wide B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1506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AE0C2-ACA5-4B7D-BB31-C3BE1891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ctay Wide Bd" pitchFamily="50" charset="-52"/>
              </a:rPr>
              <a:t>Тестирование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FB78F-9E40-4745-AB0A-EE6571FC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i="0" dirty="0">
                <a:effectLst/>
                <a:latin typeface="Actay Condensed Thin" pitchFamily="50" charset="-52"/>
              </a:rPr>
              <a:t>В процессе разработки базы данных было проведено 5 циклов тестирования с использованием SQL-запросов. Целью тестирования было проверить корректность работы всех таблиц, целостность данных и выполнение основных операций.</a:t>
            </a:r>
            <a:endParaRPr lang="ru-RU" sz="4000" b="1" dirty="0">
              <a:latin typeface="Actay Condensed Thin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124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65A7-E93E-4B81-B5F4-4C460408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ctay Wide Bd" pitchFamily="50" charset="-52"/>
              </a:rPr>
              <a:t>Проверка наличия категорий товаров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2E5442-FD43-4B10-8FE3-64B1C2AD4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8" t="9864" r="8098" b="25092"/>
          <a:stretch/>
        </p:blipFill>
        <p:spPr>
          <a:xfrm>
            <a:off x="1434904" y="1758799"/>
            <a:ext cx="9636370" cy="47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65A7-E93E-4B81-B5F4-4C460408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ctay Wide Bd" pitchFamily="50" charset="-52"/>
              </a:rPr>
              <a:t>Проверка наличия пользователей с бонусными картами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9EAFA1-A908-4C17-A5A3-3F4FA900C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8" t="10053" r="8077" b="25380"/>
          <a:stretch/>
        </p:blipFill>
        <p:spPr>
          <a:xfrm>
            <a:off x="1434904" y="1758799"/>
            <a:ext cx="9636370" cy="47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3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65A7-E93E-4B81-B5F4-4C460408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ctay Wide Bd" pitchFamily="50" charset="-52"/>
              </a:rPr>
              <a:t>Проверка наличия товаров в определенной категории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A44BE3-5E58-4FDE-A609-A96046685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1" t="10047" r="8275" b="25701"/>
          <a:stretch/>
        </p:blipFill>
        <p:spPr>
          <a:xfrm>
            <a:off x="1411519" y="1758799"/>
            <a:ext cx="9659755" cy="47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2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65A7-E93E-4B81-B5F4-4C460408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ctay Wide Bd" pitchFamily="50" charset="-52"/>
              </a:rPr>
              <a:t>Проверка отзывов на товары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15CB8-D006-4A2D-8B7E-8838A614A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t="10272" r="7809" b="25298"/>
          <a:stretch/>
        </p:blipFill>
        <p:spPr>
          <a:xfrm>
            <a:off x="1414558" y="1758799"/>
            <a:ext cx="9656716" cy="47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53006-3107-482B-A687-38789E15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066"/>
            <a:ext cx="10515600" cy="1325563"/>
          </a:xfrm>
        </p:spPr>
        <p:txBody>
          <a:bodyPr/>
          <a:lstStyle/>
          <a:p>
            <a:r>
              <a:rPr lang="ru-RU" b="1" i="0" dirty="0">
                <a:effectLst/>
                <a:latin typeface="Actay Wide Bd" pitchFamily="50" charset="-52"/>
              </a:rPr>
              <a:t>Введение</a:t>
            </a:r>
            <a:endParaRPr lang="ru-RU" dirty="0">
              <a:latin typeface="Actay Wide Bd" pitchFamily="50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63E20-E773-499D-A34B-7BCB749D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3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600" b="1" i="0" dirty="0">
                <a:effectLst/>
                <a:latin typeface="Actay Condensed Thin" pitchFamily="50" charset="-52"/>
              </a:rPr>
              <a:t>Проект "Скрепочный Союз" представляет собой веб-магазин, специализирующийся на продаже канцелярских товаров. Целью проекта является создание удобной и функциональной базы данных, которая будет поддерживать работу магазина, обеспечивая эффективное управление товарами, пользователями и заказами.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831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65A7-E93E-4B81-B5F4-4C460408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ctay Wide Bd" pitchFamily="50" charset="-52"/>
              </a:rPr>
              <a:t>Проверка статуса заказов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7EA9A-8D9A-4263-8206-039AF398BE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2" t="10596" r="8038" b="25013"/>
          <a:stretch/>
        </p:blipFill>
        <p:spPr>
          <a:xfrm>
            <a:off x="1414558" y="1758799"/>
            <a:ext cx="9656716" cy="47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AE0C2-ACA5-4B7D-BB31-C3BE1891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i="0" dirty="0">
                <a:effectLst/>
                <a:latin typeface="Actay Wide Bd" pitchFamily="50" charset="-52"/>
              </a:rPr>
              <a:t>Приложение для управления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FB78F-9E40-4745-AB0A-EE6571FC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70"/>
            <a:ext cx="10401886" cy="23186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dirty="0">
                <a:effectLst/>
                <a:latin typeface="Actay Condensed Thin" pitchFamily="50" charset="-52"/>
              </a:rPr>
              <a:t>Приложение разработано на языке Python с использованием библиотеки PyQt6 для создания графического интерфейса.</a:t>
            </a:r>
          </a:p>
          <a:p>
            <a:pPr marL="0" indent="0" algn="l">
              <a:buNone/>
            </a:pPr>
            <a:r>
              <a:rPr lang="ru-RU" sz="2400" b="1" i="0" dirty="0">
                <a:effectLst/>
                <a:latin typeface="Actay Condensed Thin" pitchFamily="50" charset="-52"/>
              </a:rPr>
              <a:t>Оно предназначено для управления базой данных веб-магазина "Скрепочный Союз", позволяя пользователям выполнять основные операции, такие как добавление, редактирование, удаление данных и поиск.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F798F9-12F7-4A8B-BCB8-1BECAB0CF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38" y="3680787"/>
            <a:ext cx="5345723" cy="30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7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AE0C2-ACA5-4B7D-BB31-C3BE1891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i="0" dirty="0">
                <a:effectLst/>
                <a:latin typeface="Actay Wide Bd" pitchFamily="50" charset="-52"/>
              </a:rPr>
              <a:t>Раздел выбора таблицы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DD6795-58B8-434F-93C4-CEC8C53A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63" y="1553569"/>
            <a:ext cx="8785274" cy="49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AE0C2-ACA5-4B7D-BB31-C3BE1891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i="0" dirty="0">
                <a:effectLst/>
                <a:latin typeface="Actay Wide Bd" pitchFamily="50" charset="-52"/>
              </a:rPr>
              <a:t>Добавление записи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36E545-402E-4FDE-A8CD-732D9982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63" y="1553569"/>
            <a:ext cx="8785274" cy="49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AE0C2-ACA5-4B7D-BB31-C3BE1891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i="0" dirty="0">
                <a:effectLst/>
                <a:latin typeface="Actay Wide Bd" pitchFamily="50" charset="-52"/>
              </a:rPr>
              <a:t>Поиск по ключевому слову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59DB8A-A136-453E-98F1-05432F820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63" y="1553568"/>
            <a:ext cx="8785274" cy="49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1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AE0C2-ACA5-4B7D-BB31-C3BE1891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i="0" dirty="0">
                <a:effectLst/>
                <a:latin typeface="Actay Wide Bd" pitchFamily="50" charset="-52"/>
              </a:rPr>
              <a:t>Поиск по фразе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7CA1F1-A836-4F01-9E85-97873F60F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63" y="1553568"/>
            <a:ext cx="8785274" cy="49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6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AE0C2-ACA5-4B7D-BB31-C3BE1891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i="0" dirty="0">
                <a:effectLst/>
                <a:latin typeface="Actay Wide Bd" pitchFamily="50" charset="-52"/>
              </a:rPr>
              <a:t>Поиск не найдено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FF0AD1-B590-4BC9-8E6B-DFFE241FA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63" y="1553567"/>
            <a:ext cx="8785276" cy="49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3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AE0C2-ACA5-4B7D-BB31-C3BE1891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2729" cy="1325563"/>
          </a:xfrm>
        </p:spPr>
        <p:txBody>
          <a:bodyPr>
            <a:normAutofit/>
          </a:bodyPr>
          <a:lstStyle/>
          <a:p>
            <a:pPr algn="l"/>
            <a:r>
              <a:rPr lang="ru-RU" sz="3600" b="1" i="0" dirty="0">
                <a:effectLst/>
                <a:latin typeface="Actay Wide Bd" pitchFamily="50" charset="-52"/>
              </a:rPr>
              <a:t>Ошибка подключения к базе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8DFDF-8B15-4CDA-AB53-1EA13E015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62" y="1553566"/>
            <a:ext cx="8785275" cy="49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34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9BC6F-8B83-4227-8000-57595B3E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ctay Wide Bd" pitchFamily="50" charset="-52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7104-138C-4D04-B1DA-8203DF20A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0837"/>
            <a:ext cx="10515601" cy="5072038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ru-RU" sz="10400" b="1" i="0" dirty="0">
                <a:effectLst/>
                <a:latin typeface="Actay Condensed Thin" pitchFamily="50" charset="-52"/>
              </a:rPr>
              <a:t>В ходе работы над проектом были достигнуты следующие результаты: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400" b="1" i="0" dirty="0">
                <a:effectLst/>
                <a:latin typeface="Actay Condensed Thin" pitchFamily="50" charset="-52"/>
              </a:rPr>
              <a:t>Успешное тестирование БД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400" b="1" i="0" dirty="0">
                <a:effectLst/>
                <a:latin typeface="Actay Condensed Thin" pitchFamily="50" charset="-52"/>
              </a:rPr>
              <a:t>Разработка приложения на Python с использованием PyQt6</a:t>
            </a:r>
          </a:p>
          <a:p>
            <a:r>
              <a:rPr lang="ru-RU" sz="10400" b="1" dirty="0">
                <a:latin typeface="Actay Condensed Thin" pitchFamily="50" charset="-52"/>
              </a:rPr>
              <a:t>Успешное подключение БД с приложением</a:t>
            </a:r>
            <a:endParaRPr lang="ru-RU" sz="10400" b="1" i="0" dirty="0">
              <a:effectLst/>
              <a:latin typeface="Actay Condensed Thin" pitchFamily="50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400" b="1" i="0" dirty="0">
                <a:effectLst/>
                <a:latin typeface="Actay Condensed Thin" pitchFamily="50" charset="-52"/>
              </a:rPr>
              <a:t>Реализация всех ключевых функций, таких как управление пользователями, товарами, заказами, скидками и отзывами и т.д.</a:t>
            </a:r>
          </a:p>
          <a:p>
            <a:pPr marL="0" indent="0" algn="l">
              <a:buNone/>
            </a:pPr>
            <a:r>
              <a:rPr lang="ru-RU" sz="10400" b="1" i="0" dirty="0">
                <a:effectLst/>
                <a:latin typeface="Actay Condensed Thin" pitchFamily="50" charset="-52"/>
              </a:rPr>
              <a:t>Созданная база данных и приложение обеспечивают высокую степень удобства и функциональности для пользователей веб-магазина. Проект продемонстрировал важность правильной архитектуры базы данных и качественного тестирования для достижения успешного результата.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5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EAE21-6CAF-4409-B980-EBE24BBB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Actay Wide Bd" pitchFamily="50" charset="-52"/>
              </a:rPr>
              <a:t>Используемые технологии</a:t>
            </a:r>
            <a:endParaRPr lang="ru-RU" dirty="0">
              <a:latin typeface="Actay Wide Bd" pitchFamily="50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873FA-7F6A-4470-8DB4-B9D6171B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596"/>
            <a:ext cx="10515600" cy="238894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 err="1">
                <a:effectLst/>
                <a:latin typeface="Actay Condensed Thin" pitchFamily="50" charset="-52"/>
              </a:rPr>
              <a:t>DBeaver</a:t>
            </a:r>
            <a:r>
              <a:rPr lang="ru-RU" sz="1800" b="1" i="0" dirty="0">
                <a:effectLst/>
                <a:latin typeface="Actay Condensed Thin" pitchFamily="50" charset="-52"/>
              </a:rPr>
              <a:t>: Инструмент для управления базами данных, который использовался для проектирования и администрирования базы данных. </a:t>
            </a:r>
            <a:r>
              <a:rPr lang="ru-RU" sz="1800" b="1" i="0" dirty="0" err="1">
                <a:effectLst/>
                <a:latin typeface="Actay Condensed Thin" pitchFamily="50" charset="-52"/>
              </a:rPr>
              <a:t>DBeaver</a:t>
            </a:r>
            <a:r>
              <a:rPr lang="ru-RU" sz="1800" b="1" i="0" dirty="0">
                <a:effectLst/>
                <a:latin typeface="Actay Condensed Thin" pitchFamily="50" charset="-52"/>
              </a:rPr>
              <a:t> предоставляет удобный интерфейс для работы с SQL-запросами и визуализации структуры базы данных.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800" b="1" i="0" dirty="0">
              <a:effectLst/>
              <a:latin typeface="Actay Condensed Thin" pitchFamily="50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 err="1">
                <a:effectLst/>
                <a:latin typeface="Actay Condensed Thin" pitchFamily="50" charset="-52"/>
              </a:rPr>
              <a:t>PostgreSQL</a:t>
            </a:r>
            <a:r>
              <a:rPr lang="ru-RU" sz="1800" b="1" i="0" dirty="0">
                <a:effectLst/>
                <a:latin typeface="Actay Condensed Thin" pitchFamily="50" charset="-52"/>
              </a:rPr>
              <a:t> (pgAdmin4): Система управления базами данных, выбранная для реализации проекта. </a:t>
            </a:r>
            <a:r>
              <a:rPr lang="ru-RU" sz="1800" b="1" i="0" dirty="0" err="1">
                <a:effectLst/>
                <a:latin typeface="Actay Condensed Thin" pitchFamily="50" charset="-52"/>
              </a:rPr>
              <a:t>PostgreSQL</a:t>
            </a:r>
            <a:r>
              <a:rPr lang="ru-RU" sz="1800" b="1" i="0" dirty="0">
                <a:effectLst/>
                <a:latin typeface="Actay Condensed Thin" pitchFamily="50" charset="-52"/>
              </a:rPr>
              <a:t> обеспечивает высокую производительность, надежность и поддержку сложных запросов. pgAdmin4 использовался для администрирования и мониторинга базы данных.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BF326-8E51-43DE-88F9-456985C2D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8539"/>
            <a:ext cx="4754880" cy="26733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69213F-2810-473D-9162-252F01685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8538"/>
            <a:ext cx="4754880" cy="26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DC413-7761-42D1-BF21-041E854F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Actay Wide Bd" pitchFamily="50" charset="-52"/>
              </a:rPr>
              <a:t>Архитектура базы данных</a:t>
            </a:r>
            <a:endParaRPr lang="ru-RU" dirty="0">
              <a:latin typeface="Actay Wide Bd" pitchFamily="50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4C061-7EFB-4D5F-A236-16D35983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i="0" dirty="0">
                <a:effectLst/>
                <a:latin typeface="Actay Condensed Thin" pitchFamily="50" charset="-52"/>
              </a:rPr>
              <a:t>База данных "Скрепочный Союз" состоит из 8 взаимосвязанных таблиц, каждая из которых выполняет свою уникальную функцию в системе.</a:t>
            </a:r>
          </a:p>
          <a:p>
            <a:pPr marL="0" indent="0">
              <a:buNone/>
            </a:pPr>
            <a:r>
              <a:rPr lang="ru-RU" sz="3600" b="1" i="0" dirty="0">
                <a:effectLst/>
                <a:latin typeface="Actay Condensed Thin" pitchFamily="50" charset="-52"/>
              </a:rPr>
              <a:t> Архитектура базы данных разработана с учетом нормализации данных, что позволяет избежать избыточности и обеспечивает целостность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95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6ABAB-8D7D-4D56-8FA4-19CAFD45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ctay Wide Bd" pitchFamily="50" charset="-52"/>
              </a:rPr>
              <a:t>ER</a:t>
            </a:r>
            <a:r>
              <a:rPr lang="ru-RU" b="1" dirty="0">
                <a:latin typeface="Actay Wide Bd" pitchFamily="50" charset="-52"/>
              </a:rPr>
              <a:t>-диаграмма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4107DA-DFC6-4C9D-B8FD-BCED0ABF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67" y="1560163"/>
            <a:ext cx="5146065" cy="493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4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F172-36C0-4979-AE98-B30AB218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ctay Wide Bd" pitchFamily="50" charset="-52"/>
              </a:rPr>
              <a:t>Таблицы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00954-9A32-48E4-A0D2-99EDFB7C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Пользователи (</a:t>
            </a:r>
            <a:r>
              <a:rPr lang="en-US" dirty="0"/>
              <a:t>Users)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Товары (</a:t>
            </a:r>
            <a:r>
              <a:rPr lang="en-US" dirty="0"/>
              <a:t>Products)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Категории (</a:t>
            </a:r>
            <a:r>
              <a:rPr lang="en-US" dirty="0"/>
              <a:t>Categories)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Заказы (</a:t>
            </a:r>
            <a:r>
              <a:rPr lang="en-US" dirty="0"/>
              <a:t>Orders)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Заказанные товары (</a:t>
            </a:r>
            <a:r>
              <a:rPr lang="en-US" dirty="0" err="1"/>
              <a:t>Order_Items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Скидки (</a:t>
            </a:r>
            <a:r>
              <a:rPr lang="en-US" dirty="0"/>
              <a:t>Discounts)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Бонусные карты (</a:t>
            </a:r>
            <a:r>
              <a:rPr lang="en-US" dirty="0" err="1"/>
              <a:t>Bonus_Cards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Отзывы (</a:t>
            </a:r>
            <a:r>
              <a:rPr lang="en-US" dirty="0"/>
              <a:t>Reviews)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72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96A3A5-CF31-49DB-B6AF-B2F34D1DA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6" y="1239630"/>
            <a:ext cx="9343660" cy="525324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198B190-6F87-4DDA-BA38-B4FE581B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Actay Wide Bd" pitchFamily="50" charset="-52"/>
              </a:rPr>
              <a:t>Пользователи (</a:t>
            </a:r>
            <a:r>
              <a:rPr lang="en-US" dirty="0">
                <a:latin typeface="Actay Wide Bd" pitchFamily="50" charset="-52"/>
              </a:rPr>
              <a:t>Users)</a:t>
            </a:r>
            <a:br>
              <a:rPr lang="en-US" dirty="0"/>
            </a:br>
            <a:endParaRPr lang="ru-RU" dirty="0">
              <a:latin typeface="Actay Wide B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434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E42543-7FB4-4037-BE4D-9646FF25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3" y="1239630"/>
            <a:ext cx="9343663" cy="525324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F527-B416-4CA0-9C2D-653098E2AF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ctay Wide Bd" pitchFamily="50" charset="-52"/>
              </a:rPr>
              <a:t>Товары (</a:t>
            </a:r>
            <a:r>
              <a:rPr lang="en-US" dirty="0">
                <a:latin typeface="Actay Wide Bd" pitchFamily="50" charset="-52"/>
              </a:rPr>
              <a:t>Products)</a:t>
            </a:r>
          </a:p>
          <a:p>
            <a:br>
              <a:rPr lang="en-US" dirty="0">
                <a:latin typeface="Actay Wide Bd" pitchFamily="50" charset="-52"/>
              </a:rPr>
            </a:br>
            <a:endParaRPr lang="ru-RU" dirty="0">
              <a:latin typeface="Actay Wide B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9665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3A5F89-38E7-4FCC-892E-C77AA600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63" y="1239631"/>
            <a:ext cx="9343661" cy="525324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0021CF-0120-4A67-B791-EB9789956E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ctay Wide Bd" pitchFamily="50" charset="-52"/>
              </a:rPr>
              <a:t>Категории (</a:t>
            </a:r>
            <a:r>
              <a:rPr lang="en-US" dirty="0">
                <a:latin typeface="Actay Wide Bd" pitchFamily="50" charset="-52"/>
              </a:rPr>
              <a:t>Categories)</a:t>
            </a:r>
          </a:p>
          <a:p>
            <a:br>
              <a:rPr lang="en-US" dirty="0">
                <a:latin typeface="Actay Wide Bd" pitchFamily="50" charset="-52"/>
              </a:rPr>
            </a:br>
            <a:endParaRPr lang="ru-RU" dirty="0">
              <a:latin typeface="Actay Wide B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337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459</Words>
  <Application>Microsoft Office PowerPoint</Application>
  <PresentationFormat>Широкоэкранный</PresentationFormat>
  <Paragraphs>60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Actay Condensed Thin</vt:lpstr>
      <vt:lpstr>Actay Wide Bd</vt:lpstr>
      <vt:lpstr>Arial</vt:lpstr>
      <vt:lpstr>Calibri</vt:lpstr>
      <vt:lpstr>Calibri Light</vt:lpstr>
      <vt:lpstr>Тема Office</vt:lpstr>
      <vt:lpstr>Отчет о проекте: "Скрепочный Союз"</vt:lpstr>
      <vt:lpstr>Введение</vt:lpstr>
      <vt:lpstr>Используемые технологии</vt:lpstr>
      <vt:lpstr>Архитектура базы данных</vt:lpstr>
      <vt:lpstr>ER-диаграмма БД</vt:lpstr>
      <vt:lpstr>Таблицы базы данных</vt:lpstr>
      <vt:lpstr>Пользователи (Users)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 БД</vt:lpstr>
      <vt:lpstr>Проверка наличия категорий товаров</vt:lpstr>
      <vt:lpstr>Проверка наличия пользователей с бонусными картами</vt:lpstr>
      <vt:lpstr>Проверка наличия товаров в определенной категории</vt:lpstr>
      <vt:lpstr>Проверка отзывов на товары</vt:lpstr>
      <vt:lpstr>Проверка статуса заказов</vt:lpstr>
      <vt:lpstr>Приложение для управления БД</vt:lpstr>
      <vt:lpstr>Раздел выбора таблицы</vt:lpstr>
      <vt:lpstr>Добавление записи</vt:lpstr>
      <vt:lpstr>Поиск по ключевому слову</vt:lpstr>
      <vt:lpstr>Поиск по фразе</vt:lpstr>
      <vt:lpstr>Поиск не найдено</vt:lpstr>
      <vt:lpstr>Ошибка подключения к базе данных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проекте: "Скрепочный Союз"</dc:title>
  <dc:creator>Ksenia Datsuk</dc:creator>
  <cp:lastModifiedBy>Ksenia Datsuk</cp:lastModifiedBy>
  <cp:revision>7</cp:revision>
  <dcterms:created xsi:type="dcterms:W3CDTF">2025-01-26T17:18:08Z</dcterms:created>
  <dcterms:modified xsi:type="dcterms:W3CDTF">2025-01-26T18:51:13Z</dcterms:modified>
</cp:coreProperties>
</file>