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46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AMQP 0-9-1 </a:t>
            </a:r>
            <a:r>
              <a:rPr lang="en-US" sz="1200" dirty="0"/>
              <a:t>Model - Exchanges and Exchange Types</a:t>
            </a:r>
            <a:endParaRPr lang="en-US" sz="1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26" y="2057400"/>
            <a:ext cx="6964363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76200" y="609600"/>
            <a:ext cx="4572001" cy="1524000"/>
          </a:xfrm>
          <a:prstGeom prst="wedgeRoundRectCallout">
            <a:avLst>
              <a:gd name="adj1" fmla="val 28164"/>
              <a:gd name="adj2" fmla="val 1125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i="1" dirty="0"/>
              <a:t>Exchanges</a:t>
            </a:r>
            <a:r>
              <a:rPr lang="en-US" sz="1100" dirty="0"/>
              <a:t> are AMQP entities where messages are sent. Exchanges take a message and route it into zero or more queues. The routing algorithm used depends on the </a:t>
            </a:r>
            <a:r>
              <a:rPr lang="en-US" sz="1100" i="1" dirty="0"/>
              <a:t>exchange type</a:t>
            </a:r>
            <a:r>
              <a:rPr lang="en-US" sz="1100" dirty="0"/>
              <a:t> and rules called </a:t>
            </a:r>
            <a:r>
              <a:rPr lang="en-US" sz="1100" i="1" dirty="0"/>
              <a:t>bindings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Exchanges can be durable or transient. Durable exchanges survive broker restart whereas transient exchanges do not (they have to be </a:t>
            </a:r>
            <a:r>
              <a:rPr lang="en-US" sz="1100" dirty="0" err="1"/>
              <a:t>redeclared</a:t>
            </a:r>
            <a:r>
              <a:rPr lang="en-US" sz="1100" dirty="0"/>
              <a:t> when broker comes back online). Not all scenarios and use cases require exchanges to be durable.</a:t>
            </a:r>
            <a:endParaRPr 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"/>
            <a:ext cx="4267199" cy="1120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87423</TotalTime>
  <Words>10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9289</cp:revision>
  <dcterms:created xsi:type="dcterms:W3CDTF">2006-08-16T00:00:00Z</dcterms:created>
  <dcterms:modified xsi:type="dcterms:W3CDTF">2019-02-04T13:15:17Z</dcterms:modified>
</cp:coreProperties>
</file>