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45" y="3086100"/>
            <a:ext cx="615473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 - </a:t>
            </a:r>
            <a:r>
              <a:rPr lang="en-US" sz="1200" dirty="0" smtClean="0"/>
              <a:t>Topic </a:t>
            </a:r>
            <a:r>
              <a:rPr lang="en-US" sz="1200" dirty="0"/>
              <a:t>Exchange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6200" y="609600"/>
            <a:ext cx="8915400" cy="1905000"/>
          </a:xfrm>
          <a:prstGeom prst="wedgeRoundRectCallout">
            <a:avLst>
              <a:gd name="adj1" fmla="val -8830"/>
              <a:gd name="adj2" fmla="val 10775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Topic exchange type routes messages to queues whose routing key matches all, or a portion of a routing key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With topic exchanges, messages are published with routing keys containing a series of words separated by a dot (e.g. “word1.word2.word3”).  Queues binding to a topic exchange supply a matching pattern for the server to use when routing the message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Patterns may contain an asterisk (“*”) to match a word in a specific position of the routing key, or a hash (“#”) to match zero or more words.  For example, a message published with a routing key of “</a:t>
            </a:r>
            <a:r>
              <a:rPr lang="en-US" sz="1100" dirty="0" err="1"/>
              <a:t>honda.civic.navy</a:t>
            </a:r>
            <a:r>
              <a:rPr lang="en-US" sz="1100" dirty="0"/>
              <a:t>” would match queues bound with “</a:t>
            </a:r>
            <a:r>
              <a:rPr lang="en-US" sz="1100" dirty="0" err="1"/>
              <a:t>honda.civic.navy</a:t>
            </a:r>
            <a:r>
              <a:rPr lang="en-US" sz="1100" dirty="0"/>
              <a:t>”, “*.civic.*”, “</a:t>
            </a:r>
            <a:r>
              <a:rPr lang="en-US" sz="1100" dirty="0" err="1"/>
              <a:t>honda</a:t>
            </a:r>
            <a:r>
              <a:rPr lang="en-US" sz="1100" dirty="0"/>
              <a:t>.#”, or “#”, but would not match “</a:t>
            </a:r>
            <a:r>
              <a:rPr lang="en-US" sz="1100" dirty="0" err="1"/>
              <a:t>honda.accord.navy</a:t>
            </a:r>
            <a:r>
              <a:rPr lang="en-US" sz="1100" dirty="0"/>
              <a:t>”, “</a:t>
            </a:r>
            <a:r>
              <a:rPr lang="en-US" sz="1100" dirty="0" err="1"/>
              <a:t>honda.accord.silver</a:t>
            </a:r>
            <a:r>
              <a:rPr lang="en-US" sz="1100" dirty="0"/>
              <a:t>”, “*.accord.*”, or “ford.#”.  The following illustrates how the </a:t>
            </a:r>
            <a:r>
              <a:rPr lang="en-US" sz="1100" dirty="0" err="1"/>
              <a:t>fanout</a:t>
            </a:r>
            <a:r>
              <a:rPr lang="en-US" sz="1100" dirty="0"/>
              <a:t> exchange type works: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 - </a:t>
            </a:r>
            <a:r>
              <a:rPr lang="en-US" sz="1200" dirty="0" smtClean="0"/>
              <a:t>Topic </a:t>
            </a:r>
            <a:r>
              <a:rPr lang="en-US" sz="1200" dirty="0"/>
              <a:t>Exchange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1" y="838200"/>
            <a:ext cx="8763000" cy="3657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Topic exchanges have a very broad set of use cases. Whenever a problem involves multiple consumers/applications that selectively choose which type of messages they want to receive, the use of topic exchanges should be considered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Example uses</a:t>
            </a:r>
            <a:r>
              <a:rPr lang="en-US" sz="1200" dirty="0" smtClean="0"/>
              <a:t>: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Distributing data relevant to specific geographic location, for example, points of </a:t>
            </a:r>
            <a:r>
              <a:rPr lang="en-US" sz="1200" dirty="0" smtClean="0"/>
              <a:t>sale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Background task processing done by multiple workers, each capable of handling specific set of </a:t>
            </a:r>
            <a:r>
              <a:rPr lang="en-US" sz="1200" dirty="0" smtClean="0"/>
              <a:t>tasks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Stocks price updates (and updates on other kinds of financial data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News updates that involve categorization or tagging (for example, only for a particular sport or team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Orchestration of services of different kinds in the </a:t>
            </a:r>
            <a:r>
              <a:rPr lang="en-US" sz="1200" dirty="0" smtClean="0"/>
              <a:t>cloud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Distributed architecture/OS-specific software builds or packaging where each builder can handle only one architecture or OS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03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87515</TotalTime>
  <Words>116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9304</cp:revision>
  <dcterms:created xsi:type="dcterms:W3CDTF">2006-08-16T00:00:00Z</dcterms:created>
  <dcterms:modified xsi:type="dcterms:W3CDTF">2019-04-24T04:07:07Z</dcterms:modified>
</cp:coreProperties>
</file>