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18331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 err="1" smtClean="0"/>
              <a:t>Fanout</a:t>
            </a:r>
            <a:r>
              <a:rPr lang="en-US" sz="1200" dirty="0" smtClean="0"/>
              <a:t> </a:t>
            </a:r>
            <a:r>
              <a:rPr lang="en-US" sz="1200" dirty="0"/>
              <a:t>Exchange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609600"/>
            <a:ext cx="8915400" cy="1905000"/>
          </a:xfrm>
          <a:prstGeom prst="wedgeRoundRectCallout">
            <a:avLst>
              <a:gd name="adj1" fmla="val -8830"/>
              <a:gd name="adj2" fmla="val 1077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err="1"/>
              <a:t>Fanout</a:t>
            </a:r>
            <a:r>
              <a:rPr lang="en-US" sz="1100" dirty="0"/>
              <a:t> exchange type routes messages to all bound queues indiscriminately.  If a routing key is provided, it will simply be ignored.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err="1"/>
              <a:t>Fanout</a:t>
            </a:r>
            <a:r>
              <a:rPr lang="en-US" sz="1100" dirty="0"/>
              <a:t> exchange type is useful for facilitating the publish-subscribe pattern.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N queues are bound to a </a:t>
            </a:r>
            <a:r>
              <a:rPr lang="en-US" sz="1100" dirty="0" err="1"/>
              <a:t>fanout</a:t>
            </a:r>
            <a:r>
              <a:rPr lang="en-US" sz="1100" dirty="0"/>
              <a:t> exchange, when a new message is published to that exchange a copy of the message is delivered to all N queues. </a:t>
            </a:r>
            <a:r>
              <a:rPr lang="en-US" sz="1100" dirty="0" err="1"/>
              <a:t>Fanout</a:t>
            </a:r>
            <a:r>
              <a:rPr lang="en-US" sz="1100" dirty="0"/>
              <a:t> exchanges are ideal for the broadcast routing of messages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Where can we use?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100" dirty="0"/>
              <a:t>Sport news sites can use </a:t>
            </a:r>
            <a:r>
              <a:rPr lang="en-US" sz="1100" dirty="0" err="1"/>
              <a:t>fanout</a:t>
            </a:r>
            <a:r>
              <a:rPr lang="en-US" sz="1100" dirty="0"/>
              <a:t> exchanges for distributing score updates to mobile clients in near real-time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100" dirty="0"/>
              <a:t>Group chats can distribute messages between participants using a </a:t>
            </a:r>
            <a:r>
              <a:rPr lang="en-US" sz="1100" dirty="0" err="1"/>
              <a:t>fanout</a:t>
            </a:r>
            <a:r>
              <a:rPr lang="en-US" sz="1100" dirty="0"/>
              <a:t> exchange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87448</TotalTime>
  <Words>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9300</cp:revision>
  <dcterms:created xsi:type="dcterms:W3CDTF">2006-08-16T00:00:00Z</dcterms:created>
  <dcterms:modified xsi:type="dcterms:W3CDTF">2019-04-24T03:06:03Z</dcterms:modified>
</cp:coreProperties>
</file>