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72" r:id="rId1"/>
  </p:sldMasterIdLst>
  <p:notesMasterIdLst>
    <p:notesMasterId r:id="rId3"/>
  </p:notesMasterIdLst>
  <p:sldIdLst>
    <p:sldId id="458" r:id="rId2"/>
  </p:sldIdLst>
  <p:sldSz cx="9144000" cy="50292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85">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AE4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537" autoAdjust="0"/>
    <p:restoredTop sz="86323" autoAdjust="0"/>
  </p:normalViewPr>
  <p:slideViewPr>
    <p:cSldViewPr>
      <p:cViewPr varScale="1">
        <p:scale>
          <a:sx n="100" d="100"/>
          <a:sy n="100" d="100"/>
        </p:scale>
        <p:origin x="636" y="102"/>
      </p:cViewPr>
      <p:guideLst>
        <p:guide orient="horz" pos="1585"/>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6" d="100"/>
          <a:sy n="56" d="100"/>
        </p:scale>
        <p:origin x="-283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274EC6-3890-417B-9308-14EFBD00FA63}" type="datetimeFigureOut">
              <a:rPr lang="en-US" smtClean="0"/>
              <a:t>4/30/2019</a:t>
            </a:fld>
            <a:endParaRPr lang="en-US" dirty="0"/>
          </a:p>
        </p:txBody>
      </p:sp>
      <p:sp>
        <p:nvSpPr>
          <p:cNvPr id="4" name="Slide Image Placeholder 3"/>
          <p:cNvSpPr>
            <a:spLocks noGrp="1" noRot="1" noChangeAspect="1"/>
          </p:cNvSpPr>
          <p:nvPr>
            <p:ph type="sldImg" idx="2"/>
          </p:nvPr>
        </p:nvSpPr>
        <p:spPr>
          <a:xfrm>
            <a:off x="312738" y="685800"/>
            <a:ext cx="62325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83C400-BD9D-4609-A213-F91E9750031E}" type="slidenum">
              <a:rPr lang="en-US" smtClean="0"/>
              <a:t>‹#›</a:t>
            </a:fld>
            <a:endParaRPr lang="en-US" dirty="0"/>
          </a:p>
        </p:txBody>
      </p:sp>
    </p:spTree>
    <p:extLst>
      <p:ext uri="{BB962C8B-B14F-4D97-AF65-F5344CB8AC3E}">
        <p14:creationId xmlns:p14="http://schemas.microsoft.com/office/powerpoint/2010/main" val="2831783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1</a:t>
            </a:fld>
            <a:endParaRPr lang="en-US" dirty="0"/>
          </a:p>
        </p:txBody>
      </p:sp>
    </p:spTree>
    <p:extLst>
      <p:ext uri="{BB962C8B-B14F-4D97-AF65-F5344CB8AC3E}">
        <p14:creationId xmlns:p14="http://schemas.microsoft.com/office/powerpoint/2010/main" val="41955587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62312"/>
            <a:ext cx="7772400" cy="1078018"/>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849880"/>
            <a:ext cx="6400800" cy="128524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485386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41224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47850"/>
            <a:ext cx="2057400" cy="314674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47850"/>
            <a:ext cx="6019800" cy="314674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786495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707918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231729"/>
            <a:ext cx="7772400" cy="99885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31592"/>
            <a:ext cx="7772400" cy="11001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359492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4/30/2019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76105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1401"/>
            <a:ext cx="8229600" cy="8382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25749"/>
            <a:ext cx="4040188"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594908"/>
            <a:ext cx="4040188"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30" y="1125749"/>
            <a:ext cx="4041775"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0" y="1594908"/>
            <a:ext cx="4041775"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4/30/2019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905226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4/30/2019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03635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4/30/2019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182554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5" y="200237"/>
            <a:ext cx="3008313" cy="85217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0239"/>
            <a:ext cx="5111750" cy="429228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5" y="1052409"/>
            <a:ext cx="3008313" cy="344011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4/30/2019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65159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520440"/>
            <a:ext cx="5486400" cy="41560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49368"/>
            <a:ext cx="5486400" cy="301752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3936048"/>
            <a:ext cx="5486400" cy="59023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4/30/2019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47650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1401"/>
            <a:ext cx="8229600" cy="8382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173480"/>
            <a:ext cx="8229600" cy="331904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661325"/>
            <a:ext cx="2133600" cy="267758"/>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4/30/2019</a:t>
            </a:fld>
            <a:endParaRPr lang="en-US" dirty="0"/>
          </a:p>
        </p:txBody>
      </p:sp>
      <p:sp>
        <p:nvSpPr>
          <p:cNvPr id="5" name="Footer Placeholder 4"/>
          <p:cNvSpPr>
            <a:spLocks noGrp="1"/>
          </p:cNvSpPr>
          <p:nvPr>
            <p:ph type="ftr" sz="quarter" idx="3"/>
          </p:nvPr>
        </p:nvSpPr>
        <p:spPr>
          <a:xfrm>
            <a:off x="3124200" y="4661325"/>
            <a:ext cx="2895600" cy="267758"/>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4661325"/>
            <a:ext cx="2133600" cy="267758"/>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249943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7492" y="2985646"/>
            <a:ext cx="5992813" cy="2009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 name="AutoShape 2" descr="Image result for activemq imag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 name="Rectangle 13"/>
          <p:cNvSpPr/>
          <p:nvPr/>
        </p:nvSpPr>
        <p:spPr>
          <a:xfrm>
            <a:off x="3200400" y="35739"/>
            <a:ext cx="27432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t>AMQP 0-9-1 Model </a:t>
            </a:r>
            <a:r>
              <a:rPr lang="en-US" sz="1200" dirty="0" smtClean="0"/>
              <a:t>– Headers Exchange </a:t>
            </a:r>
            <a:endParaRPr lang="en-US" sz="1200" dirty="0"/>
          </a:p>
        </p:txBody>
      </p:sp>
      <p:sp>
        <p:nvSpPr>
          <p:cNvPr id="8" name="Rounded Rectangular Callout 7"/>
          <p:cNvSpPr/>
          <p:nvPr/>
        </p:nvSpPr>
        <p:spPr>
          <a:xfrm>
            <a:off x="76200" y="609600"/>
            <a:ext cx="8915400" cy="1905000"/>
          </a:xfrm>
          <a:prstGeom prst="wedgeRoundRectCallout">
            <a:avLst>
              <a:gd name="adj1" fmla="val -8830"/>
              <a:gd name="adj2" fmla="val 107754"/>
              <a:gd name="adj3" fmla="val 16667"/>
            </a:avLst>
          </a:prstGeom>
          <a:ln w="3175"/>
        </p:spPr>
        <p:style>
          <a:lnRef idx="2">
            <a:schemeClr val="accent4"/>
          </a:lnRef>
          <a:fillRef idx="1">
            <a:schemeClr val="lt1"/>
          </a:fillRef>
          <a:effectRef idx="0">
            <a:schemeClr val="accent4"/>
          </a:effectRef>
          <a:fontRef idx="minor">
            <a:schemeClr val="dk1"/>
          </a:fontRef>
        </p:style>
        <p:txBody>
          <a:bodyPr rtlCol="0" anchor="ctr"/>
          <a:lstStyle/>
          <a:p>
            <a:pPr marL="171450" indent="-171450">
              <a:buFont typeface="Wingdings" pitchFamily="2" charset="2"/>
              <a:buChar char="ü"/>
            </a:pPr>
            <a:r>
              <a:rPr lang="en-US" sz="1100" dirty="0"/>
              <a:t>The Headers exchange type routes messages based upon a matching of message headers to the expected headers specified by the binding queue. </a:t>
            </a:r>
            <a:endParaRPr lang="en-US" sz="1100" dirty="0" smtClean="0"/>
          </a:p>
          <a:p>
            <a:pPr marL="171450" indent="-171450">
              <a:buFont typeface="Wingdings" pitchFamily="2" charset="2"/>
              <a:buChar char="ü"/>
            </a:pPr>
            <a:endParaRPr lang="en-US" sz="1100" dirty="0"/>
          </a:p>
          <a:p>
            <a:pPr marL="171450" indent="-171450">
              <a:buFont typeface="Wingdings" pitchFamily="2" charset="2"/>
              <a:buChar char="ü"/>
            </a:pPr>
            <a:r>
              <a:rPr lang="en-US" sz="1100" dirty="0"/>
              <a:t>The headers exchange type is similar to the topic exchange type in that more than one criteria can be specified as a filter, but the headers exchange differs in that its criteria is expressed in the message headers as opposed to the routing key, may occur in any order, and may be specified as matching any or all of the specified headers</a:t>
            </a:r>
            <a:r>
              <a:rPr lang="en-US" sz="1100" dirty="0" smtClean="0"/>
              <a:t>.</a:t>
            </a:r>
          </a:p>
          <a:p>
            <a:pPr marL="171450" indent="-171450">
              <a:buFont typeface="Wingdings" pitchFamily="2" charset="2"/>
              <a:buChar char="ü"/>
            </a:pPr>
            <a:endParaRPr lang="en-US" sz="1100" dirty="0"/>
          </a:p>
          <a:p>
            <a:pPr marL="171450" indent="-171450">
              <a:buFont typeface="Wingdings" pitchFamily="2" charset="2"/>
              <a:buChar char="ü"/>
            </a:pPr>
            <a:r>
              <a:rPr lang="en-US" sz="1100" dirty="0"/>
              <a:t>The Headers exchange type is useful for directing messages which may contain a subset of known criteria where the order is not established and provides a more convenient way of matching based upon the use of complex types as the matching criteria (i.e. a serialized object).</a:t>
            </a:r>
          </a:p>
        </p:txBody>
      </p:sp>
    </p:spTree>
    <p:extLst>
      <p:ext uri="{BB962C8B-B14F-4D97-AF65-F5344CB8AC3E}">
        <p14:creationId xmlns:p14="http://schemas.microsoft.com/office/powerpoint/2010/main" val="28030174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87489</TotalTime>
  <Words>30</Words>
  <Application>Microsoft Office PowerPoint</Application>
  <PresentationFormat>Custom</PresentationFormat>
  <Paragraphs>7</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Wingdings</vt:lpstr>
      <vt:lpstr>Office Theme</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Ramesh</dc:creator>
  <cp:lastModifiedBy>Home</cp:lastModifiedBy>
  <cp:revision>9308</cp:revision>
  <dcterms:created xsi:type="dcterms:W3CDTF">2006-08-16T00:00:00Z</dcterms:created>
  <dcterms:modified xsi:type="dcterms:W3CDTF">2019-04-30T03:32:53Z</dcterms:modified>
</cp:coreProperties>
</file>