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6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00400" y="35739"/>
            <a:ext cx="2743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AMQP 0-9-1 Model - Default Exchange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26" y="2057400"/>
            <a:ext cx="6964363" cy="2676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76200" y="609600"/>
            <a:ext cx="8686800" cy="1524000"/>
          </a:xfrm>
          <a:prstGeom prst="wedgeRoundRectCallout">
            <a:avLst>
              <a:gd name="adj1" fmla="val -8407"/>
              <a:gd name="adj2" fmla="val 11319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The default exchange is a direct exchange with no name (empty string) pre-declared by the broker. It has one special property that makes it very useful for simple applications: every queue that is created is automatically bound to it with a routing key which is the same as the queue name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For example, when you declare a queue with the name of </a:t>
            </a:r>
            <a:r>
              <a:rPr lang="en-US" sz="1100" dirty="0" smtClean="0"/>
              <a:t>“</a:t>
            </a:r>
            <a:r>
              <a:rPr lang="en-US" sz="1100" dirty="0" smtClean="0">
                <a:solidFill>
                  <a:srgbClr val="FF0000"/>
                </a:solidFill>
              </a:rPr>
              <a:t>product</a:t>
            </a:r>
            <a:r>
              <a:rPr lang="en-US" sz="1100" dirty="0" smtClean="0">
                <a:solidFill>
                  <a:srgbClr val="FF0000"/>
                </a:solidFill>
              </a:rPr>
              <a:t>-</a:t>
            </a:r>
            <a:r>
              <a:rPr lang="en-US" sz="1100" dirty="0" smtClean="0">
                <a:solidFill>
                  <a:srgbClr val="FF0000"/>
                </a:solidFill>
              </a:rPr>
              <a:t>queue</a:t>
            </a:r>
            <a:r>
              <a:rPr lang="en-US" sz="1100" dirty="0" smtClean="0"/>
              <a:t>", </a:t>
            </a:r>
            <a:r>
              <a:rPr lang="en-US" sz="1100" dirty="0"/>
              <a:t>the AMQP 0-9-1 broker will bind it to the default exchange </a:t>
            </a:r>
            <a:r>
              <a:rPr lang="en-US" sz="1100" dirty="0" smtClean="0"/>
              <a:t>using "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>
                <a:solidFill>
                  <a:srgbClr val="FF0000"/>
                </a:solidFill>
              </a:rPr>
              <a:t>product-queue </a:t>
            </a:r>
            <a:r>
              <a:rPr lang="en-US" sz="1100" dirty="0" smtClean="0"/>
              <a:t>" </a:t>
            </a:r>
            <a:r>
              <a:rPr lang="en-US" sz="1100" dirty="0"/>
              <a:t>as the routing key. Therefore, a message published to the default exchange with the routing key </a:t>
            </a:r>
            <a:r>
              <a:rPr lang="en-US" sz="1100" dirty="0" smtClean="0"/>
              <a:t>"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dirty="0" smtClean="0">
                <a:solidFill>
                  <a:srgbClr val="FF0000"/>
                </a:solidFill>
              </a:rPr>
              <a:t>product-queue</a:t>
            </a:r>
            <a:r>
              <a:rPr lang="en-US" sz="1100" dirty="0" smtClean="0"/>
              <a:t>" </a:t>
            </a:r>
            <a:r>
              <a:rPr lang="en-US" sz="1100" dirty="0"/>
              <a:t>will be routed to the queue </a:t>
            </a:r>
            <a:r>
              <a:rPr lang="en-US" sz="1100" dirty="0" smtClean="0"/>
              <a:t>"</a:t>
            </a:r>
            <a:r>
              <a:rPr lang="en-US" sz="1100" dirty="0">
                <a:solidFill>
                  <a:srgbClr val="FF0000"/>
                </a:solidFill>
              </a:rPr>
              <a:t> product-queue </a:t>
            </a:r>
            <a:r>
              <a:rPr lang="en-US" sz="1100" dirty="0" smtClean="0"/>
              <a:t>". </a:t>
            </a:r>
            <a:r>
              <a:rPr lang="en-US" sz="1100" dirty="0"/>
              <a:t>In other words, the default exchange makes it seem like it is possible to deliver messages directly to queues, even though that is not technically what is happening.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5400" y="2819400"/>
            <a:ext cx="965329" cy="246221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product-queue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733800" y="2795497"/>
            <a:ext cx="1029449" cy="40011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Routing key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=product-queue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87445</TotalTime>
  <Words>159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9294</cp:revision>
  <dcterms:created xsi:type="dcterms:W3CDTF">2006-08-16T00:00:00Z</dcterms:created>
  <dcterms:modified xsi:type="dcterms:W3CDTF">2019-04-23T04:44:12Z</dcterms:modified>
</cp:coreProperties>
</file>