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3845" y="299720"/>
            <a:ext cx="11624310" cy="5539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1. Use of Terminology</a:t>
            </a:r>
            <a:endParaRPr lang="en-US" sz="3200"/>
          </a:p>
          <a:p>
            <a:endParaRPr lang="en-US"/>
          </a:p>
          <a:p>
            <a:r>
              <a:rPr lang="en-US" sz="2400" i="1" strike="sngStrike"/>
              <a:t>Price % of premium</a:t>
            </a:r>
            <a:r>
              <a:rPr lang="en-US" sz="2400"/>
              <a:t>   </a:t>
            </a:r>
            <a:r>
              <a:rPr lang="en-US" sz="2400" b="1"/>
              <a:t>Risk Premium</a:t>
            </a:r>
            <a:r>
              <a:rPr lang="en-US" sz="2400"/>
              <a:t> = 1 - LER </a:t>
            </a:r>
            <a:endParaRPr lang="en-US" sz="2400"/>
          </a:p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(Instead of using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Price % of Premium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use Risk Premium. 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Since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LER represents the proportion of loss that is covered/eliminated by the deductible, which is paid by the policyholders, (1-LER) represents the proportion of loss premium that should be priced accordingly.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/>
          </a:p>
          <a:p>
            <a:r>
              <a:rPr lang="en-US" sz="3200"/>
              <a:t>2. Obejctive/Goal: Suggest A Fair Price For CIC</a:t>
            </a:r>
            <a:endParaRPr lang="en-US" sz="3200"/>
          </a:p>
          <a:p>
            <a:r>
              <a:rPr lang="en-US" sz="2400"/>
              <a:t>     </a:t>
            </a:r>
            <a:endParaRPr lang="en-US" sz="2400"/>
          </a:p>
          <a:p>
            <a:r>
              <a:rPr lang="en-US" sz="2400" b="1"/>
              <a:t>Fair Price</a:t>
            </a:r>
            <a:r>
              <a:rPr lang="en-US" sz="2400"/>
              <a:t> = PML *  (1 - LER)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>
                <a:solidFill>
                  <a:schemeClr val="tx1"/>
                </a:solidFill>
                <a:sym typeface="+mn-ea"/>
              </a:rPr>
              <a:t>PML *  R</a:t>
            </a:r>
            <a:r>
              <a:rPr lang="en-US" sz="2400">
                <a:solidFill>
                  <a:schemeClr val="tx1"/>
                </a:solidFill>
              </a:rPr>
              <a:t>isk Premium </a:t>
            </a:r>
            <a:endParaRPr lang="en-US" sz="2400">
              <a:solidFill>
                <a:schemeClr val="tx1"/>
              </a:solidFill>
            </a:endParaRPr>
          </a:p>
          <a:p>
            <a:endParaRPr lang="en-US" sz="2400"/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To breakeven, it’s CIC’s internal decision how much to add onto the</a:t>
            </a:r>
            <a:r>
              <a:rPr lang="en-US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 fair price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to cover the total costs. (e.g.  PML + Operating Cost + ... )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Presentation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敖樱芝</cp:lastModifiedBy>
  <cp:revision>9</cp:revision>
  <dcterms:created xsi:type="dcterms:W3CDTF">2024-08-05T02:24:46Z</dcterms:created>
  <dcterms:modified xsi:type="dcterms:W3CDTF">2024-08-05T02:24:46Z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1033-6.8.2.8850</vt:lpwstr>
  </property>
  <property fmtid="{D5CDD505-2E9C-101B-9397-08002B2CF9AE}" pid="3" name="ICV">
    <vt:lpwstr>85C23F447B772A230F23B066697FC97D_41</vt:lpwstr>
  </property>
</Properties>
</file>