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11" r:id="rId3"/>
    <p:sldId id="1329" r:id="rId4"/>
    <p:sldId id="1325" r:id="rId5"/>
    <p:sldId id="1332" r:id="rId6"/>
    <p:sldId id="1338" r:id="rId7"/>
    <p:sldId id="1337" r:id="rId8"/>
    <p:sldId id="1341" r:id="rId9"/>
    <p:sldId id="134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cha &amp; Associates" initials="CA" lastIdx="1" clrIdx="0">
    <p:extLst>
      <p:ext uri="{19B8F6BF-5375-455C-9EA6-DF929625EA0E}">
        <p15:presenceInfo xmlns:p15="http://schemas.microsoft.com/office/powerpoint/2012/main" userId="Arocha &amp; Associa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093552"/>
    <a:srgbClr val="3A6FA2"/>
    <a:srgbClr val="E9EBF5"/>
    <a:srgbClr val="474798"/>
    <a:srgbClr val="1EB3AE"/>
    <a:srgbClr val="98D5ED"/>
    <a:srgbClr val="66AADD"/>
    <a:srgbClr val="6688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55610-618D-420F-B545-05B7277C1FE4}" v="6" dt="2024-05-30T12:17:22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1275" autoAdjust="0"/>
  </p:normalViewPr>
  <p:slideViewPr>
    <p:cSldViewPr snapToGrid="0" showGuides="1">
      <p:cViewPr varScale="1">
        <p:scale>
          <a:sx n="97" d="100"/>
          <a:sy n="97" d="100"/>
        </p:scale>
        <p:origin x="175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8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rocha" userId="f629e0de194f0a22" providerId="LiveId" clId="{DEFE57E1-8C37-440D-ABDD-92D007577878}"/>
    <pc:docChg chg="custSel addSld delSld modSld">
      <pc:chgData name="Carlos Arocha" userId="f629e0de194f0a22" providerId="LiveId" clId="{DEFE57E1-8C37-440D-ABDD-92D007577878}" dt="2024-05-24T09:59:00.414" v="1922" actId="6549"/>
      <pc:docMkLst>
        <pc:docMk/>
      </pc:docMkLst>
      <pc:sldChg chg="modSp mod">
        <pc:chgData name="Carlos Arocha" userId="f629e0de194f0a22" providerId="LiveId" clId="{DEFE57E1-8C37-440D-ABDD-92D007577878}" dt="2024-05-24T09:59:00.414" v="1922" actId="6549"/>
        <pc:sldMkLst>
          <pc:docMk/>
          <pc:sldMk cId="2687324220" sldId="256"/>
        </pc:sldMkLst>
        <pc:spChg chg="mod">
          <ac:chgData name="Carlos Arocha" userId="f629e0de194f0a22" providerId="LiveId" clId="{DEFE57E1-8C37-440D-ABDD-92D007577878}" dt="2024-05-24T09:32:57.165" v="210" actId="6549"/>
          <ac:spMkLst>
            <pc:docMk/>
            <pc:sldMk cId="2687324220" sldId="256"/>
            <ac:spMk id="2" creationId="{25A7BA8D-A2BA-495F-9E8F-6D6E3929E3E0}"/>
          </ac:spMkLst>
        </pc:spChg>
        <pc:spChg chg="mod">
          <ac:chgData name="Carlos Arocha" userId="f629e0de194f0a22" providerId="LiveId" clId="{DEFE57E1-8C37-440D-ABDD-92D007577878}" dt="2024-05-24T09:59:00.414" v="1922" actId="6549"/>
          <ac:spMkLst>
            <pc:docMk/>
            <pc:sldMk cId="2687324220" sldId="256"/>
            <ac:spMk id="7" creationId="{29A3B4AC-E436-91D9-D7B1-D6C07FE93895}"/>
          </ac:spMkLst>
        </pc:spChg>
      </pc:sldChg>
      <pc:sldChg chg="modSp mod">
        <pc:chgData name="Carlos Arocha" userId="f629e0de194f0a22" providerId="LiveId" clId="{DEFE57E1-8C37-440D-ABDD-92D007577878}" dt="2024-05-24T09:34:45.565" v="291" actId="6549"/>
        <pc:sldMkLst>
          <pc:docMk/>
          <pc:sldMk cId="3856763311" sldId="311"/>
        </pc:sldMkLst>
        <pc:graphicFrameChg chg="mod modGraphic">
          <ac:chgData name="Carlos Arocha" userId="f629e0de194f0a22" providerId="LiveId" clId="{DEFE57E1-8C37-440D-ABDD-92D007577878}" dt="2024-05-24T09:34:45.565" v="291" actId="6549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del">
        <pc:chgData name="Carlos Arocha" userId="f629e0de194f0a22" providerId="LiveId" clId="{DEFE57E1-8C37-440D-ABDD-92D007577878}" dt="2024-05-24T09:33:40.725" v="211" actId="47"/>
        <pc:sldMkLst>
          <pc:docMk/>
          <pc:sldMk cId="2981758394" sldId="1322"/>
        </pc:sldMkLst>
      </pc:sldChg>
      <pc:sldChg chg="delSp mod">
        <pc:chgData name="Carlos Arocha" userId="f629e0de194f0a22" providerId="LiveId" clId="{DEFE57E1-8C37-440D-ABDD-92D007577878}" dt="2024-05-24T09:58:48.950" v="1920" actId="478"/>
        <pc:sldMkLst>
          <pc:docMk/>
          <pc:sldMk cId="3146303647" sldId="1325"/>
        </pc:sldMkLst>
        <pc:inkChg chg="del">
          <ac:chgData name="Carlos Arocha" userId="f629e0de194f0a22" providerId="LiveId" clId="{DEFE57E1-8C37-440D-ABDD-92D007577878}" dt="2024-05-24T09:58:48.950" v="1920" actId="478"/>
          <ac:inkMkLst>
            <pc:docMk/>
            <pc:sldMk cId="3146303647" sldId="1325"/>
            <ac:inkMk id="6" creationId="{CA2F6C85-AB4E-D19B-B09D-35724587983D}"/>
          </ac:inkMkLst>
        </pc:inkChg>
      </pc:sldChg>
      <pc:sldChg chg="del">
        <pc:chgData name="Carlos Arocha" userId="f629e0de194f0a22" providerId="LiveId" clId="{DEFE57E1-8C37-440D-ABDD-92D007577878}" dt="2024-05-24T09:33:47.275" v="217" actId="47"/>
        <pc:sldMkLst>
          <pc:docMk/>
          <pc:sldMk cId="3825052786" sldId="1328"/>
        </pc:sldMkLst>
      </pc:sldChg>
      <pc:sldChg chg="addSp delSp modSp mod">
        <pc:chgData name="Carlos Arocha" userId="f629e0de194f0a22" providerId="LiveId" clId="{DEFE57E1-8C37-440D-ABDD-92D007577878}" dt="2024-05-24T09:35:52.215" v="300" actId="171"/>
        <pc:sldMkLst>
          <pc:docMk/>
          <pc:sldMk cId="3385248518" sldId="1329"/>
        </pc:sldMkLst>
        <pc:spChg chg="add mod">
          <ac:chgData name="Carlos Arocha" userId="f629e0de194f0a22" providerId="LiveId" clId="{DEFE57E1-8C37-440D-ABDD-92D007577878}" dt="2024-05-24T09:35:46.886" v="298"/>
          <ac:spMkLst>
            <pc:docMk/>
            <pc:sldMk cId="3385248518" sldId="1329"/>
            <ac:spMk id="6" creationId="{00000000-0008-0000-0000-000003080000}"/>
          </ac:spMkLst>
        </pc:spChg>
        <pc:graphicFrameChg chg="add mod">
          <ac:chgData name="Carlos Arocha" userId="f629e0de194f0a22" providerId="LiveId" clId="{DEFE57E1-8C37-440D-ABDD-92D007577878}" dt="2024-05-24T09:35:43.027" v="293"/>
          <ac:graphicFrameMkLst>
            <pc:docMk/>
            <pc:sldMk cId="3385248518" sldId="1329"/>
            <ac:graphicFrameMk id="3" creationId="{3893A72B-AB1F-A04E-7874-E27E0BC833B8}"/>
          </ac:graphicFrameMkLst>
        </pc:graphicFrameChg>
        <pc:graphicFrameChg chg="del">
          <ac:chgData name="Carlos Arocha" userId="f629e0de194f0a22" providerId="LiveId" clId="{DEFE57E1-8C37-440D-ABDD-92D007577878}" dt="2024-05-24T09:35:40.795" v="292" actId="478"/>
          <ac:graphicFrameMkLst>
            <pc:docMk/>
            <pc:sldMk cId="3385248518" sldId="1329"/>
            <ac:graphicFrameMk id="5" creationId="{2C876EBB-4484-9092-0EA0-D1C5984A0FB0}"/>
          </ac:graphicFrameMkLst>
        </pc:graphicFrameChg>
        <pc:graphicFrameChg chg="add mod ord">
          <ac:chgData name="Carlos Arocha" userId="f629e0de194f0a22" providerId="LiveId" clId="{DEFE57E1-8C37-440D-ABDD-92D007577878}" dt="2024-05-24T09:35:52.215" v="300" actId="171"/>
          <ac:graphicFrameMkLst>
            <pc:docMk/>
            <pc:sldMk cId="3385248518" sldId="1329"/>
            <ac:graphicFrameMk id="7" creationId="{8F67C6E2-ABF6-ADD7-09F4-76B03AD66961}"/>
          </ac:graphicFrameMkLst>
        </pc:graphicFrameChg>
      </pc:sldChg>
      <pc:sldChg chg="del">
        <pc:chgData name="Carlos Arocha" userId="f629e0de194f0a22" providerId="LiveId" clId="{DEFE57E1-8C37-440D-ABDD-92D007577878}" dt="2024-05-24T09:33:48.885" v="218" actId="47"/>
        <pc:sldMkLst>
          <pc:docMk/>
          <pc:sldMk cId="383483713" sldId="1330"/>
        </pc:sldMkLst>
      </pc:sldChg>
      <pc:sldChg chg="del">
        <pc:chgData name="Carlos Arocha" userId="f629e0de194f0a22" providerId="LiveId" clId="{DEFE57E1-8C37-440D-ABDD-92D007577878}" dt="2024-05-24T09:33:42.305" v="212" actId="47"/>
        <pc:sldMkLst>
          <pc:docMk/>
          <pc:sldMk cId="3772002740" sldId="1331"/>
        </pc:sldMkLst>
      </pc:sldChg>
      <pc:sldChg chg="delSp modSp mod">
        <pc:chgData name="Carlos Arocha" userId="f629e0de194f0a22" providerId="LiveId" clId="{DEFE57E1-8C37-440D-ABDD-92D007577878}" dt="2024-05-24T09:58:45.944" v="1919" actId="478"/>
        <pc:sldMkLst>
          <pc:docMk/>
          <pc:sldMk cId="3432975919" sldId="1332"/>
        </pc:sldMkLst>
        <pc:spChg chg="mod">
          <ac:chgData name="Carlos Arocha" userId="f629e0de194f0a22" providerId="LiveId" clId="{DEFE57E1-8C37-440D-ABDD-92D007577878}" dt="2024-05-24T09:58:44.074" v="1918" actId="20577"/>
          <ac:spMkLst>
            <pc:docMk/>
            <pc:sldMk cId="3432975919" sldId="1332"/>
            <ac:spMk id="3" creationId="{2E506A9B-1DD0-4633-88E9-01CA85DB57A6}"/>
          </ac:spMkLst>
        </pc:spChg>
        <pc:inkChg chg="del">
          <ac:chgData name="Carlos Arocha" userId="f629e0de194f0a22" providerId="LiveId" clId="{DEFE57E1-8C37-440D-ABDD-92D007577878}" dt="2024-05-24T09:58:45.944" v="1919" actId="478"/>
          <ac:inkMkLst>
            <pc:docMk/>
            <pc:sldMk cId="3432975919" sldId="1332"/>
            <ac:inkMk id="6" creationId="{56517397-00A1-CDEF-C912-22F93FF3940F}"/>
          </ac:inkMkLst>
        </pc:inkChg>
      </pc:sldChg>
      <pc:sldChg chg="del">
        <pc:chgData name="Carlos Arocha" userId="f629e0de194f0a22" providerId="LiveId" clId="{DEFE57E1-8C37-440D-ABDD-92D007577878}" dt="2024-05-24T09:33:43.065" v="213" actId="47"/>
        <pc:sldMkLst>
          <pc:docMk/>
          <pc:sldMk cId="257985639" sldId="1333"/>
        </pc:sldMkLst>
      </pc:sldChg>
      <pc:sldChg chg="del">
        <pc:chgData name="Carlos Arocha" userId="f629e0de194f0a22" providerId="LiveId" clId="{DEFE57E1-8C37-440D-ABDD-92D007577878}" dt="2024-05-24T09:33:43.875" v="214" actId="47"/>
        <pc:sldMkLst>
          <pc:docMk/>
          <pc:sldMk cId="4028587968" sldId="1334"/>
        </pc:sldMkLst>
      </pc:sldChg>
      <pc:sldChg chg="del">
        <pc:chgData name="Carlos Arocha" userId="f629e0de194f0a22" providerId="LiveId" clId="{DEFE57E1-8C37-440D-ABDD-92D007577878}" dt="2024-05-24T09:33:44.693" v="215" actId="47"/>
        <pc:sldMkLst>
          <pc:docMk/>
          <pc:sldMk cId="3951748442" sldId="1335"/>
        </pc:sldMkLst>
      </pc:sldChg>
      <pc:sldChg chg="del">
        <pc:chgData name="Carlos Arocha" userId="f629e0de194f0a22" providerId="LiveId" clId="{DEFE57E1-8C37-440D-ABDD-92D007577878}" dt="2024-05-24T09:33:46.045" v="216" actId="47"/>
        <pc:sldMkLst>
          <pc:docMk/>
          <pc:sldMk cId="1247074724" sldId="1336"/>
        </pc:sldMkLst>
      </pc:sldChg>
      <pc:sldChg chg="addSp delSp modSp add mod">
        <pc:chgData name="Carlos Arocha" userId="f629e0de194f0a22" providerId="LiveId" clId="{DEFE57E1-8C37-440D-ABDD-92D007577878}" dt="2024-05-24T09:36:47.486" v="365" actId="478"/>
        <pc:sldMkLst>
          <pc:docMk/>
          <pc:sldMk cId="2309416291" sldId="1338"/>
        </pc:sldMkLst>
        <pc:spChg chg="mod">
          <ac:chgData name="Carlos Arocha" userId="f629e0de194f0a22" providerId="LiveId" clId="{DEFE57E1-8C37-440D-ABDD-92D007577878}" dt="2024-05-24T09:36:41.485" v="363" actId="20577"/>
          <ac:spMkLst>
            <pc:docMk/>
            <pc:sldMk cId="2309416291" sldId="1338"/>
            <ac:spMk id="2" creationId="{CCF2B98E-45AB-46C9-B094-EBD4CA660B85}"/>
          </ac:spMkLst>
        </pc:spChg>
        <pc:spChg chg="del">
          <ac:chgData name="Carlos Arocha" userId="f629e0de194f0a22" providerId="LiveId" clId="{DEFE57E1-8C37-440D-ABDD-92D007577878}" dt="2024-05-24T09:36:46.045" v="364" actId="478"/>
          <ac:spMkLst>
            <pc:docMk/>
            <pc:sldMk cId="2309416291" sldId="1338"/>
            <ac:spMk id="3" creationId="{2E506A9B-1DD0-4633-88E9-01CA85DB57A6}"/>
          </ac:spMkLst>
        </pc:spChg>
        <pc:spChg chg="add del mod">
          <ac:chgData name="Carlos Arocha" userId="f629e0de194f0a22" providerId="LiveId" clId="{DEFE57E1-8C37-440D-ABDD-92D007577878}" dt="2024-05-24T09:36:47.486" v="365" actId="478"/>
          <ac:spMkLst>
            <pc:docMk/>
            <pc:sldMk cId="2309416291" sldId="1338"/>
            <ac:spMk id="7" creationId="{49E950A1-C23E-AF38-053D-5EF525B17E1D}"/>
          </ac:spMkLst>
        </pc:spChg>
      </pc:sldChg>
      <pc:sldChg chg="addSp delSp modSp add del mod modClrScheme chgLayout">
        <pc:chgData name="Carlos Arocha" userId="f629e0de194f0a22" providerId="LiveId" clId="{DEFE57E1-8C37-440D-ABDD-92D007577878}" dt="2024-05-24T09:54:14.894" v="1566" actId="47"/>
        <pc:sldMkLst>
          <pc:docMk/>
          <pc:sldMk cId="1559569669" sldId="1339"/>
        </pc:sldMkLst>
        <pc:spChg chg="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2" creationId="{CCF2B98E-45AB-46C9-B094-EBD4CA660B85}"/>
          </ac:spMkLst>
        </pc:spChg>
        <pc:spChg chg="del 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3" creationId="{2E506A9B-1DD0-4633-88E9-01CA85DB57A6}"/>
          </ac:spMkLst>
        </pc:spChg>
        <pc:spChg chg="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4" creationId="{3446F12B-FB49-4F8B-B5AB-FD0B05F56A20}"/>
          </ac:spMkLst>
        </pc:spChg>
        <pc:spChg chg="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5" creationId="{ABDEF41F-7F96-45D3-B4CC-F625F9A36911}"/>
          </ac:spMkLst>
        </pc:spChg>
        <pc:spChg chg="add mod ord">
          <ac:chgData name="Carlos Arocha" userId="f629e0de194f0a22" providerId="LiveId" clId="{DEFE57E1-8C37-440D-ABDD-92D007577878}" dt="2024-05-24T09:40:10.965" v="445" actId="20577"/>
          <ac:spMkLst>
            <pc:docMk/>
            <pc:sldMk cId="1559569669" sldId="1339"/>
            <ac:spMk id="6" creationId="{5D3F2214-3E20-05D7-E09E-030225C83D28}"/>
          </ac:spMkLst>
        </pc:spChg>
      </pc:sldChg>
      <pc:sldChg chg="delSp modSp add mod">
        <pc:chgData name="Carlos Arocha" userId="f629e0de194f0a22" providerId="LiveId" clId="{DEFE57E1-8C37-440D-ABDD-92D007577878}" dt="2024-05-24T09:57:34.413" v="1915" actId="20577"/>
        <pc:sldMkLst>
          <pc:docMk/>
          <pc:sldMk cId="3669169562" sldId="1340"/>
        </pc:sldMkLst>
        <pc:spChg chg="mod">
          <ac:chgData name="Carlos Arocha" userId="f629e0de194f0a22" providerId="LiveId" clId="{DEFE57E1-8C37-440D-ABDD-92D007577878}" dt="2024-05-24T09:40:47.165" v="508" actId="20577"/>
          <ac:spMkLst>
            <pc:docMk/>
            <pc:sldMk cId="3669169562" sldId="1340"/>
            <ac:spMk id="2" creationId="{CCF2B98E-45AB-46C9-B094-EBD4CA660B85}"/>
          </ac:spMkLst>
        </pc:spChg>
        <pc:spChg chg="mod">
          <ac:chgData name="Carlos Arocha" userId="f629e0de194f0a22" providerId="LiveId" clId="{DEFE57E1-8C37-440D-ABDD-92D007577878}" dt="2024-05-24T09:57:34.413" v="1915" actId="20577"/>
          <ac:spMkLst>
            <pc:docMk/>
            <pc:sldMk cId="3669169562" sldId="1340"/>
            <ac:spMk id="3" creationId="{2E506A9B-1DD0-4633-88E9-01CA85DB57A6}"/>
          </ac:spMkLst>
        </pc:spChg>
        <pc:inkChg chg="del">
          <ac:chgData name="Carlos Arocha" userId="f629e0de194f0a22" providerId="LiveId" clId="{DEFE57E1-8C37-440D-ABDD-92D007577878}" dt="2024-05-24T09:41:14.210" v="588" actId="478"/>
          <ac:inkMkLst>
            <pc:docMk/>
            <pc:sldMk cId="3669169562" sldId="1340"/>
            <ac:inkMk id="6" creationId="{CA2F6C85-AB4E-D19B-B09D-35724587983D}"/>
          </ac:inkMkLst>
        </pc:inkChg>
      </pc:sldChg>
      <pc:sldMasterChg chg="delSldLayout">
        <pc:chgData name="Carlos Arocha" userId="f629e0de194f0a22" providerId="LiveId" clId="{DEFE57E1-8C37-440D-ABDD-92D007577878}" dt="2024-05-24T09:54:14.894" v="1566" actId="47"/>
        <pc:sldMasterMkLst>
          <pc:docMk/>
          <pc:sldMasterMk cId="4166569594" sldId="2147483672"/>
        </pc:sldMasterMkLst>
        <pc:sldLayoutChg chg="del">
          <pc:chgData name="Carlos Arocha" userId="f629e0de194f0a22" providerId="LiveId" clId="{DEFE57E1-8C37-440D-ABDD-92D007577878}" dt="2024-05-24T09:54:14.894" v="1566" actId="47"/>
          <pc:sldLayoutMkLst>
            <pc:docMk/>
            <pc:sldMasterMk cId="4166569594" sldId="2147483672"/>
            <pc:sldLayoutMk cId="3622343107" sldId="2147483697"/>
          </pc:sldLayoutMkLst>
        </pc:sldLayoutChg>
      </pc:sldMasterChg>
    </pc:docChg>
  </pc:docChgLst>
  <pc:docChgLst>
    <pc:chgData name="Carlos Arocha" userId="f629e0de194f0a22" providerId="LiveId" clId="{F8D55610-618D-420F-B545-05B7277C1FE4}"/>
    <pc:docChg chg="undo custSel addSld modSld">
      <pc:chgData name="Carlos Arocha" userId="f629e0de194f0a22" providerId="LiveId" clId="{F8D55610-618D-420F-B545-05B7277C1FE4}" dt="2024-05-31T07:04:27.193" v="36" actId="20577"/>
      <pc:docMkLst>
        <pc:docMk/>
      </pc:docMkLst>
      <pc:sldChg chg="modSp mod">
        <pc:chgData name="Carlos Arocha" userId="f629e0de194f0a22" providerId="LiveId" clId="{F8D55610-618D-420F-B545-05B7277C1FE4}" dt="2024-05-31T07:04:27.193" v="36" actId="20577"/>
        <pc:sldMkLst>
          <pc:docMk/>
          <pc:sldMk cId="3856763311" sldId="311"/>
        </pc:sldMkLst>
        <pc:spChg chg="mod">
          <ac:chgData name="Carlos Arocha" userId="f629e0de194f0a22" providerId="LiveId" clId="{F8D55610-618D-420F-B545-05B7277C1FE4}" dt="2024-05-31T07:04:27.193" v="36" actId="20577"/>
          <ac:spMkLst>
            <pc:docMk/>
            <pc:sldMk cId="3856763311" sldId="311"/>
            <ac:spMk id="2" creationId="{4856E4AD-84A6-E5CF-8F7E-68A1073C6406}"/>
          </ac:spMkLst>
        </pc:spChg>
      </pc:sldChg>
      <pc:sldChg chg="addSp">
        <pc:chgData name="Carlos Arocha" userId="f629e0de194f0a22" providerId="LiveId" clId="{F8D55610-618D-420F-B545-05B7277C1FE4}" dt="2024-05-30T12:17:22.627" v="19"/>
        <pc:sldMkLst>
          <pc:docMk/>
          <pc:sldMk cId="3036741840" sldId="1337"/>
        </pc:sldMkLst>
        <pc:inkChg chg="add">
          <ac:chgData name="Carlos Arocha" userId="f629e0de194f0a22" providerId="LiveId" clId="{F8D55610-618D-420F-B545-05B7277C1FE4}" dt="2024-05-24T12:35:42.797" v="0"/>
          <ac:inkMkLst>
            <pc:docMk/>
            <pc:sldMk cId="3036741840" sldId="1337"/>
            <ac:inkMk id="6" creationId="{583A57F8-4156-C71D-C020-0E1D596B6A4A}"/>
          </ac:inkMkLst>
        </pc:inkChg>
        <pc:inkChg chg="add">
          <ac:chgData name="Carlos Arocha" userId="f629e0de194f0a22" providerId="LiveId" clId="{F8D55610-618D-420F-B545-05B7277C1FE4}" dt="2024-05-24T12:54:54.173" v="1"/>
          <ac:inkMkLst>
            <pc:docMk/>
            <pc:sldMk cId="3036741840" sldId="1337"/>
            <ac:inkMk id="7" creationId="{CC1BCD35-7E5E-3A31-2E1C-E7DC5C5BA615}"/>
          </ac:inkMkLst>
        </pc:inkChg>
        <pc:inkChg chg="add">
          <ac:chgData name="Carlos Arocha" userId="f629e0de194f0a22" providerId="LiveId" clId="{F8D55610-618D-420F-B545-05B7277C1FE4}" dt="2024-05-30T12:14:04.195" v="18"/>
          <ac:inkMkLst>
            <pc:docMk/>
            <pc:sldMk cId="3036741840" sldId="1337"/>
            <ac:inkMk id="8" creationId="{0E3919D1-5EBC-6E1E-1B00-FC629563CF78}"/>
          </ac:inkMkLst>
        </pc:inkChg>
        <pc:inkChg chg="add">
          <ac:chgData name="Carlos Arocha" userId="f629e0de194f0a22" providerId="LiveId" clId="{F8D55610-618D-420F-B545-05B7277C1FE4}" dt="2024-05-30T12:17:22.627" v="19"/>
          <ac:inkMkLst>
            <pc:docMk/>
            <pc:sldMk cId="3036741840" sldId="1337"/>
            <ac:inkMk id="9" creationId="{4569FEC6-FA70-D58F-8CD8-19BB0C2E98B0}"/>
          </ac:inkMkLst>
        </pc:inkChg>
      </pc:sldChg>
      <pc:sldChg chg="addSp">
        <pc:chgData name="Carlos Arocha" userId="f629e0de194f0a22" providerId="LiveId" clId="{F8D55610-618D-420F-B545-05B7277C1FE4}" dt="2024-05-30T12:14:04.195" v="18"/>
        <pc:sldMkLst>
          <pc:docMk/>
          <pc:sldMk cId="2309416291" sldId="1338"/>
        </pc:sldMkLst>
        <pc:inkChg chg="add">
          <ac:chgData name="Carlos Arocha" userId="f629e0de194f0a22" providerId="LiveId" clId="{F8D55610-618D-420F-B545-05B7277C1FE4}" dt="2024-05-24T12:35:42.797" v="0"/>
          <ac:inkMkLst>
            <pc:docMk/>
            <pc:sldMk cId="2309416291" sldId="1338"/>
            <ac:inkMk id="3" creationId="{E77D15E3-696B-5E74-9214-164DA7A5077A}"/>
          </ac:inkMkLst>
        </pc:inkChg>
        <pc:inkChg chg="add">
          <ac:chgData name="Carlos Arocha" userId="f629e0de194f0a22" providerId="LiveId" clId="{F8D55610-618D-420F-B545-05B7277C1FE4}" dt="2024-05-30T12:14:04.195" v="18"/>
          <ac:inkMkLst>
            <pc:docMk/>
            <pc:sldMk cId="2309416291" sldId="1338"/>
            <ac:inkMk id="6" creationId="{AC74B793-C926-8F0C-9229-CD8F44227B4C}"/>
          </ac:inkMkLst>
        </pc:inkChg>
      </pc:sldChg>
      <pc:sldChg chg="addSp delSp modSp mod">
        <pc:chgData name="Carlos Arocha" userId="f629e0de194f0a22" providerId="LiveId" clId="{F8D55610-618D-420F-B545-05B7277C1FE4}" dt="2024-05-24T13:14:50.097" v="17" actId="6549"/>
        <pc:sldMkLst>
          <pc:docMk/>
          <pc:sldMk cId="3669169562" sldId="1340"/>
        </pc:sldMkLst>
        <pc:spChg chg="mod">
          <ac:chgData name="Carlos Arocha" userId="f629e0de194f0a22" providerId="LiveId" clId="{F8D55610-618D-420F-B545-05B7277C1FE4}" dt="2024-05-24T13:14:50.097" v="17" actId="6549"/>
          <ac:spMkLst>
            <pc:docMk/>
            <pc:sldMk cId="3669169562" sldId="1340"/>
            <ac:spMk id="3" creationId="{2E506A9B-1DD0-4633-88E9-01CA85DB57A6}"/>
          </ac:spMkLst>
        </pc:spChg>
        <pc:inkChg chg="add del">
          <ac:chgData name="Carlos Arocha" userId="f629e0de194f0a22" providerId="LiveId" clId="{F8D55610-618D-420F-B545-05B7277C1FE4}" dt="2024-05-24T13:14:45.685" v="14" actId="478"/>
          <ac:inkMkLst>
            <pc:docMk/>
            <pc:sldMk cId="3669169562" sldId="1340"/>
            <ac:inkMk id="6" creationId="{FA1312E6-BC99-16F2-AB2D-63061031A2D6}"/>
          </ac:inkMkLst>
        </pc:inkChg>
      </pc:sldChg>
      <pc:sldChg chg="addSp delSp add mod">
        <pc:chgData name="Carlos Arocha" userId="f629e0de194f0a22" providerId="LiveId" clId="{F8D55610-618D-420F-B545-05B7277C1FE4}" dt="2024-05-24T13:06:32.031" v="5"/>
        <pc:sldMkLst>
          <pc:docMk/>
          <pc:sldMk cId="1355450199" sldId="1341"/>
        </pc:sldMkLst>
        <pc:inkChg chg="del">
          <ac:chgData name="Carlos Arocha" userId="f629e0de194f0a22" providerId="LiveId" clId="{F8D55610-618D-420F-B545-05B7277C1FE4}" dt="2024-05-24T12:55:05.692" v="3" actId="478"/>
          <ac:inkMkLst>
            <pc:docMk/>
            <pc:sldMk cId="1355450199" sldId="1341"/>
            <ac:inkMk id="6" creationId="{583A57F8-4156-C71D-C020-0E1D596B6A4A}"/>
          </ac:inkMkLst>
        </pc:inkChg>
        <pc:inkChg chg="del">
          <ac:chgData name="Carlos Arocha" userId="f629e0de194f0a22" providerId="LiveId" clId="{F8D55610-618D-420F-B545-05B7277C1FE4}" dt="2024-05-24T12:55:06.892" v="4" actId="478"/>
          <ac:inkMkLst>
            <pc:docMk/>
            <pc:sldMk cId="1355450199" sldId="1341"/>
            <ac:inkMk id="7" creationId="{CC1BCD35-7E5E-3A31-2E1C-E7DC5C5BA615}"/>
          </ac:inkMkLst>
        </pc:inkChg>
        <pc:inkChg chg="add">
          <ac:chgData name="Carlos Arocha" userId="f629e0de194f0a22" providerId="LiveId" clId="{F8D55610-618D-420F-B545-05B7277C1FE4}" dt="2024-05-24T13:06:32.031" v="5"/>
          <ac:inkMkLst>
            <pc:docMk/>
            <pc:sldMk cId="1355450199" sldId="1341"/>
            <ac:inkMk id="8" creationId="{0C9DA342-AEC1-C115-47BC-F0D5BBAC1412}"/>
          </ac:inkMkLst>
        </pc:inkChg>
      </pc:sldChg>
    </pc:docChg>
  </pc:docChgLst>
  <pc:docChgLst>
    <pc:chgData name="Carlos Arocha" userId="f629e0de194f0a22" providerId="LiveId" clId="{25EE4777-ECFB-4589-8DCB-905BB5985061}"/>
    <pc:docChg chg="undo custSel addSld delSld modSld modMainMaster">
      <pc:chgData name="Carlos Arocha" userId="f629e0de194f0a22" providerId="LiveId" clId="{25EE4777-ECFB-4589-8DCB-905BB5985061}" dt="2024-05-23T13:11:54.061" v="6045"/>
      <pc:docMkLst>
        <pc:docMk/>
      </pc:docMkLst>
      <pc:sldChg chg="addSp delSp modSp mod">
        <pc:chgData name="Carlos Arocha" userId="f629e0de194f0a22" providerId="LiveId" clId="{25EE4777-ECFB-4589-8DCB-905BB5985061}" dt="2024-05-18T09:44:33.050" v="1063" actId="6549"/>
        <pc:sldMkLst>
          <pc:docMk/>
          <pc:sldMk cId="2687324220" sldId="256"/>
        </pc:sldMkLst>
        <pc:spChg chg="mod">
          <ac:chgData name="Carlos Arocha" userId="f629e0de194f0a22" providerId="LiveId" clId="{25EE4777-ECFB-4589-8DCB-905BB5985061}" dt="2024-05-18T09:44:33.050" v="1063" actId="6549"/>
          <ac:spMkLst>
            <pc:docMk/>
            <pc:sldMk cId="2687324220" sldId="256"/>
            <ac:spMk id="2" creationId="{25A7BA8D-A2BA-495F-9E8F-6D6E3929E3E0}"/>
          </ac:spMkLst>
        </pc:spChg>
        <pc:spChg chg="add del mod">
          <ac:chgData name="Carlos Arocha" userId="f629e0de194f0a22" providerId="LiveId" clId="{25EE4777-ECFB-4589-8DCB-905BB5985061}" dt="2024-05-18T09:24:39.500" v="542" actId="478"/>
          <ac:spMkLst>
            <pc:docMk/>
            <pc:sldMk cId="2687324220" sldId="256"/>
            <ac:spMk id="3" creationId="{DB2E2B36-B713-11E0-FB7D-97601FD2D914}"/>
          </ac:spMkLst>
        </pc:spChg>
        <pc:spChg chg="add del">
          <ac:chgData name="Carlos Arocha" userId="f629e0de194f0a22" providerId="LiveId" clId="{25EE4777-ECFB-4589-8DCB-905BB5985061}" dt="2024-05-18T09:18:04.290" v="214" actId="478"/>
          <ac:spMkLst>
            <pc:docMk/>
            <pc:sldMk cId="2687324220" sldId="256"/>
            <ac:spMk id="4" creationId="{0356B5F5-339B-D441-F071-22D3117E6002}"/>
          </ac:spMkLst>
        </pc:spChg>
        <pc:spChg chg="add mod">
          <ac:chgData name="Carlos Arocha" userId="f629e0de194f0a22" providerId="LiveId" clId="{25EE4777-ECFB-4589-8DCB-905BB5985061}" dt="2024-05-18T09:32:17.310" v="964" actId="1035"/>
          <ac:spMkLst>
            <pc:docMk/>
            <pc:sldMk cId="2687324220" sldId="256"/>
            <ac:spMk id="7" creationId="{29A3B4AC-E436-91D9-D7B1-D6C07FE93895}"/>
          </ac:spMkLst>
        </pc:spChg>
        <pc:picChg chg="add mod">
          <ac:chgData name="Carlos Arocha" userId="f629e0de194f0a22" providerId="LiveId" clId="{25EE4777-ECFB-4589-8DCB-905BB5985061}" dt="2024-05-18T09:32:17.310" v="964" actId="1035"/>
          <ac:picMkLst>
            <pc:docMk/>
            <pc:sldMk cId="2687324220" sldId="256"/>
            <ac:picMk id="6" creationId="{B3163911-5490-4AA7-A580-4DA289924C32}"/>
          </ac:picMkLst>
        </pc:picChg>
        <pc:picChg chg="mod">
          <ac:chgData name="Carlos Arocha" userId="f629e0de194f0a22" providerId="LiveId" clId="{25EE4777-ECFB-4589-8DCB-905BB5985061}" dt="2024-05-18T09:23:45.209" v="217" actId="14100"/>
          <ac:picMkLst>
            <pc:docMk/>
            <pc:sldMk cId="2687324220" sldId="256"/>
            <ac:picMk id="1028" creationId="{5B6D074F-5723-4E3E-9714-3ADEC3C1B929}"/>
          </ac:picMkLst>
        </pc:picChg>
      </pc:sldChg>
      <pc:sldChg chg="addSp delSp modSp add mod modClrScheme chgLayout">
        <pc:chgData name="Carlos Arocha" userId="f629e0de194f0a22" providerId="LiveId" clId="{25EE4777-ECFB-4589-8DCB-905BB5985061}" dt="2024-05-23T10:08:00.072" v="5921" actId="207"/>
        <pc:sldMkLst>
          <pc:docMk/>
          <pc:sldMk cId="3856763311" sldId="311"/>
        </pc:sldMkLst>
        <pc:spChg chg="mod ord">
          <ac:chgData name="Carlos Arocha" userId="f629e0de194f0a22" providerId="LiveId" clId="{25EE4777-ECFB-4589-8DCB-905BB5985061}" dt="2024-05-18T09:30:41.698" v="871" actId="700"/>
          <ac:spMkLst>
            <pc:docMk/>
            <pc:sldMk cId="3856763311" sldId="311"/>
            <ac:spMk id="2" creationId="{4856E4AD-84A6-E5CF-8F7E-68A1073C6406}"/>
          </ac:spMkLst>
        </pc:spChg>
        <pc:spChg chg="add del mod ord">
          <ac:chgData name="Carlos Arocha" userId="f629e0de194f0a22" providerId="LiveId" clId="{25EE4777-ECFB-4589-8DCB-905BB5985061}" dt="2024-05-18T09:30:20.570" v="869" actId="478"/>
          <ac:spMkLst>
            <pc:docMk/>
            <pc:sldMk cId="3856763311" sldId="311"/>
            <ac:spMk id="3" creationId="{FECCCBA5-9F93-FEE4-4328-21D1C10D2973}"/>
          </ac:spMkLst>
        </pc:spChg>
        <pc:spChg chg="del mod ord">
          <ac:chgData name="Carlos Arocha" userId="f629e0de194f0a22" providerId="LiveId" clId="{25EE4777-ECFB-4589-8DCB-905BB5985061}" dt="2024-05-18T09:30:32.042" v="870" actId="700"/>
          <ac:spMkLst>
            <pc:docMk/>
            <pc:sldMk cId="3856763311" sldId="311"/>
            <ac:spMk id="4" creationId="{8CECBEA4-7A4B-7CEF-94F6-7DA2372ADB12}"/>
          </ac:spMkLst>
        </pc:spChg>
        <pc:spChg chg="mod ord">
          <ac:chgData name="Carlos Arocha" userId="f629e0de194f0a22" providerId="LiveId" clId="{25EE4777-ECFB-4589-8DCB-905BB5985061}" dt="2024-05-18T09:30:41.698" v="871" actId="700"/>
          <ac:spMkLst>
            <pc:docMk/>
            <pc:sldMk cId="3856763311" sldId="311"/>
            <ac:spMk id="5" creationId="{40A107B3-AF62-F759-B004-C68C392DA142}"/>
          </ac:spMkLst>
        </pc:spChg>
        <pc:spChg chg="add del mod ord">
          <ac:chgData name="Carlos Arocha" userId="f629e0de194f0a22" providerId="LiveId" clId="{25EE4777-ECFB-4589-8DCB-905BB5985061}" dt="2024-05-18T09:30:44.610" v="872" actId="478"/>
          <ac:spMkLst>
            <pc:docMk/>
            <pc:sldMk cId="3856763311" sldId="311"/>
            <ac:spMk id="6" creationId="{F34BC82E-E12D-F1E0-7FF3-05C8AC9DBE72}"/>
          </ac:spMkLst>
        </pc:spChg>
        <pc:graphicFrameChg chg="mod modGraphic">
          <ac:chgData name="Carlos Arocha" userId="f629e0de194f0a22" providerId="LiveId" clId="{25EE4777-ECFB-4589-8DCB-905BB5985061}" dt="2024-05-23T10:08:00.072" v="5921" actId="207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modSp mod">
        <pc:chgData name="Carlos Arocha" userId="f629e0de194f0a22" providerId="LiveId" clId="{25EE4777-ECFB-4589-8DCB-905BB5985061}" dt="2024-05-23T10:08:40.848" v="5932" actId="6549"/>
        <pc:sldMkLst>
          <pc:docMk/>
          <pc:sldMk cId="2981758394" sldId="1322"/>
        </pc:sldMkLst>
        <pc:spChg chg="mod">
          <ac:chgData name="Carlos Arocha" userId="f629e0de194f0a22" providerId="LiveId" clId="{25EE4777-ECFB-4589-8DCB-905BB5985061}" dt="2024-05-18T09:45:11.906" v="1075" actId="20577"/>
          <ac:spMkLst>
            <pc:docMk/>
            <pc:sldMk cId="2981758394" sldId="1322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8:40.848" v="5932" actId="6549"/>
          <ac:spMkLst>
            <pc:docMk/>
            <pc:sldMk cId="2981758394" sldId="1322"/>
            <ac:spMk id="3" creationId="{2E506A9B-1DD0-4633-88E9-01CA85DB57A6}"/>
          </ac:spMkLst>
        </pc:spChg>
      </pc:sldChg>
      <pc:sldChg chg="modSp del mod">
        <pc:chgData name="Carlos Arocha" userId="f629e0de194f0a22" providerId="LiveId" clId="{25EE4777-ECFB-4589-8DCB-905BB5985061}" dt="2024-05-20T05:46:19.475" v="3965" actId="47"/>
        <pc:sldMkLst>
          <pc:docMk/>
          <pc:sldMk cId="3154636869" sldId="1324"/>
        </pc:sldMkLst>
        <pc:spChg chg="mod">
          <ac:chgData name="Carlos Arocha" userId="f629e0de194f0a22" providerId="LiveId" clId="{25EE4777-ECFB-4589-8DCB-905BB5985061}" dt="2024-05-20T05:44:02.042" v="3961" actId="20577"/>
          <ac:spMkLst>
            <pc:docMk/>
            <pc:sldMk cId="3154636869" sldId="1324"/>
            <ac:spMk id="2" creationId="{CCF2B98E-45AB-46C9-B094-EBD4CA660B85}"/>
          </ac:spMkLst>
        </pc:spChg>
      </pc:sldChg>
      <pc:sldChg chg="addSp modSp mod">
        <pc:chgData name="Carlos Arocha" userId="f629e0de194f0a22" providerId="LiveId" clId="{25EE4777-ECFB-4589-8DCB-905BB5985061}" dt="2024-05-23T13:11:54.061" v="6045"/>
        <pc:sldMkLst>
          <pc:docMk/>
          <pc:sldMk cId="3146303647" sldId="1325"/>
        </pc:sldMkLst>
        <pc:spChg chg="mod">
          <ac:chgData name="Carlos Arocha" userId="f629e0de194f0a22" providerId="LiveId" clId="{25EE4777-ECFB-4589-8DCB-905BB5985061}" dt="2024-05-20T05:32:55.367" v="2772" actId="20577"/>
          <ac:spMkLst>
            <pc:docMk/>
            <pc:sldMk cId="3146303647" sldId="1325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9:36.744" v="5937" actId="404"/>
          <ac:spMkLst>
            <pc:docMk/>
            <pc:sldMk cId="3146303647" sldId="1325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3:11:54.061" v="6045"/>
          <ac:inkMkLst>
            <pc:docMk/>
            <pc:sldMk cId="3146303647" sldId="1325"/>
            <ac:inkMk id="6" creationId="{CA2F6C85-AB4E-D19B-B09D-35724587983D}"/>
          </ac:inkMkLst>
        </pc:inkChg>
      </pc:sldChg>
      <pc:sldChg chg="del">
        <pc:chgData name="Carlos Arocha" userId="f629e0de194f0a22" providerId="LiveId" clId="{25EE4777-ECFB-4589-8DCB-905BB5985061}" dt="2024-05-20T05:46:19.475" v="3965" actId="47"/>
        <pc:sldMkLst>
          <pc:docMk/>
          <pc:sldMk cId="289087393" sldId="1326"/>
        </pc:sldMkLst>
      </pc:sldChg>
      <pc:sldChg chg="del">
        <pc:chgData name="Carlos Arocha" userId="f629e0de194f0a22" providerId="LiveId" clId="{25EE4777-ECFB-4589-8DCB-905BB5985061}" dt="2024-05-20T05:46:19.475" v="3965" actId="47"/>
        <pc:sldMkLst>
          <pc:docMk/>
          <pc:sldMk cId="2575843743" sldId="1327"/>
        </pc:sldMkLst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3825052786" sldId="1328"/>
        </pc:sldMkLst>
        <pc:spChg chg="mod">
          <ac:chgData name="Carlos Arocha" userId="f629e0de194f0a22" providerId="LiveId" clId="{25EE4777-ECFB-4589-8DCB-905BB5985061}" dt="2024-05-18T09:55:48.471" v="1821" actId="20577"/>
          <ac:spMkLst>
            <pc:docMk/>
            <pc:sldMk cId="3825052786" sldId="1328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9:16.684" v="5935" actId="12"/>
          <ac:spMkLst>
            <pc:docMk/>
            <pc:sldMk cId="3825052786" sldId="1328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825052786" sldId="1328"/>
            <ac:inkMk id="6" creationId="{B58191F8-C089-3048-CB28-4CFA482CDFEA}"/>
          </ac:inkMkLst>
        </pc:inkChg>
      </pc:sldChg>
      <pc:sldChg chg="addSp delSp modSp new mod">
        <pc:chgData name="Carlos Arocha" userId="f629e0de194f0a22" providerId="LiveId" clId="{25EE4777-ECFB-4589-8DCB-905BB5985061}" dt="2024-05-23T13:11:54.061" v="6045"/>
        <pc:sldMkLst>
          <pc:docMk/>
          <pc:sldMk cId="3385248518" sldId="1329"/>
        </pc:sldMkLst>
        <pc:spChg chg="del mod">
          <ac:chgData name="Carlos Arocha" userId="f629e0de194f0a22" providerId="LiveId" clId="{25EE4777-ECFB-4589-8DCB-905BB5985061}" dt="2024-05-19T12:12:11.083" v="1978" actId="478"/>
          <ac:spMkLst>
            <pc:docMk/>
            <pc:sldMk cId="3385248518" sldId="1329"/>
            <ac:spMk id="2" creationId="{792BDE06-9C58-B4BC-4AE2-C88D6CAE2567}"/>
          </ac:spMkLst>
        </pc:spChg>
        <pc:spChg chg="add mod">
          <ac:chgData name="Carlos Arocha" userId="f629e0de194f0a22" providerId="LiveId" clId="{25EE4777-ECFB-4589-8DCB-905BB5985061}" dt="2024-05-22T09:46:52.523" v="5535"/>
          <ac:spMkLst>
            <pc:docMk/>
            <pc:sldMk cId="3385248518" sldId="1329"/>
            <ac:spMk id="3" creationId="{00000000-0008-0000-0000-000003080000}"/>
          </ac:spMkLst>
        </pc:spChg>
        <pc:spChg chg="del">
          <ac:chgData name="Carlos Arocha" userId="f629e0de194f0a22" providerId="LiveId" clId="{25EE4777-ECFB-4589-8DCB-905BB5985061}" dt="2024-05-18T09:56:54.491" v="1926" actId="478"/>
          <ac:spMkLst>
            <pc:docMk/>
            <pc:sldMk cId="3385248518" sldId="1329"/>
            <ac:spMk id="3" creationId="{7FB64C30-D856-3207-EE4F-9FC5BE31AF8A}"/>
          </ac:spMkLst>
        </pc:spChg>
        <pc:spChg chg="del">
          <ac:chgData name="Carlos Arocha" userId="f629e0de194f0a22" providerId="LiveId" clId="{25EE4777-ECFB-4589-8DCB-905BB5985061}" dt="2024-05-20T13:53:39.310" v="5442" actId="478"/>
          <ac:spMkLst>
            <pc:docMk/>
            <pc:sldMk cId="3385248518" sldId="1329"/>
            <ac:spMk id="5" creationId="{00090B50-D768-D2C0-2DE3-3375DC1809D2}"/>
          </ac:spMkLst>
        </pc:spChg>
        <pc:spChg chg="add del">
          <ac:chgData name="Carlos Arocha" userId="f629e0de194f0a22" providerId="LiveId" clId="{25EE4777-ECFB-4589-8DCB-905BB5985061}" dt="2024-05-19T10:33:03.289" v="1941" actId="478"/>
          <ac:spMkLst>
            <pc:docMk/>
            <pc:sldMk cId="3385248518" sldId="1329"/>
            <ac:spMk id="6" creationId="{89690EF3-9E20-7B4C-4646-D865002E8BE6}"/>
          </ac:spMkLst>
        </pc:spChg>
        <pc:spChg chg="add del">
          <ac:chgData name="Carlos Arocha" userId="f629e0de194f0a22" providerId="LiveId" clId="{25EE4777-ECFB-4589-8DCB-905BB5985061}" dt="2024-05-19T10:33:12.074" v="1943" actId="478"/>
          <ac:spMkLst>
            <pc:docMk/>
            <pc:sldMk cId="3385248518" sldId="1329"/>
            <ac:spMk id="7" creationId="{73A6584B-F9C0-977F-6AC4-0431ED97F3F5}"/>
          </ac:spMkLst>
        </pc:spChg>
        <pc:spChg chg="add mod">
          <ac:chgData name="Carlos Arocha" userId="f629e0de194f0a22" providerId="LiveId" clId="{25EE4777-ECFB-4589-8DCB-905BB5985061}" dt="2024-05-19T12:12:04.852" v="1955"/>
          <ac:spMkLst>
            <pc:docMk/>
            <pc:sldMk cId="3385248518" sldId="1329"/>
            <ac:spMk id="11" creationId="{00000000-0008-0000-0000-000003080000}"/>
          </ac:spMkLst>
        </pc:spChg>
        <pc:spChg chg="add del mod">
          <ac:chgData name="Carlos Arocha" userId="f629e0de194f0a22" providerId="LiveId" clId="{25EE4777-ECFB-4589-8DCB-905BB5985061}" dt="2024-05-19T12:12:12.963" v="1979" actId="478"/>
          <ac:spMkLst>
            <pc:docMk/>
            <pc:sldMk cId="3385248518" sldId="1329"/>
            <ac:spMk id="14" creationId="{7A89877F-120D-F55A-8FC8-B5508A70B69D}"/>
          </ac:spMkLst>
        </pc:spChg>
        <pc:graphicFrameChg chg="add mod">
          <ac:chgData name="Carlos Arocha" userId="f629e0de194f0a22" providerId="LiveId" clId="{25EE4777-ECFB-4589-8DCB-905BB5985061}" dt="2024-05-22T09:46:49.618" v="5534"/>
          <ac:graphicFrameMkLst>
            <pc:docMk/>
            <pc:sldMk cId="3385248518" sldId="1329"/>
            <ac:graphicFrameMk id="2" creationId="{109CA609-5048-82D1-D8D6-319A2A58C190}"/>
          </ac:graphicFrameMkLst>
        </pc:graphicFrameChg>
        <pc:graphicFrameChg chg="add mod">
          <ac:chgData name="Carlos Arocha" userId="f629e0de194f0a22" providerId="LiveId" clId="{25EE4777-ECFB-4589-8DCB-905BB5985061}" dt="2024-05-20T05:19:20.058" v="2042"/>
          <ac:graphicFrameMkLst>
            <pc:docMk/>
            <pc:sldMk cId="3385248518" sldId="1329"/>
            <ac:graphicFrameMk id="2" creationId="{7C91683B-870A-F214-CF78-8CA3D49D8AD7}"/>
          </ac:graphicFrameMkLst>
        </pc:graphicFrameChg>
        <pc:graphicFrameChg chg="add mod">
          <ac:chgData name="Carlos Arocha" userId="f629e0de194f0a22" providerId="LiveId" clId="{25EE4777-ECFB-4589-8DCB-905BB5985061}" dt="2024-05-22T09:46:52.698" v="5536"/>
          <ac:graphicFrameMkLst>
            <pc:docMk/>
            <pc:sldMk cId="3385248518" sldId="1329"/>
            <ac:graphicFrameMk id="5" creationId="{2C876EBB-4484-9092-0EA0-D1C5984A0FB0}"/>
          </ac:graphicFrameMkLst>
        </pc:graphicFrameChg>
        <pc:graphicFrameChg chg="add mod">
          <ac:chgData name="Carlos Arocha" userId="f629e0de194f0a22" providerId="LiveId" clId="{25EE4777-ECFB-4589-8DCB-905BB5985061}" dt="2024-05-19T12:11:59.382" v="1952"/>
          <ac:graphicFrameMkLst>
            <pc:docMk/>
            <pc:sldMk cId="3385248518" sldId="1329"/>
            <ac:graphicFrameMk id="10" creationId="{18B65F92-4930-C9DC-CB8F-A2F300935DB6}"/>
          </ac:graphicFrameMkLst>
        </pc:graphicFrameChg>
        <pc:picChg chg="add del">
          <ac:chgData name="Carlos Arocha" userId="f629e0de194f0a22" providerId="LiveId" clId="{25EE4777-ECFB-4589-8DCB-905BB5985061}" dt="2024-05-22T09:46:48.314" v="5533" actId="478"/>
          <ac:picMkLst>
            <pc:docMk/>
            <pc:sldMk cId="3385248518" sldId="1329"/>
            <ac:picMk id="6" creationId="{A7BC0378-34DF-AF18-2D35-36984E05CE9C}"/>
          </ac:picMkLst>
        </pc:picChg>
        <pc:picChg chg="add del mod">
          <ac:chgData name="Carlos Arocha" userId="f629e0de194f0a22" providerId="LiveId" clId="{25EE4777-ECFB-4589-8DCB-905BB5985061}" dt="2024-05-19T12:11:58.042" v="1951" actId="478"/>
          <ac:picMkLst>
            <pc:docMk/>
            <pc:sldMk cId="3385248518" sldId="1329"/>
            <ac:picMk id="9" creationId="{D3DA6D5A-0352-0548-027D-DB129012D1CB}"/>
          </ac:picMkLst>
        </pc:picChg>
        <pc:picChg chg="add del mod">
          <ac:chgData name="Carlos Arocha" userId="f629e0de194f0a22" providerId="LiveId" clId="{25EE4777-ECFB-4589-8DCB-905BB5985061}" dt="2024-05-20T05:19:18.667" v="2041" actId="478"/>
          <ac:picMkLst>
            <pc:docMk/>
            <pc:sldMk cId="3385248518" sldId="1329"/>
            <ac:picMk id="12" creationId="{05C5254B-FDF5-DE11-5409-A818F118FD32}"/>
          </ac:picMkLst>
        </pc:picChg>
        <pc:inkChg chg="add">
          <ac:chgData name="Carlos Arocha" userId="f629e0de194f0a22" providerId="LiveId" clId="{25EE4777-ECFB-4589-8DCB-905BB5985061}" dt="2024-05-23T13:11:54.061" v="6045"/>
          <ac:inkMkLst>
            <pc:docMk/>
            <pc:sldMk cId="3385248518" sldId="1329"/>
            <ac:inkMk id="2" creationId="{5B6FF5B3-7537-1436-5751-3BA8D449F41C}"/>
          </ac:inkMkLst>
        </pc:inkChg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383483713" sldId="1330"/>
        </pc:sldMkLst>
        <pc:spChg chg="mod">
          <ac:chgData name="Carlos Arocha" userId="f629e0de194f0a22" providerId="LiveId" clId="{25EE4777-ECFB-4589-8DCB-905BB5985061}" dt="2024-05-20T05:19:51.518" v="2061" actId="6549"/>
          <ac:spMkLst>
            <pc:docMk/>
            <pc:sldMk cId="383483713" sldId="1330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11:28.972" v="6032" actId="20577"/>
          <ac:spMkLst>
            <pc:docMk/>
            <pc:sldMk cId="383483713" sldId="1330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83483713" sldId="1330"/>
            <ac:inkMk id="6" creationId="{6F02B937-AAA1-EDB5-062B-BAB263A4F6BF}"/>
          </ac:inkMkLst>
        </pc:inkChg>
      </pc:sldChg>
      <pc:sldChg chg="addSp modSp new mod">
        <pc:chgData name="Carlos Arocha" userId="f629e0de194f0a22" providerId="LiveId" clId="{25EE4777-ECFB-4589-8DCB-905BB5985061}" dt="2024-05-23T12:33:08.078" v="6044"/>
        <pc:sldMkLst>
          <pc:docMk/>
          <pc:sldMk cId="3772002740" sldId="1331"/>
        </pc:sldMkLst>
        <pc:spChg chg="mod">
          <ac:chgData name="Carlos Arocha" userId="f629e0de194f0a22" providerId="LiveId" clId="{25EE4777-ECFB-4589-8DCB-905BB5985061}" dt="2024-05-20T05:28:59.699" v="2667" actId="20577"/>
          <ac:spMkLst>
            <pc:docMk/>
            <pc:sldMk cId="3772002740" sldId="1331"/>
            <ac:spMk id="2" creationId="{A2E952C7-7300-B09B-276B-3539BBCEFE6C}"/>
          </ac:spMkLst>
        </pc:spChg>
        <pc:spChg chg="mod">
          <ac:chgData name="Carlos Arocha" userId="f629e0de194f0a22" providerId="LiveId" clId="{25EE4777-ECFB-4589-8DCB-905BB5985061}" dt="2024-05-23T10:08:53.456" v="5933" actId="12"/>
          <ac:spMkLst>
            <pc:docMk/>
            <pc:sldMk cId="3772002740" sldId="1331"/>
            <ac:spMk id="3" creationId="{50544A05-EAF8-FCF0-543F-E2BABADB8DE1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772002740" sldId="1331"/>
            <ac:inkMk id="6" creationId="{CF51C8EA-857A-C5BA-6C00-6991ED9B982E}"/>
          </ac:inkMkLst>
        </pc:inkChg>
      </pc:sldChg>
      <pc:sldChg chg="addSp modSp add mod">
        <pc:chgData name="Carlos Arocha" userId="f629e0de194f0a22" providerId="LiveId" clId="{25EE4777-ECFB-4589-8DCB-905BB5985061}" dt="2024-05-23T13:11:54.061" v="6045"/>
        <pc:sldMkLst>
          <pc:docMk/>
          <pc:sldMk cId="3432975919" sldId="1332"/>
        </pc:sldMkLst>
        <pc:spChg chg="mod">
          <ac:chgData name="Carlos Arocha" userId="f629e0de194f0a22" providerId="LiveId" clId="{25EE4777-ECFB-4589-8DCB-905BB5985061}" dt="2024-05-20T05:46:28.596" v="3984" actId="20577"/>
          <ac:spMkLst>
            <pc:docMk/>
            <pc:sldMk cId="3432975919" sldId="1332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11:41.522" v="6033" actId="14100"/>
          <ac:spMkLst>
            <pc:docMk/>
            <pc:sldMk cId="3432975919" sldId="1332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3:11:54.061" v="6045"/>
          <ac:inkMkLst>
            <pc:docMk/>
            <pc:sldMk cId="3432975919" sldId="1332"/>
            <ac:inkMk id="6" creationId="{56517397-00A1-CDEF-C912-22F93FF3940F}"/>
          </ac:inkMkLst>
        </pc:inkChg>
      </pc:sldChg>
      <pc:sldChg chg="modSp add mod">
        <pc:chgData name="Carlos Arocha" userId="f629e0de194f0a22" providerId="LiveId" clId="{25EE4777-ECFB-4589-8DCB-905BB5985061}" dt="2024-05-23T10:09:02.598" v="5934" actId="12"/>
        <pc:sldMkLst>
          <pc:docMk/>
          <pc:sldMk cId="257985639" sldId="1333"/>
        </pc:sldMkLst>
        <pc:spChg chg="mod">
          <ac:chgData name="Carlos Arocha" userId="f629e0de194f0a22" providerId="LiveId" clId="{25EE4777-ECFB-4589-8DCB-905BB5985061}" dt="2024-05-23T10:09:02.598" v="5934" actId="12"/>
          <ac:spMkLst>
            <pc:docMk/>
            <pc:sldMk cId="257985639" sldId="1333"/>
            <ac:spMk id="3" creationId="{50544A05-EAF8-FCF0-543F-E2BABADB8DE1}"/>
          </ac:spMkLst>
        </pc:spChg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4028587968" sldId="1334"/>
        </pc:sldMkLst>
        <pc:spChg chg="mod">
          <ac:chgData name="Carlos Arocha" userId="f629e0de194f0a22" providerId="LiveId" clId="{25EE4777-ECFB-4589-8DCB-905BB5985061}" dt="2024-05-23T10:12:30.255" v="6036" actId="12"/>
          <ac:spMkLst>
            <pc:docMk/>
            <pc:sldMk cId="4028587968" sldId="1334"/>
            <ac:spMk id="3" creationId="{50544A05-EAF8-FCF0-543F-E2BABADB8DE1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4028587968" sldId="1334"/>
            <ac:inkMk id="6" creationId="{DF6D5575-2C04-1C6E-CA60-6B882B59EBFD}"/>
          </ac:inkMkLst>
        </pc:inkChg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3951748442" sldId="1335"/>
        </pc:sldMkLst>
        <pc:spChg chg="mod">
          <ac:chgData name="Carlos Arocha" userId="f629e0de194f0a22" providerId="LiveId" clId="{25EE4777-ECFB-4589-8DCB-905BB5985061}" dt="2024-05-23T10:12:11.843" v="6035" actId="12"/>
          <ac:spMkLst>
            <pc:docMk/>
            <pc:sldMk cId="3951748442" sldId="1335"/>
            <ac:spMk id="3" creationId="{50544A05-EAF8-FCF0-543F-E2BABADB8DE1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951748442" sldId="1335"/>
            <ac:inkMk id="6" creationId="{AE1C93A4-517E-96F5-C215-5F557B2CF6A3}"/>
          </ac:inkMkLst>
        </pc:inkChg>
      </pc:sldChg>
      <pc:sldChg chg="addSp modSp add mod">
        <pc:chgData name="Carlos Arocha" userId="f629e0de194f0a22" providerId="LiveId" clId="{25EE4777-ECFB-4589-8DCB-905BB5985061}" dt="2024-05-23T11:48:28.590" v="6043" actId="1035"/>
        <pc:sldMkLst>
          <pc:docMk/>
          <pc:sldMk cId="1247074724" sldId="1336"/>
        </pc:sldMkLst>
        <pc:spChg chg="mod">
          <ac:chgData name="Carlos Arocha" userId="f629e0de194f0a22" providerId="LiveId" clId="{25EE4777-ECFB-4589-8DCB-905BB5985061}" dt="2024-05-23T10:11:58.367" v="6034" actId="12"/>
          <ac:spMkLst>
            <pc:docMk/>
            <pc:sldMk cId="1247074724" sldId="1336"/>
            <ac:spMk id="3" creationId="{50544A05-EAF8-FCF0-543F-E2BABADB8DE1}"/>
          </ac:spMkLst>
        </pc:spChg>
        <pc:spChg chg="add mod">
          <ac:chgData name="Carlos Arocha" userId="f629e0de194f0a22" providerId="LiveId" clId="{25EE4777-ECFB-4589-8DCB-905BB5985061}" dt="2024-05-23T11:48:28.590" v="6043" actId="1035"/>
          <ac:spMkLst>
            <pc:docMk/>
            <pc:sldMk cId="1247074724" sldId="1336"/>
            <ac:spMk id="7" creationId="{46C50597-9A9F-7CA4-9730-500FBF508C2F}"/>
          </ac:spMkLst>
        </pc:spChg>
        <pc:picChg chg="add mod">
          <ac:chgData name="Carlos Arocha" userId="f629e0de194f0a22" providerId="LiveId" clId="{25EE4777-ECFB-4589-8DCB-905BB5985061}" dt="2024-05-23T06:46:20.573" v="5617" actId="14100"/>
          <ac:picMkLst>
            <pc:docMk/>
            <pc:sldMk cId="1247074724" sldId="1336"/>
            <ac:picMk id="6" creationId="{0E5C2D55-F75E-6567-1995-A2A47CFECBEF}"/>
          </ac:picMkLst>
        </pc:picChg>
      </pc:sldChg>
      <pc:sldChg chg="modSp add mod">
        <pc:chgData name="Carlos Arocha" userId="f629e0de194f0a22" providerId="LiveId" clId="{25EE4777-ECFB-4589-8DCB-905BB5985061}" dt="2024-05-23T10:03:37.382" v="5886" actId="404"/>
        <pc:sldMkLst>
          <pc:docMk/>
          <pc:sldMk cId="3036741840" sldId="1337"/>
        </pc:sldMkLst>
        <pc:spChg chg="mod">
          <ac:chgData name="Carlos Arocha" userId="f629e0de194f0a22" providerId="LiveId" clId="{25EE4777-ECFB-4589-8DCB-905BB5985061}" dt="2024-05-23T10:01:56.022" v="5739" actId="20577"/>
          <ac:spMkLst>
            <pc:docMk/>
            <pc:sldMk cId="3036741840" sldId="1337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3:37.382" v="5886" actId="404"/>
          <ac:spMkLst>
            <pc:docMk/>
            <pc:sldMk cId="3036741840" sldId="1337"/>
            <ac:spMk id="3" creationId="{2E506A9B-1DD0-4633-88E9-01CA85DB57A6}"/>
          </ac:spMkLst>
        </pc:spChg>
      </pc:sldChg>
      <pc:sldMasterChg chg="modSldLayout">
        <pc:chgData name="Carlos Arocha" userId="f629e0de194f0a22" providerId="LiveId" clId="{25EE4777-ECFB-4589-8DCB-905BB5985061}" dt="2024-05-18T09:42:13.081" v="1049" actId="1035"/>
        <pc:sldMasterMkLst>
          <pc:docMk/>
          <pc:sldMasterMk cId="4166569594" sldId="2147483672"/>
        </pc:sldMasterMkLst>
        <pc:sldLayoutChg chg="modSp mod">
          <pc:chgData name="Carlos Arocha" userId="f629e0de194f0a22" providerId="LiveId" clId="{25EE4777-ECFB-4589-8DCB-905BB5985061}" dt="2024-05-18T09:42:13.081" v="1049" actId="1035"/>
          <pc:sldLayoutMkLst>
            <pc:docMk/>
            <pc:sldMasterMk cId="4166569594" sldId="2147483672"/>
            <pc:sldLayoutMk cId="403261769" sldId="2147483695"/>
          </pc:sldLayoutMkLst>
          <pc:spChg chg="mod">
            <ac:chgData name="Carlos Arocha" userId="f629e0de194f0a22" providerId="LiveId" clId="{25EE4777-ECFB-4589-8DCB-905BB5985061}" dt="2024-05-18T09:40:03.229" v="1025" actId="207"/>
            <ac:spMkLst>
              <pc:docMk/>
              <pc:sldMasterMk cId="4166569594" sldId="2147483672"/>
              <pc:sldLayoutMk cId="403261769" sldId="2147483695"/>
              <ac:spMk id="2" creationId="{00000000-0000-0000-0000-000000000000}"/>
            </ac:spMkLst>
          </pc:spChg>
          <pc:spChg chg="mod">
            <ac:chgData name="Carlos Arocha" userId="f629e0de194f0a22" providerId="LiveId" clId="{25EE4777-ECFB-4589-8DCB-905BB5985061}" dt="2024-05-18T09:42:11.160" v="1048" actId="1035"/>
            <ac:spMkLst>
              <pc:docMk/>
              <pc:sldMasterMk cId="4166569594" sldId="2147483672"/>
              <pc:sldLayoutMk cId="403261769" sldId="2147483695"/>
              <ac:spMk id="5" creationId="{00000000-0000-0000-0000-000000000000}"/>
            </ac:spMkLst>
          </pc:spChg>
          <pc:spChg chg="mod">
            <ac:chgData name="Carlos Arocha" userId="f629e0de194f0a22" providerId="LiveId" clId="{25EE4777-ECFB-4589-8DCB-905BB5985061}" dt="2024-05-18T09:42:13.081" v="1049" actId="1035"/>
            <ac:spMkLst>
              <pc:docMk/>
              <pc:sldMasterMk cId="4166569594" sldId="2147483672"/>
              <pc:sldLayoutMk cId="403261769" sldId="2147483695"/>
              <ac:spMk id="6" creationId="{00000000-0000-0000-0000-000000000000}"/>
            </ac:spMkLst>
          </pc:spChg>
          <pc:spChg chg="mod">
            <ac:chgData name="Carlos Arocha" userId="f629e0de194f0a22" providerId="LiveId" clId="{25EE4777-ECFB-4589-8DCB-905BB5985061}" dt="2024-05-18T09:42:05.484" v="1027" actId="14100"/>
            <ac:spMkLst>
              <pc:docMk/>
              <pc:sldMasterMk cId="4166569594" sldId="2147483672"/>
              <pc:sldLayoutMk cId="403261769" sldId="2147483695"/>
              <ac:spMk id="7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12:34:41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18088 1933 141 0,'0'0'40'0,"0"0"12"16,0 0 28-16,0 0-40 0,0 0 4 16,0 0 8-1,0 0 5-15,0 0-16 0,0 0 11 16,0 0-6-16,0 0-2 16,-5 0-19-16,4 0 6 15,1 0-7-15,-2 0-10 16,1 0 5-16,-1 0-11 15,-1 0-5-15,0 0 6 16,0 0-4-16,-1 0-3 16,-3 0 4-16,-1 1 5 15,1 2-10-15,0-2 2 16,0 3 16-16,1 0-13 0,2 1-4 16,-1 1-2-16,2 1 0 15,3 2-5-15,0 1-1 16,0 5-10-16,0-1 4 15,12 4 7-15,6-2 2 16,0 0-8-16,1 0 11 16,2 0 2-16,-4-1 2 15,-1 2-2-15,-4-2 0 16,-3-1 0-16,-2-4-2 16,-5 0 0-16,-2-1 0 15,0 0 7-15,-7-3-7 16,-10-1-2-16,-5-4-45 15,1-1 22-15,-2 0-14 0,4 0 2 16,5-6 29 0,4-5 5-16,7-4-5 0,3-2 2 15,0-4 3 1,3-1 3-16,12-2 4 0,-1-2-3 16,5-5 5-16,-1-2 10 15,-3-2 9-15,-2 5-4 16,-3 8-2-16,-8 6-9 15,-2 9 1-15,0 7 28 16,-13 0-39-16,-4 0-14 16,-4 19-44-16,2 4 6 15,0 6-25-15,4-4-65 0,7-3-116 16</inkml:trace>
  <inkml:trace contextRef="#ctx0" brushRef="#br0" timeOffset="319.39">18311 2002 700 0,'0'0'100'0,"0"0"25"15,0 0-109-15,0 0-10 16,0 0-6-16,0 0-4 16,0 0 3-16,0 0-12 15,0 0-26-15,-1 0-18 16,-8 0-134-16</inkml:trace>
  <inkml:trace contextRef="#ctx0" brushRef="#br0" timeOffset="483.24">18258 2177 590 0,'0'0'129'0,"0"0"-114"16,0 0 61-16,0 0-29 15,0 0-32-15,0 0-6 16,55-6-9-16,-52 6-90 16,-1 0-53-16,-2 0-86 15</inkml:trace>
  <inkml:trace contextRef="#ctx0" brushRef="#br0" timeOffset="934.51">18424 1991 122 0,'0'0'364'0,"0"0"-298"16,0 0 5-16,0 0 2 16,-44 92-44-16,40-62-1 15,2-1-1-15,2 2 6 16,0-6-20-16,3-8 11 16,9-4-22-16,3-6-2 0,-1-3-10 15,2-4 10 1,-1 0 19-16,0-14-16 0,0-12 17 15,-5-6-6-15,0-4-4 16,-6-4-9-16,-4 5 6 16,0 2-1-1,-4 9-3-15,-16 7 0 0,-4 12 2 16,-3 5-5-16,-3 6-26 16,2 20-20-16,5 5 14 15,6 2-40-15,11-3-20 16,6-3-101-16</inkml:trace>
  <inkml:trace contextRef="#ctx0" brushRef="#br0" timeOffset="1287.35">18528 2007 364 0,'0'0'101'0,"0"0"-10"16,0 0-19-16,0 0-19 16,-45 92 5-16,44-66-16 15,1-3 3-15,0-6-10 16,0-2-6-16,13-8-29 0,2-6 0 16,3-1 0-16,0-1 19 15,1-17-7-15,-4-9 12 16,-2-2-2-16,-5-7 5 15,-5-1-13-15,-3 0 6 16,0 8-19-16,-15 6 3 16,-9 10-4-16,-6 11-13 15,1 2-13-15,-1 20-35 16,4 12-15-16,11 3-47 16,7-4-56-16,8-5-322 15</inkml:trace>
  <inkml:trace contextRef="#ctx0" brushRef="#br0" timeOffset="1585.33">18668 2069 148 0,'0'0'586'0,"0"0"-544"15,0 0 34-15,0 0 47 0,0 0-48 16,0 0-57 0,75-25-8-16,-60 23-3 15,-1 0-5-15,-1 2-2 0,-4 0-1 16,1 0-45-1,-6 2-120-15,-2 9-94 0,-2 0-331 16</inkml:trace>
  <inkml:trace contextRef="#ctx0" brushRef="#br0" timeOffset="4687.56">18485 2392 116 0,'0'0'82'16,"0"0"-26"-16,0 0 5 16,0 0-17-16,0 0-2 15,0 0 6-15,0 0 6 16,0 0-11-16,0 0-12 16,0 0 1-16,0 0 10 15,0 0 0-15,0 0-3 16,0-2-16-16,0-1-6 15,-3 0-5-15,-3-1-5 16,0 0 0-16,0 0-1 16,-1 1 28-16,0 3-11 15,-2 0-1-15,-1 0-22 0,-2 9 0 16,-2 9 3-16,0 2 1 16,3 3-3-16,4-2 5 15,3 1-6-15,4-4 0 16,0-4-8-16,0-3 7 15,10-5-10-15,2-3-10 16,2-3 21-16,0 0 0 16,1-2 6-16,-3-11-2 15,2-4 10-15,-3 0 0 16,-2 0-10-16,-3 2-2 16,-1 6 1-16,-4 3 0 0,-1 5-3 15,0 1 4 1,0 0 10-16,0 1-14 0,0 14 1 15,0 8 11-15,0 3-11 16,0 2 1-16,0 0 5 16,0-4 0-16,0-3 8 15,0-5-12-15,0-5-3 16,0-4-2-16,0-6-11 16,3-1-14-16,-3 0-44 15,0 0-7-15,0-3-65 16,0-5-165-16</inkml:trace>
  <inkml:trace contextRef="#ctx0" brushRef="#br0" timeOffset="4906.6">18598 2448 309 0,'0'0'158'0,"0"0"-78"0,0 0 23 16,0 0-8-16,0 0-38 16,0 0-16-16,0 0-31 15,0 0-10-15,0 0-53 16,0 0-77-16,0-2-65 16,0 1-279-16</inkml:trace>
  <inkml:trace contextRef="#ctx0" brushRef="#br0" timeOffset="5070.64">18598 2585 296 0,'0'0'341'16,"0"0"-318"-16,0 0-6 15,0 0-14-15,0 0-3 16,0 0-22-16,8 0-89 15,-8 0-231-15</inkml:trace>
  <inkml:trace contextRef="#ctx0" brushRef="#br0" timeOffset="5456.96">18729 2535 417 0,'0'0'99'15,"0"0"-40"-15,0 0 9 16,0 0 8-16,0 0-27 16,0 0 8-16,21-62-43 15,-15 44-2-15,0 2-7 0,-1 4 0 16,-2 5-2-16,-1 6-2 15,-2 1-1-15,0 0 0 16,0 0 0-16,0 14-11 16,0 9 11-16,0 6 7 15,0 3-2-15,-5-1-1 16,-1-2 1-16,1-7 2 16,4-2 13-16,1-8-17 15,0-5-1-15,0-4-2 16,0-3-51-16,0 0-53 15,0-6-12-15,0-4 35 16,0-3-169-16</inkml:trace>
  <inkml:trace contextRef="#ctx0" brushRef="#br0" timeOffset="6041.88">18876 2407 333 0,'0'0'55'15,"0"0"5"-15,0 0-3 16,0 0 0-16,0 0-20 0,0 0-2 16,25 0 2-16,-21 0-5 15,1 0-4-15,-1 0-4 16,0 0-11-16,-1 0-8 15,-2 0 3-15,1 0-1 16,-2 0-2-16,0 0-1 16,0 0 4-16,0 0-2 15,0 0 4-15,0 0 19 16,0 0 13-16,0 0 4 16,-2 2-16-16,-9 1-23 15,-1-1 5-15,-1 1 5 16,0 1-3-16,-2 2 2 15,3 0-7-15,1 5-9 0,1-2-1 16,5 0-1 0,2 1-4-16,3-4-14 0,0 4-5 15,3-5 0-15,11 1-9 16,-1-2 21-16,2 0 5 16,2 1 8-16,-1-1 4 15,-3 0-2-15,0 4-2 16,-5 1 7-16,-3-1-7 15,-5 2 4-15,0-1 11 16,0 1 7-16,0-1 6 16,-13 0 3-16,-1 0-5 15,-2-4-9-15,4-2 2 16,4-2-10-16,3-1-9 16,5 0-27-16,0 0-78 15,0 0-122-15,0 0-123 0</inkml:trace>
  <inkml:trace contextRef="#ctx0" brushRef="#br0" timeOffset="34353.07">22271 5521 289 0,'0'0'121'0,"0"0"-70"0,0 0 49 16,0 0-43-16,0 0-27 15,0 0-18-15,0 0-3 16,0 0-3-16,0 0-3 16,0 4 0-16,0-4 2 15,0 0 1-15,0 0 4 16,0 0 2-16,0 2-1 16,0-2-4-16,0 1-2 15,0 1-5-15,0-2 0 16,-1 1 0-16,-1 0 0 15,2-1 0-15,0 0-11 16,0 0-13-16,0 0-70 16,0 0-42-16,3 0-56 15</inkml:trace>
  <inkml:trace contextRef="#ctx0" brushRef="#br0" timeOffset="34986.47">22546 5524 104 0,'0'0'376'0,"0"0"-317"0,0 0 20 0,0 0-2 0,0 0-41 0,0 0-21 16,-12 3-8-1,12-3-4-15,0 0-3 0,0 0 6 16,0 0-1-16,0 0-5 15,0 0-4-15,0 0-18 16,0 0-77-16,0 0-84 16,0-2-257-16</inkml:trace>
  <inkml:trace contextRef="#ctx0" brushRef="#br0" timeOffset="35368.37">22778 5555 447 0,'0'0'133'0,"0"0"-36"0,0 0-5 16,0 0-34-16,0 0-40 15,0 0-9-15,-1 0-8 16,1 0-1-16,0 0-1 16,-3 0-32-16,2-1-63 15,-2 1-137-15</inkml:trace>
  <inkml:trace contextRef="#ctx0" brushRef="#br0" timeOffset="45864.84">13396 3354 80 0,'0'0'17'0,"0"0"3"0,0 0 10 0,0 0 8 0,0 0-5 0,0 0-14 16,0 0 4-1,0-2 19-15,0 4 12 0,0-1-27 16,0 1-7-16,0-1 12 16,0 1-2-16,0 0-4 15,-2-2 8-15,2 2-3 16,0-2 5-16,-1 0-11 16,1 2 4-16,0-2-13 15,0 0 3-15,0 0-16 16,0 0-1-16,0 0 0 15,0 0-2-15,0 0-1 16,0 0-1-16,0 0-5 16,0 0-4-16,0 0-14 0,0-5 25 15,4-6 2-15,7-4 14 16,-1-1 1-16,-1 0-7 16,-1 5-7-16,-2 1-1 15,-2 6-1-15,-1 1-1 16,-2 3 4-16,-1 0-4 15,0 0-3-15,0 0 2 16,0 0 1-16,0 0 1 16,0 0-1-16,0 0-2 15,0 0 2-15,0 13 0 0,0 8 25 16,0 5-20 0,0 3 4-16,0-2-9 0,0-4-1 15,0-6 1 1,0-2 0-16,0-5-1 0,0-6-6 15,0-3-18-15,0-1-30 16,3-2-72-16,2-13 4 16,-4-2-193-16</inkml:trace>
  <inkml:trace contextRef="#ctx0" brushRef="#br0" timeOffset="46201.83">13540 3372 213 0,'0'0'54'0,"0"0"30"0,0 0-11 16,0 0-21-16,0 0-2 16,0 0-14-16,30-83-4 15,-24 72-10-15,-1 2-15 16,-2 4-2-16,0 2 2 15,0 3-1-15,-3 0-3 16,1 0-3-16,1 0 0 16,-1 17 1-16,1 10 18 15,0 8 6-15,-2 5-20 16,0 0-3-16,0-3 2 16,0-7-4-16,0-11-1 0,-2-8-2 15,0-8 3 1,2-3-22-16,0 0-79 0,0-13-70 15,-1-3-230-15</inkml:trace>
  <inkml:trace contextRef="#ctx0" brushRef="#br0" timeOffset="46453.18">13697 3327 524 0,'0'0'41'0,"0"0"29"15,0 0-26-15,0 0-44 16,0 0-2-16,0 0-34 15,0 7-37-15,0-7-80 16</inkml:trace>
  <inkml:trace contextRef="#ctx0" brushRef="#br0" timeOffset="46631.03">13684 3457 420 0,'0'0'139'16,"0"0"-125"-16,0 0 19 16,0 0-28-16,0 0-5 15,0 0-64-15,16-26-112 16</inkml:trace>
  <inkml:trace contextRef="#ctx0" brushRef="#br0" timeOffset="46996.39">13786 3350 186 0,'0'0'204'15,"0"0"-170"-15,0 0 70 16,0 0-50-16,-26 71-44 16,26-58-2-16,0-3-5 15,0-1-3-15,9-5-2 16,1-4-3-16,3 0-2 0,0 0 7 16,1-8 8-1,-2-11 4-15,-1-2 18 16,-1-1-4-16,-4-1-14 0,-3 4-1 15,-3 4-4-15,0 6-6 16,0 7-2-16,-12 2-6 16,-6 1-61-16,-2 19-58 15,0 1-95-15</inkml:trace>
  <inkml:trace contextRef="#ctx0" brushRef="#br0" timeOffset="47188.06">13786 3350 176 0</inkml:trace>
  <inkml:trace contextRef="#ctx0" brushRef="#br0" timeOffset="47380.32">13786 3350 176 0,'97'25'280'0,"-100"-12"-209"0,2 0 2 0,1 0-44 16,0-1-24-16,0-4 6 15,0-2 1-15,6-5-3 0,2-1 5 16,1 0-7 0,1-1 0-16,0-13 5 0,1-6 8 15,-2-4 12 1,-5 0-3-16,-2 3-12 0,-2 4-9 15,0 4 0-15,-5 5-3 16,-8 8-5-16,-2 0-7 16,-3 10-36-16,3 12-10 15,0 5-23-15,6-1-26 16,3-9-61-16</inkml:trace>
  <inkml:trace contextRef="#ctx0" brushRef="#br0" timeOffset="48193.11">14104 3234 247 0,'0'0'66'16,"0"0"6"-16,0 0-21 0,0 0 12 15,0 0 1 1,0 0-3-16,-17-2 9 0,8 2-16 15,-1 0 22-15,-1 3-55 16,2 13 9-16,-3 5-6 16,-2 6-14-16,5 4-10 15,2 0-1-15,5-3-2 16,2-1 0-16,0-7-13 16,0-10-35-16,8-2-52 15,4-6 29-15,3-2 10 16,-3 0-61-16,-1-10-68 15</inkml:trace>
  <inkml:trace contextRef="#ctx0" brushRef="#br0" timeOffset="48665.95">14145 3221 228 0,'0'0'176'0,"0"0"-117"15,0 0-24-15,0 0 6 16,0 0 2-16,0 0-8 0,4-21-10 15,2 20-12-15,-2 0-2 16,3 1 1 0,-3 0-5-16,2 0-7 0,-1 0 2 15,0 0-2-15,1 3 1 16,-1 5-1-16,-1-1-9 16,-1 2 0-16,-1 3-4 15,-2-1 12-15,0 2 1 16,0 1-1-16,0 0-4 15,-8-2 5-15,2-1 6 16,2-6-4-16,-1-1 9 16,5-4-1-16,-2 0 0 15,2 0-10-15,0 0-2 0,0 0-29 16,0 0 0-16,2 0-6 16,4 2-90-16,0 0-126 15</inkml:trace>
  <inkml:trace contextRef="#ctx0" brushRef="#br0" timeOffset="48850.23">14183 3439 238 0,'0'0'487'0,"0"0"-463"0,0 0 5 15,0 0-1-15,0 0-20 16,0 0-6-16,0 1-2 15,5-1-18-15,-1 0-84 16,-4 0-103-16</inkml:trace>
  <inkml:trace contextRef="#ctx0" brushRef="#br0" timeOffset="49382.15">14280 3196 306 0,'0'0'108'0,"0"0"-81"0,0 0 41 0,0 0-9 16,0 0-17-16,0 0 4 16,-3 0 0-16,3 0-4 15,0 0-5-15,0 3-15 16,0 7 11-16,5 4-3 16,1 2-18-16,1 7-4 15,-2 3-1-15,1 0 5 16,-5 4-11-16,-1 0 2 15,0-1-1-15,0-1 0 0,-7-3 1 16,-1-6-6 0,-1-5-7-16,-1-7-30 15,1-4-55-15,0-3-43 0,4 0-76 16</inkml:trace>
  <inkml:trace contextRef="#ctx0" brushRef="#br0" timeOffset="62313.09">5284 17852 122 0,'0'0'45'16,"0"0"6"-16,0 0-5 16,0 0 1-16,0 0-13 0,0 0 2 15,0 0-16-15,3 0 1 16,-2 0-7-16,1 0-1 15,1 0 0-15,0 0-8 16,0 0-5-16,3 1 0 16,-1 2 0-16,2 0 1 15,0-2 9-15,1 0-6 16,1 3-1-16,1 0-2 16,2-3 0-16,0 1 4 15,-3-1-1-15,3-1 8 16,-2 1-4-16,-1-1 0 15,-1 0-3-15,-2 2 0 16,0 1 2-16,4-3 7 0,-2 2 0 16,1 2-7-1,-1-2-1-15,0-1-3 16,1 1 0-16,-3-1 4 0,1-1-6 16,1 0 3-16,-2 0 2 15,1 0-3-15,2 1 2 16,0-1-2-16,0 0-2 15,0 2 1-15,1-2 0 16,-2 1-1-16,3-1 4 16,0 2 1-16,0 0 3 15,-2 0-3-15,6 0-2 16,-5 0 0-16,5-1 4 0,-3 1-7 16,0 1 3-1,0-2 0-15,-3-1 0 0,-3 0 3 16,4 0-4-16,-1 0 5 15,-1 0-3-15,-1 0 2 16,3 3-6-16,-2-3 1 16,1 0 3-16,1 0-3 15,-1 1-2-15,2-1 5 16,-1 2-2-16,2-2-3 16,-1 1 1-16,-1 0-1 15,-1-1 2-15,0 2 0 16,3 2-2-16,-3-4 0 15,0 2 1-15,4 1 6 0,-1 1-1 16,3-3 3 0,-6 1-5-16,5 1 5 15,-3-2 0-15,0-1-7 16,-2 0 0-16,4 0 7 0,-4 0-7 16,0 0 4-16,0 0 5 15,-3 0-2-15,3 0-6 16,-3 0-2-16,3 0 4 15,-3 0-2-15,0 0-1 16,1 0-2-16,1 0 8 16,2 0-5-16,1 0 10 15,2 0-5-15,-1-4-6 16,0 1-2-16,1-1-1 16,-2-1 1-16,2 5 6 15,-2-4-2-15,-1 2 6 0,2 2 4 16,-3-1-14-16,5 1 1 15,-1 0-1-15,-1 0 3 16,1-1 3-16,-2-1-3 16,-2 1 1-16,-2 1-3 15,2 0 2-15,-3-3-3 16,0 2 2-16,3 1-1 16,1 0 5-16,-1 0 4 15,-1 0-6-15,2 0 1 16,2 0 0-16,-1 0 0 15,0 0-1-15,0 0-2 16,0 0-2-16,0 0 3 0,0 0-3 16,2 0 6-1,-2-3-4-15,1 1 3 16,1 1-4-16,-1 1 1 0,3 0 5 16,-3-2-6-16,0 2 5 15,6 0 4-15,-2 0 1 16,-1-2-1-16,-1 0-6 15,0 0-4-15,0 0 2 16,-2 1-5-16,0 1 5 16,-3 0-2-16,1 0 3 15,-4 0-1-15,6 0 2 16,0 0 6-16,1 0-9 0,2 0 6 16,-1 0-4-1,0 0 6-15,-3 0-7 0,4 0-1 16,0 0 6-1,0 0-2-15,0 0-1 0,0 0 0 16,-2 0-1 0,4 0-1-16,0 0-1 0,-3 0 2 15,5 0-5-15,-1 0 4 16,-3 0-2-16,3 0 0 16,0 0 0-16,1-3 1 15,-1 0 2-15,3 2-1 16,-3 0 2-16,0-2 0 15,1 3-3-15,-1-2 0 16,0 2 6-16,3 0 3 16,-3 0-6-16,3 0 6 0,-1 0 0 15,2 0-9-15,-3 0 7 16,0 6-8-16,-2 1 2 16,2 2 2-16,-1-3-3 15,1 3 6-15,-1-1-4 16,-6-2 4-16,-1-3-3 15,-3-2-2-15,0 1 1 16,1-2-2-16,3 0 1 16,1 0-2-16,1 0 0 15,5 0 0-15,-4 0 0 16,0 0 3-16,-1 0-3 16,-3 0 0-16,-2 0 0 15,-3-2-4-15,-4 2-8 16,-2-5-55-16,0-4-83 0,-14 2-177 15</inkml:trace>
  <inkml:trace contextRef="#ctx0" brushRef="#br0" timeOffset="61374.4">14968 1855 211 0,'0'0'94'0,"0"0"-7"16,0 0-49-16,0 0 0 0,0 0 30 15,0 0-10-15,0 0-27 16,0 0 21-16,0-1-6 16,0-1 2-16,0 2-15 15,0 0-7-15,0 0-3 16,0 0 4-16,0 0-1 16,0 0-8-16,0-1-2 15,0 1-2-15,-1 0-4 16,-4 0-5-16,-1 0 1 15,-4 0-2-15,2 0 2 0,-4 0 7 16,-1 0-2 0,-1 0 2-16,-3 6-3 0,0 4-5 15,-4 1-1-15,2 3-1 16,2 1 6-16,3-1 4 16,2 1-7-16,3 0 1 15,2 1-7-15,0-2 0 16,3 0 1-16,-1 3 6 15,2 3-7-15,2 4-4 16,1 1 4-16,0 2 8 16,0-2-8-16,0 1 3 15,1-3-7-15,7 0 11 16,5-1-13-16,1-3 8 16,3-2-2-16,2 0 0 0,0-3 0 15,1-1 0 1,0-2 0-16,1-2 0 0,0-1 0 15,0-2 5-15,1-3-3 16,0-2-2-16,0-1 0 16,1 0-1-16,-2-4 4 15,-3-10-6-15,3-3 4 16,-3 0-2-16,0-3 2 16,0 0 3-16,-3-2-4 15,1 0 0-15,-1 2-2 16,-2 0 5-16,-1 0-3 15,-3 1 0-15,0-1 0 16,-6 4 1-16,-3 0 4 0,0 0-1 16,0-4-3-16,-3 0 8 15,-12-1-6-15,-3-3 0 16,-6 1-2-16,-1 0 1 16,0 1-2-16,1 4 0 15,0 1 0-15,3 3 1 16,2 6-2-16,4 4 1 15,2 1-2-15,1 3 0 16,1 0-15-16,-4 7-16 16,2 11-74-16,-4 3-69 15,-1 1-102-15</inkml:trace>
  <inkml:trace contextRef="#ctx0" brushRef="#br0" timeOffset="65014.24">19665 1871 302 0,'0'0'90'0,"0"0"-15"0,0 0 2 15,0 0-18-15,0 0-20 16,0 0-10-16,0 0 1 16,0 0-10-16,0 0 3 15,0 0 12-15,0 0-3 0,0 0-14 16,0 0-2-1,0 0 3-15,0 0-2 0,0 0-14 16,0 0 11-16,-7 4 12 16,0 1-3-16,-2-2-4 15,-1 5-14-15,-2 0 9 16,-2 1 3-16,0 3 5 16,-1 4-3-16,-2 4-10 15,2 1 0-15,2 4 0 16,6 3 1-16,-1-1-5 15,6 3 0-15,2-1 3 16,0-3-7-16,0 2 1 0,8-4 3 16,3-1 0-1,0-3-5-15,1-2 0 0,1-4 0 16,1-2 1-16,3-2 1 16,1-3 1-16,1-1 1 15,1 0-3-15,2-6 2 16,-2 3 3-16,2-2-5 15,1-1 2-15,0 0-1 16,0 0-2-16,-1 0 1 16,-2 0 1-16,0 0 1 15,-4 0-3-15,2-4 0 16,-4-2 0-16,0-4 2 16,1-4-1-16,-1 0-1 0,-2-4 5 15,0 0-3-15,-2-3 0 16,-1 1 4-16,0-2-2 15,-3 1-2-15,1-3 3 16,-5 0-2-16,-2 0 4 16,0 0-4-16,0 0 0 15,-10-1 4-15,-7 1 1 16,-2-2-5-16,-4 2 2 16,-4 2-1-16,1 5 8 15,-3 4-6-15,2 5-2 16,1 1-2-16,0 4-4 15,5 1 2-15,2 1-2 0,3 1-4 16,4 0-12 0,3 0-8-16,-2 0-43 0,1 0-95 15,-4 11-117-15,-2 5-354 16</inkml:trace>
  <inkml:trace contextRef="#ctx0" brushRef="#br0" timeOffset="66781.02">14961 3180 377 0,'0'0'51'0,"0"0"26"0,0 0 5 15,0 0-37-15,0 0 30 16,0 0-45-16,-8 0 2 16,6 0 17-16,0 0 10 15,-1 0-12-15,1 0-3 16,-2 0-19-16,-4 0 4 16,1 0-17-16,-5 0 6 0,3 0 2 15,-3 6-5-15,-3 3 0 16,2 1-2-16,-4 1-3 15,4 1 1-15,-2 4-5 16,0 4 7-16,-1 2-13 16,1 5 5-16,0 0-4 15,4 2-1-15,4 1 1 16,4 1 0-16,3-2-1 16,0-1 0-16,0-3-1 15,4 0 1-15,5-2 1 16,2-1-1-16,4-2 1 15,0-3 0-15,4-1-1 0,2-5-1 16,0-1 0 0,3-4 1-16,1-1 0 15,3-2 0-15,2-3 0 0,0 0 0 16,1 0 0-16,-2 0 2 16,-4-4-2-16,1-5 1 15,-4 0 3-15,-3-4-7 16,-2-3 7-16,-1-4-1 15,-2-1-1-15,0-6 0 16,-2 1 0-16,-3-4 5 16,-1 1-6-16,-4-1 2 15,-1 0-3-15,-1 5 3 16,-2-1 3-16,0 1-1 16,-2 1-1-16,-11-4 11 15,-2 4-9-15,-6 0-2 0,1 0-1 16,-3 3-3-16,-4 2 10 15,0 2-4-15,-3 7-3 16,-1 4 1-16,0 5-4 16,1 1-4-16,0 5-6 15,3 13-10-15,7 3-13 16,4 4-22-16,7 4-109 16,2-1-175-16</inkml:trace>
  <inkml:trace contextRef="#ctx0" brushRef="#br0" timeOffset="68129.97">19871 3205 343 0,'0'0'31'16,"0"0"38"-16,0 0-10 15,0 0-6-15,0 0 8 16,0 0-15-16,-17-36 22 15,7 33-3-15,-1-1 14 16,-1 4-22-16,-2 0-28 16,0 0 1-16,-4 0-10 15,2 0 10-15,-4 0-1 16,-2 0-9-16,2 0-5 16,-3 0-4-16,-1 7-7 0,0 6-2 15,-1 4 0 1,2 4 6-16,2 4-4 0,2 6-3 15,6 7 0-15,3 2-1 16,6 0 1-16,4 0 5 16,0-7-6-16,0-1-2 15,12-1 0-15,3-4 2 16,4-3-5-16,2-4 5 16,4-5 0-16,1-5 0 15,3-1 3-15,0-6-2 16,3-3 0-16,1 0 2 15,-1 0 0-15,4-10 0 16,-3-6-2-16,-1-4-1 16,-3-3 0-16,-5 0-1 0,-2-1-1 15,-6-3 1-15,-5 0 0 16,-3-2 1-16,-5-1 1 16,-3 1 0-16,0-1-1 15,-2-1 2-15,-14 1 0 16,-5-3-2-16,-8 2 0 15,-2 4-3-15,-2-1-2 16,2 8-4-16,3 8-4 16,2 4-15-16,5 8-21 15,0 0-95-15,1 9-142 16</inkml:trace>
  <inkml:trace contextRef="#ctx0" brushRef="#br0" timeOffset="69430.78">14840 4582 276 0,'0'0'66'16,"0"0"-7"-16,0 0 18 15,0 0 4-15,0 0-25 16,0 0 3-16,-39 8 1 0,29 2-6 15,-1 6-6 1,1 2-3-16,-4 4-9 0,2 4 7 16,1 5-22-16,-1 4-9 15,-1 4 2-15,0 4-4 16,4 2 1 0,3 0-7-16,5-2 4 0,1-7-2 15,0-3-2-15,10-6-4 16,9-7 3-16,6-8-2 15,3-4 2-15,3-8-2 16,4 0 1-16,0 0 4 16,1-10-3-16,-2-2 4 15,1-2-3-15,-1-3 3 16,-1-4-4-16,-3-4 0 16,-3-1 2-16,-5-4-5 0,-6-2 0 15,-2 2-2 1,-8 0 4-16,-5-1-2 0,-1 3 2 15,0-1 0-15,-12-4 1 16,-10-2 5-16,-5-3-8 16,-9-1-2-16,-7 2-6 15,0 5-2-15,1 10-14 16,2 8 24-16,5 14 0 16,7 0-27-16,1 22-62 15,8 12-104-15,-2 7-127 16</inkml:trace>
  <inkml:trace contextRef="#ctx0" brushRef="#br0" timeOffset="70381.86">14888 6018 6 0,'0'0'290'0,"0"0"-265"0,0 0 48 15,0 0 1 1,0 0 7-16,0 0-15 0,-54 18-15 15,41-7 6 1,-1 5-7-16,-2 6-1 0,-2 2 1 16,-3 5-9-16,2 4-2 15,0 0-12-15,5 5-5 16,3 2 2-16,8-2-6 16,3-1-11-16,3-3-1 15,16-3-5-15,6-7 1 16,6-6-2-16,4-5-1 15,3-7 1-15,1-6 0 16,1 0-1-16,0-10 1 16,-4-7 0-16,-2-5-1 0,-5-2-1 15,-3-3 1 1,-6-6-2-16,-4-2 1 0,-7-3 1 16,-6-1 1-16,-3-4-2 15,0 1 4-15,-9 2-2 16,-11 2 1-16,-6 5-1 15,-5 7-3-15,-3 6 1 16,-1 12-28-16,5 8-9 16,5 0-45-16,2 15-49 15,3 9-105-15</inkml:trace>
  <inkml:trace contextRef="#ctx0" brushRef="#br0" timeOffset="71365.98">14899 7394 99 0,'0'0'243'0,"0"0"-225"0,0 0 77 0,0 0-15 0,0 0-33 0,0 0 9 16,-78-19-17-16,65 25-6 15,0 10 11-15,1 4 5 16,3 3-25-16,1 4 14 15,3 3-23-15,5 2-6 16,0 1-2-16,0 0 4 16,16-1-7-16,-1-3 2 15,6 0-3-15,1-4-2 16,4-5 6-16,2-5 10 16,6-6-12-16,1-2 12 15,4-7-3-15,-1 0 2 0,1-10-3 16,0-11-3-16,-5-5-3 15,-4-7-3-15,-5-6 2 16,-7-2-12-16,-3-1 13 16,-10 2 1-16,-5 5-2 15,0 1 13-15,-20 2-11 16,-5 2-3-16,-9 1-5 16,-4 2 0-16,-4 6-2 15,-4 6-2-15,1 13-6 16,1 2 0-16,2 12-14 15,3 14-19-15,5 5-30 16,8 1-44-16,6-3-55 0,9-5-114 16</inkml:trace>
  <inkml:trace contextRef="#ctx0" brushRef="#br0" timeOffset="72449.11">14915 8657 331 0,'0'0'33'0,"0"0"36"16,0 0 26-16,0 0-20 15,0 0 7-15,0 0-40 0,0 0-15 16,-63 13-8 0,51 9-8-16,-4 1 6 15,-1 5-5-15,1 3 0 0,1 2 20 16,3 3-11 0,4 1-9-16,7 2-6 0,1-1-2 15,0-1 8-15,16-2-12 16,8-6 3-16,5-5 1 15,5-6-2-15,3-7-2 16,-1-5 0-16,3-6 3 16,0 0-3-16,2-3 12 15,0-12 9-15,-3-8 1 16,2-5-11-16,-5-6 0 16,-2-4-5-16,-5-3-3 15,-5-1 0-15,-4 0 2 0,-10 3 11 16,-9 5-4-16,0 3 0 15,-14 3-1 1,-15 1-1-16,-9-2-6 0,-6 2-4 16,-4 1 0-16,-6 6 0 15,-1 6-10-15,1 8-12 16,3 6 8-16,7 6-1 16,5 20-27-16,9 12-30 15,11 5-43-15,11 9-34 16,8 1-291-16</inkml:trace>
  <inkml:trace contextRef="#ctx0" brushRef="#br0" timeOffset="73566.81">14929 11410 300 0,'0'0'57'0,"0"0"25"0,0 0 15 16,0 0-29-16,0 0-7 15,-89-3-8 1,74 10-6-16,2 5-10 0,-2 6-9 16,3 9 10-16,0 3-1 15,0 8-7-15,7 2-6 16,4 3-12-16,1-1-1 15,0-4-7-15,13-4 1 16,8-6 0-16,6-8 0 16,4-7-2-16,5-8 0 15,0-5 7-15,0 0-9 16,-2-10 12-16,-3-6-7 16,-1-5 3-16,-6-2-8 15,-1-7 3-15,-3-3-1 0,-3 1-3 16,-5 1 0-1,-8 3 4-15,-4 3-1 0,0 1 5 16,0 1-4-16,-14-1 3 16,-2 2-1-16,-4-4-4 15,-6 2-2-15,-1 3-1 16,-4 3-6-16,1 8-19 16,3 8-30-16,5 2-11 15,3 7-34-15,-1 13-123 16,-1 4-381-16</inkml:trace>
  <inkml:trace contextRef="#ctx0" brushRef="#br0" timeOffset="74621.16">14895 12728 185 0,'0'0'239'0,"0"0"-209"0,0 0 90 0,0 0-60 0,-80 28-16 15,67-5 2 1,2 7-12-16,3 6 4 0,4 5 1 16,2 3-8-1,2-2-7-15,0 0-9 0,14-6-2 16,8-6-2-16,5-2-5 16,4-10-1-16,-1-5-2 15,3-6 1-15,-2-6 0 16,-3-1 3-16,-1 0 6 15,0-10 14-15,-4-8 3 16,1-8-2-16,-4-3-5 16,0-3-12-16,-2-4-11 15,-3-3 1-15,-4-1 1 16,-3 2-1-16,-5 0 1 16,-3 6-1-16,0 8 1 15,-1 5 1-15,-13 5 2 16,-8 0-5-16,-2 4-6 0,-6 1-19 15,-6 5-29-15,-3 4-26 16,0 0-58-16,1 10-21 16,2 15-86-16</inkml:trace>
  <inkml:trace contextRef="#ctx0" brushRef="#br0" timeOffset="75555.39">14976 14129 268 0,'0'0'59'0,"0"0"-2"16,0 0 14-16,0 0-6 15,0 0-4-15,0 0-4 16,-81-15-6-16,62 28-10 16,-2 5-2-16,1 3 1 15,-2 4-6-15,3 2-13 16,1 3-2-16,3 1-1 16,6 0 6-16,4 1-10 15,5 2-7-15,0-2 1 0,12 0-5 16,11-6-3-16,2-2-6 15,6-5 6-15,2-8 1 16,5-6-1-16,-1-5 0 16,3 0 2-16,-1-16 16 15,-2-4-8-15,-4-4 9 16,-5-3-1-16,-4-7-12 16,-4-2 4-16,-2-4-4 15,-6 1-3-15,-5 2 0 16,-6 4 3-16,-1 3 7 15,-1 3-8-15,-17 1 3 0,-4 4-3 16,-6 2 1-16,-7 3-3 16,-4 9-3-16,-1 3-6 15,0 5-22-15,4 2-16 16,9 12-22-16,9 6-70 16,5-1-78-16,7 1-131 15</inkml:trace>
  <inkml:trace contextRef="#ctx0" brushRef="#br0" timeOffset="76503.82">14935 16745 365 0,'0'0'68'0,"0"0"-19"15,0 0 36-15,0 0-38 16,0 0-5-16,0 0 20 15,-53-16-8-15,39 16 3 16,-4 0 20-16,2 9-23 16,-5 8-31-16,3 7-3 0,0 8-19 15,2 5 10-15,4 6-10 16,1 1 1-16,6 1-2 16,3-3 1-16,2-5 8 15,3-3-9-15,16-5 3 16,8-9 1-16,3-3-2 15,4-7 0-15,2-7-1 16,0-3 3-16,3-2 4 16,-4-16 1-16,-3-2-1 15,-4-8-4-15,-5-3 16 16,-4-5-15-16,-4 3-4 0,-6-1 7 16,-3 4-8-1,-5 3 2-15,-1 5 3 0,0 0-3 16,0 4-1-1,-12 4 3-15,-4-1-4 0,-5 2-7 16,-1 3-16-16,-5 2-29 16,2 3-66-16,-1 5-64 15,3 0-124-15</inkml:trace>
  <inkml:trace contextRef="#ctx0" brushRef="#br0" timeOffset="78679.75">10249 15415 351 0,'0'0'34'15,"0"0"36"-15,0 0 16 0,0 0-33 16,0 0-4-16,0 0 3 0,-61-16 21 15,48 16 3 1,-4 0-14-16,-2 0-2 0,1 0-12 16,-3 0-22-16,-1 9 6 15,-2 3-4-15,4 8-16 16,0 8-3-16,1 9-5 16,3 8-4-16,7 5 0 15,8 5 0-15,1-1 0 16,1 2 1-16,17-7 0 15,6-6-1-15,4-4-7 16,4-9 4-16,-1-7-1 16,2-10 4-16,0-6-2 0,1-7-3 15,2 0 5-15,7-8-1 16,0-10 2-16,0-6 5 16,-5-6-4-16,-5-7-2 15,-5-8 0-15,-4-5 4 16,-6 1-8-16,-3-2 4 15,-11 3 0-15,-4 5 1 16,0 4-1-16,-22 6-3 16,-9 3 3-16,-8 4 0 15,-10 7-3-15,-1 8-13 16,-2 8-6-16,10 3-33 0,7 14-51 16,7 17-21-1,5 6-77-15,5 5-344 0</inkml:trace>
  <inkml:trace contextRef="#ctx0" brushRef="#br0" timeOffset="80208.67">5274 9992 293 0,'0'0'97'0,"0"0"-15"15,0 0 20-15,0 0-33 16,0 0-1-16,0 0-4 15,0 0 22-15,-3-3-4 16,-2 3-39-16,-4 0-4 16,2 0-6-16,-1 1-13 15,1 8-10-15,-1 5-9 16,-3 6 3-16,3 5 2 16,2 6-6-16,3 8 1 15,3 4-3-15,0 4 3 16,3-1-1-16,12-3 5 15,6-6-5-15,3-7 0 0,4-7-1 16,2-7-3 0,1-5 4-16,0-6 0 0,-1-5-4 15,0 0 4-15,1 0 1 16,1-11 3-16,-4-7 7 16,2-4-8-16,-4-7 2 15,-1-3 4-15,-1-4-7 16,-5-2-1-16,-10 3-1 15,-6 2 1-15,-3 7 4 16,0 2 0-16,-19 4 3 16,-7 0-3-16,-4 3-2 15,-8 0-1-15,-7 0 0 16,-4 3-2-16,-1 0-17 0,6 2 8 16,8 5 9-1,6 1-23-15,13 0-4 16,7 3-31-16,7 2-41 15,3 1-50-15,0 8-194 0</inkml:trace>
  <inkml:trace contextRef="#ctx0" brushRef="#br0" timeOffset="82029.87">583 4614 167 0,'0'0'144'0,"0"0"-89"0,0 0 6 0,0 0-18 16,0 0 13-16,0 0-1 15,0 2-2-15,0-2 3 16,0 0 11-16,0 0-10 16,-6 0-15-16,1 0 1 15,0 0 11-15,-1 0-17 16,1 1-11-16,-1 5-4 16,0 2-12-16,-1 8-8 0,-1 5 2 15,-1 7-1-15,2 8 4 16,-5 6 1-1,9 4-6-15,0 1-2 0,3-2 4 16,0-3-2-16,3-5-1 16,15-5-2-16,0-3 1 15,6-8 0-15,1-5 0 16,2-3 0-16,1-3 0 16,5-2-1-16,0-3 3 15,-2-2 11-15,2-2-9 16,0-1 0-16,-3 0 3 15,-2-1 6-15,-1-13-13 16,-6 2 5-16,-2-8 3 0,-3-3-1 16,-5-7 0-16,-5-6 5 15,-3-3-11-15,-3-2 3 16,0-1 3-16,0 2-3 16,-6 1 7-16,-8 2 3 15,-8 2-13-15,-6 4 9 16,-5 5-2-16,-3 5-2 15,-4 9-2-15,4 7-6 16,-1 5 2-16,1 0-2 16,6 6-5-16,-1 11-11 15,4 3-19-15,5 2-42 16,5 2-18-16,7-4-99 16,4-6-62-16</inkml:trace>
  <inkml:trace contextRef="#ctx0" brushRef="#br0" timeOffset="89607.02">10567 18323 479 0,'0'0'50'0,"0"0"-32"0,0 0 28 0,0 0-38 15,0 0-3-15,0 0-1 16,0 0 28-16,-9 0 55 16,7 0 26-16,1 0-10 15,-1 0-40-15,2 0-21 16,-1 0-11-16,1 0-18 0,-3 0 2 15,-3 3-1 1,-1 4-14-16,-1 4 0 0,1 7 0 16,-4 5 8-1,4 8-7-15,-1 6 0 16,4 2-1-16,4 2 2 0,0-2 2 16,3-6 2-16,12-6-5 15,9-7-1-15,4-11-1 16,5-9 0-16,1 0 2 15,4-13-2-15,-4-17 2 16,7-9-1-16,-6-3 6 16,-10-1-6-16,-10 0 4 15,-13 5-3-15,-2 6 5 0,-17 2-1 16,-16 8-2 0,-5 4 0-16,-4 12-1 15,-3 3-4-15,0 3-10 0,3 4-2 16,5 13 0-16,9 4-31 15,4 2-47-15,16-2-49 16,8-4-52-16,0-6-65 16</inkml:trace>
  <inkml:trace contextRef="#ctx0" brushRef="#br0" timeOffset="91869.49">10998 18437 546 0,'0'0'109'0,"0"0"-12"15,0 0 8-15,0 0-22 16,0 0-16-16,0 0 13 16,21 0-22-16,-15 0-15 15,6 0-9-15,0 0-6 16,-2 0 1-16,1 0-13 16,2 0-5-16,-2 0-6 0,0 0-3 15,0 0 1-15,0 0-3 16,-1 0-14-16,-1 0-22 15,-2 0-23-15,-2 0-45 16,-5 0-178-16,0 0-156 16</inkml:trace>
  <inkml:trace contextRef="#ctx0" brushRef="#br0" timeOffset="92086.87">10986 18628 137 0,'0'0'821'0,"0"0"-802"0,0 0 51 15,0 0 17-15,0 0-33 16,0 0-14-16,69-19-28 16,-54 19-9-16,1 0 0 15,2-1-3-15,2-2-22 16,2-4-44-16,0 4-118 15,-4 0-142-15</inkml:trace>
  <inkml:trace contextRef="#ctx0" brushRef="#br0" timeOffset="92958.12">11789 18451 324 0,'0'0'80'0,"0"0"-16"0,0 0 10 15,0 0-35-15,0 0 3 16,0 0-2-16,0-27 11 16,0 25 20-16,0 1 8 15,-5-4-2-15,-9 4-22 16,0-1-7-16,-4 2-18 15,0 0-1-15,-1 0-10 0,1 8-11 16,1 4-6 0,1 2-2-16,6 3 0 0,5 0 1 15,4 1-2-15,1-1 0 16,3-1-8-16,13-2-1 16,8-4 0-16,0 0 3 15,-2 0 5-15,-1-3 2 16,-3-2-2-16,1 6 2 15,-8 2 0-15,-4 1 2 16,-5 2 2-16,-2 3 1 16,0-2-1-16,-5 0-3 15,-14-1-1-15,-1-9-5 0,-3-3-7 16,2-4-12 0,4 0-5-16,6 0-21 15,2-4-49-15,4-6 20 0,2-1-18 16,3-3-66-16,0 3 23 15,3-2-30-15</inkml:trace>
  <inkml:trace contextRef="#ctx0" brushRef="#br0" timeOffset="93370.59">11771 18622 156 0,'0'0'120'16,"0"0"-50"-16,0 0 39 15,0 0-12-15,0 0 1 16,93-17-14-16,-77 7 0 15,-3 0-14-15,2 1-16 16,-1-4-14-16,-1 0-9 0,-4 0-15 16,5-2-8-16,-3-1-5 15,0 0-2-15,-2-1-1 16,0 0-6-16,-5 5-1 16,-4-1 0-16,0 4 5 15,-6 3 4-15,-9 3-2 16,-2 3 5-16,0 0-1 15,-2 0-3-15,-1 13-1 16,-1 2 0-16,2 8 0 16,2 3 2-16,4 5-1 15,7 1 3-15,5 0-2 16,1-5 3-16,3-7-4 16,14-4 4-16,2-3-5 0,3-8-1 15,0-4-3 1,2-1 4-16,-3 0-16 0,0-1-12 15,1-4-52-15,-4 0-37 16,0 5-7-16,0 0-22 16,-3 2-61-16</inkml:trace>
  <inkml:trace contextRef="#ctx0" brushRef="#br0" timeOffset="93688.53">12111 18711 320 0,'0'0'80'0,"0"0"18"16,0 0-2-16,0 0-30 15,0 0-20-15,0 0-7 0,2 0 24 16,-2-17 7-16,-2-5-37 16,-5-12-5-16,2-6 0 15,2 2-10-15,3 5 6 16,0 9-12-16,0 8-11 16,0 6-1-16,0 6 0 15,6 2-10-15,3 2-28 16,6 0 26-16,0 13 12 15,4 7 0-15,-2 2 0 16,-1 4 0-16,-2 1 8 16,-3-1-8-16,-6-5 9 15,1-9-2-15,-3-2 0 16,0-6-7-16,-3-3-3 16,0 1-13-16,0-1-37 15,0 1-67-15,0-1-126 0,-4 1-212 16</inkml:trace>
  <inkml:trace contextRef="#ctx0" brushRef="#br0" timeOffset="94238.24">12400 18431 369 0,'0'0'84'0,"0"0"7"0,0 0 7 0,0 0-22 16,0 0-6-16,0 0-2 15,-61 9-11-15,47 7-28 16,0 6-9-16,-2 4-2 15,5 2-7-15,4 1-5 16,4 5 0-16,3-3 4 16,0-5-8-16,0-9-2 15,9-8-8-15,3-6 3 16,2-3-4-16,2 0 9 0,0-22 1 16,-1-8 0-1,1-9 13-15,-4-5-1 16,-1-5-6-16,-6-1-4 0,-3 4 0 15,-2 3 0 1,0 7 2-16,-7-1 2 0,-4 7 2 16,2 8 11-16,0 9 5 15,2 9 5-15,7 4 6 16,-2 0-4-16,2 0-9 16,0 22-19-16,0 12-4 15,0 10-5-15,12 7 0 16,3-1-1-16,3-3-1 15,2-8-25-15,0-10-16 16,1-9-34-16,-3-11-89 16,-3-4-7-16,-9-5-97 0</inkml:trace>
  <inkml:trace contextRef="#ctx0" brushRef="#br0" timeOffset="96926.92">12815 18447 62 0,'0'0'288'0,"0"0"-228"0,0 0 10 16,0 0-23 0,0 0-12-16,0 0 16 0,0 0 26 15,0 0-4-15,0 0-3 16,0 0 2-16,0 0-3 16,0 0-23-16,0 0-6 15,0 9-15-15,0 5-9 16,0 3-2-16,0 2-1 15,2 5-8-15,4 6 0 16,3 2-3-16,-3-2 4 16,-2-3-6-16,1-7 1 0,-1-6-3 15,-2-6 2-15,-1-8-12 16,1 0-25-16,-2 0-41 16,0-22-96-16,0-9 3 15,-5-4-121-15</inkml:trace>
  <inkml:trace contextRef="#ctx0" brushRef="#br0" timeOffset="97141.15">12790 18331 459 0,'0'0'72'15,"0"0"36"-15,0 0-21 0,0 0-65 16,0 0-12-16,0 0-10 16,5 0-56-16,0 0-24 15,-3 0-163-15</inkml:trace>
  <inkml:trace contextRef="#ctx0" brushRef="#br0" timeOffset="97826.78">12952 18529 274 0,'0'0'98'0,"0"0"-53"0,0 0 14 15,0 0-1-15,0 0-9 16,0 0-12-1,8 50-15-15,-5-39-9 0,-3 2 1 16,3 2 16-16,-1-1 2 16,-2-4-17-16,0-3-11 15,0-4 3-15,0-3-4 16,0 0 14-16,0 0 1 16,0-7-4-16,-5-12 3 15,2-2-17-15,-2-1 3 16,4 0 4-16,1 3 16 0,0 3-13 15,0 6-6-15,0 0-3 16,0 1 3 0,0 3-4-16,4-1-3 0,1 0 2 15,4 3 1-15,3-1 4 16,0 4 2-16,0 1-4 16,3 0 2-16,-2 0 6 15,2 0-4-15,-3 0 4 16,1 3-2-16,-1 11 3 15,-1 6 7-15,-2 2-4 16,-5 8-3-16,-2 1-4 16,-2 0-3-16,0-3-4 15,0-2 0-15,0-7 0 16,0-6-7-16,0-5-5 16,0-5-8-16,0-3-8 15,0 0-46-15,0-7-35 16,0-13 12-16,0-2-59 0,0-2-263 15</inkml:trace>
  <inkml:trace contextRef="#ctx0" brushRef="#br0" timeOffset="98366.92">13182 18434 287 0,'0'0'25'0,"0"0"27"15,0 0 10-15,0 0-5 16,0 0 16-16,0 0-19 15,41 56 11-15,-33-43 2 16,3 0-11-16,-2 4-1 16,4 6-10-16,-1-2-1 15,2 5-13-15,-2-6-19 16,-3-1-3-16,2-5-8 16,-3-4 5-16,-3-4-6 0,-2-6 0 15,-3 1-3-15,0-1 1 16,0 0 1-16,1 0 1 15,4-12 6-15,-2-5 12 16,4-5-4-16,-1-3-6 16,-2 4-6-16,1-2-1 15,-1 6 2-15,-2 0 0 16,1 2-2-16,1-2 0 16,-2 1-1-16,1 1 0 15,0 6 1-15,-2-1-1 16,2 6-1-16,-3 2-11 0,2 1-13 15,-2 1-39 1,1 0-19-16,1 0-20 0,-1 0-33 16,-1 10-122-16</inkml:trace>
  <inkml:trace contextRef="#ctx0" brushRef="#br0" timeOffset="98659.74">13500 18491 57 0,'0'0'418'0,"0"0"-358"0,0 0 53 16,12 76-28-16,-9-55-33 15,-3-1-23-15,3-6-3 16,-3-3-10-16,0-2-9 16,0-7-1-16,0-2-6 15,0 0-10-15,0-2-61 16,0-17-71-16,0-1-63 16</inkml:trace>
  <inkml:trace contextRef="#ctx0" brushRef="#br0" timeOffset="98848.34">13445 18341 468 0,'0'0'81'0,"0"0"51"15,0 0-69-15,0 0-29 16,0 0-34-16,0 0-2 15,43-18-116-15,-37 18-252 16</inkml:trace>
  <inkml:trace contextRef="#ctx0" brushRef="#br0" timeOffset="99394.5">13617 18265 143 0,'0'0'238'0,"0"0"-205"16,0 0 33-16,0 0 39 0,0 0-27 15,0 0 14 1,20 77-9-16,-15-37-12 0,-1 8-16 15,2-1-28-15,2-1-13 16,-2-6-12-16,-2-6-2 16,1-9 0-16,-2-11-27 15,-2-4-47-15,-1-7-87 16,0-3-134-16</inkml:trace>
  <inkml:trace contextRef="#ctx0" brushRef="#br0" timeOffset="99644.75">13565 18488 637 0,'0'0'119'16,"0"0"-61"-16,0 0 81 15,0 0-38-15,0 0-49 16,0 0-28-16,87-48-15 15,-64 38-3-15,-1 1-6 16,-1-2-17-16,1 5-27 16,-2 0-43-16,-4 3-55 15,-1 3-35-15,-3 0-80 16</inkml:trace>
  <inkml:trace contextRef="#ctx0" brushRef="#br0" timeOffset="100063.73">13894 18404 415 0,'0'0'68'0,"0"0"-6"16,0 0-10-16,0 0 9 16,0 0 23-16,0 0-13 15,-11-2-21-15,-2 11-1 16,0 10-30-16,-5 7-15 0,4 5 3 15,-2 1-3 1,4 5 11-16,3-3-7 0,4-5 2 16,3-10-7-16,2-5-2 15,0-10-2 1,4-4 0-16,8 0-7 0,0-11 8 16,1-12 12-16,1-7 16 15,-1-1-4-15,-2 6-14 16,-1 5-7-16,-1 10-3 15,-3 5 2-15,-3 2-2 16,0 3-2-16,3 0 2 16,4 12 0-16,1 10 3 15,1 2-1-15,-2-1-2 16,-1-4-2-16,-1-9-23 16,-1-10-60-16,-1 0-70 0,-3-11-56 15,-3-10-232-15</inkml:trace>
  <inkml:trace contextRef="#ctx0" brushRef="#br0" timeOffset="100578.82">14065 18238 309 0,'0'0'81'0,"0"0"-15"0,0 0 37 0,0 0-31 16,0 0 19-16,0 0 29 16,11 60-32-16,-9-25-23 15,-1 6-23-15,1 6-19 16,2-7 8-16,-1 5-22 16,4-5-6-16,-1-7-3 15,2-4-9-15,-2-9-34 16,3-6-84-16,-8-4-96 15,-1-9-160-15</inkml:trace>
  <inkml:trace contextRef="#ctx0" brushRef="#br0" timeOffset="100848.5">14007 18450 478 0,'0'0'311'0,"0"0"-281"16,0 0 49-16,0 0 36 16,0 0-44-16,0 0-24 15,63-10-12-15,-39 7-21 16,-3 2-12-16,4 1 4 16,-4-3-6-16,-3 1-18 0,-2 1-18 15,-2-5-31-15,-1 3-28 16,-4-2-63-16,-3 0-31 15,-3 5-93-15</inkml:trace>
  <inkml:trace contextRef="#ctx0" brushRef="#br0" timeOffset="101030.85">14267 18430 534 0,'0'0'74'15,"0"0"37"-15,0 0-19 16,0 0-11-16,12 89 9 15,-9-68-51-15,0-5 2 16,0-3-19-16,-2-6-16 0,1-6-2 16,-2-1-4-16,0 0-55 15,0-11-107-15,0-8-45 16,-6-2-212-16</inkml:trace>
  <inkml:trace contextRef="#ctx0" brushRef="#br0" timeOffset="101180.56">14230 18282 585 0,'0'0'57'16,"0"0"47"-16,0 0-81 0,0 0-15 16,0 0-8-1,0 0-92-15,55-23-164 0</inkml:trace>
  <inkml:trace contextRef="#ctx0" brushRef="#br0" timeOffset="101796.05">14419 18430 296 0,'0'0'86'0,"0"0"-18"0,0 0 3 15,0 0 15-15,0 0-27 16,0 0 7-16,-18 7-15 15,6 7-15-15,2 5 11 16,-1 5 5-16,1 5-22 16,3 4 15-16,0-4-20 15,6-2-3-15,1-7-6 16,0-7-8-16,3-6-7 16,11-7-1-16,2 0-1 15,2-23 1-15,3-9 3 16,-4-9 15-16,-1 1-1 15,-6 5-10-15,-4 5 0 16,-5 9-4-16,-1 6-1 16,0 5 0-16,-8 7-2 0,-6 3-17 15,0 2-41-15,0 18-30 16,2 6-68-16,-2 2-69 16,4 0-91-16</inkml:trace>
  <inkml:trace contextRef="#ctx0" brushRef="#br0" timeOffset="102170.08">14542 18603 319 0,'0'0'70'15,"0"0"9"-15,0 0 47 16,0 0-19-1,0 0 1-15,0 0-2 0,0 0-91 16,-11-74 11-16,5 42 11 16,3-1-22-16,3 0-4 15,0 4-6-15,0 8-5 16,0 4 0-16,3 8-3 16,3 8-9-16,5 1-13 15,3 2-8-15,4 19 33 16,3 6 0-16,1 3 0 0,-2 3 1 15,2-3 0 1,-1-6 13-16,-7-8 0 16,-4-4-13-16,-4-8 11 0,-3-1-11 15,-3-3 1-15,0 0-2 16,0 0-20-16,0-9-61 16,-2 4-145-16,-2 1-148 15</inkml:trace>
  <inkml:trace contextRef="#ctx0" brushRef="#br0" timeOffset="102698.05">14846 18317 129 0,'0'0'352'0,"0"0"-293"15,0 0 43-15,0 0-17 16,0 0-19-16,0 0 6 16,-21-29 8-16,12 27-5 15,-2 2-21-15,-3 0-15 16,0 0-1-16,-2 9-8 15,2 5-19-15,1 4-8 0,3 3-2 16,2 2-1 0,3-3 2-16,5-3-1 0,0-2-2 15,0-1-4-15,2-1 2 16,9-7-9-16,2 1 8 16,2-3-3-16,1-1 3 15,1 1 3-15,0 2-5 16,-3 1 5-16,1 3 1 15,-5 2 1-15,-1 2-1 16,-2 3 0-16,-6-1 5 16,-1 1-4-16,0-2 5 15,-3 0-4-15,-11-6 3 0,-3-2 0 16,0-3-5 0,-2-1 0-16,4-3-8 0,0 0-31 15,4 0-44-15,2 0-111 16,2-3-273-1</inkml:trace>
  <inkml:trace contextRef="#ctx0" brushRef="#br0" timeOffset="135563.4">17983 3238 242 0,'0'0'116'0,"0"0"-47"16,0 0 25-16,0 0-45 0,0 0-10 15,0 0 3 1,0 0-8-16,0 0 6 0,0 0 6 16,-4-3-3-1,2 3 2-15,1 0-8 0,-2 0-8 16,-1 0-4-16,-2 0-14 16,0 0-2-16,-2 0-9 15,-1 0 0-15,-1 4 0 16,-2 2 5-16,0 3-5 15,1 1 4-15,2 1-1 16,2 0-2-16,1 4 2 16,6 1-3-16,0 2 0 15,0 2 0-15,10-3-2 16,5-1 1-16,5-4 1 0,-1-1 0 16,2-5 1-1,1 1 1-15,-3 0-2 0,-2-1 1 16,-5 0 2-16,-2 2-3 15,-6 1 0-15,-4 4 0 16,0 2-1-16,-12 0-2 16,-11 1-3-16,-4-3 3 15,1-6-10-15,-1-3 13 16,8-4-1-16,6 0 1 16,7 0-4-16,6-9 4 15,0-14-38-15,11-8 27 16,10-8 9-16,1-2 2 15,-1-1 2-15,1-2 12 16,-1 2 1-16,-7 4 3 16,-5 9 3-16,-9 8-7 0,0 12 2 15,-3 9 31-15,-15 0-37 16,-6 18-10-16,-4 14-33 16,-2 9-27-16,5 4-66 15,3-5-47-15,11-7-96 16</inkml:trace>
  <inkml:trace contextRef="#ctx0" brushRef="#br0" timeOffset="135781.53">18188 3335 684 0,'0'0'161'0,"0"0"-106"0,0 0 62 0,0 0-59 16,0 0-17-16,0 0-24 15,10-1-17-15,-8 1-8 16,-1 1-43-16,-1 9-112 16,0 3-236-16</inkml:trace>
  <inkml:trace contextRef="#ctx0" brushRef="#br0" timeOffset="135947.11">18161 3525 632 0,'0'0'316'16,"0"0"-310"-16,0 0 35 16,0 0-18-16,0 0-14 15,0 0-9-15,30-30-35 16,-24 24-120-16,-5 4-166 15</inkml:trace>
  <inkml:trace contextRef="#ctx0" brushRef="#br0" timeOffset="136355.09">18339 3288 363 0,'0'0'216'0,"0"0"-165"15,0 0 37-15,0 0 10 16,-42 73-9-16,30-39-19 16,3-2-11-16,8-2-19 15,1-7-18-15,0-5-14 16,11-5 3-16,7-7-5 15,3-6-4-15,4 0 2 16,1-18-2-16,0-12 3 0,-4-5 1 16,-3-5-3-16,-7-2-2 15,-9 6-1-15,-3 5 0 16,0 8-1-16,-14 9-6 16,-8 9-6-16,-3 5-16 15,-3 9-13-15,0 17 3 16,3 5-31-16,4 4-25 15,9-2-24-15,5-5-58 16,7-6-214-16</inkml:trace>
  <inkml:trace contextRef="#ctx0" brushRef="#br0" timeOffset="136680.29">18452 3275 131 0,'0'0'424'16,"0"0"-376"-16,0 0 48 16,0 0-1-16,-27 80 28 15,21-47-38-15,2-4-28 16,4-5-23-16,0-6-10 16,0-8-13-16,6-5-1 15,10-5-8-15,0 0 2 16,5-18-1-16,0-11 5 0,-3-6 1 15,-5-3-8 1,-5 1 1-16,-7 5 2 16,-1 6-3-16,-3 8 1 15,-14 7-2-15,-6 6-1 0,2 5-16 16,-1 9-9-16,0 15-36 16,7 4-103-16,1-1-66 15,7-3-57-15</inkml:trace>
  <inkml:trace contextRef="#ctx0" brushRef="#br0" timeOffset="136896.94">18543 3360 574 0,'0'0'81'15,"0"0"-25"-15,0 0 70 16,0 0-13-16,0 0-12 15,0 0-59-15,46-2-30 16,-32-1-3-16,-1-1-9 16,3 1-12-16,-3 0-106 15,-2 3-61-15,-5 0-229 16</inkml:trace>
  <inkml:trace contextRef="#ctx0" brushRef="#br0" timeOffset="137514.63">18791 3190 344 0,'0'0'73'0,"0"0"-17"15,0 0 12-15,0 0-17 16,0 0-2-16,0 0 2 15,1-20 26-15,-1 18-9 16,-3 2 10-16,-6 0-25 16,-3 0 0-16,0 0-20 15,-1 5-14-15,-5 10-8 16,3 6-4-16,-1 1-1 16,3 2 0-16,3-3 0 15,6-3-3-15,4-7-3 16,0-4 0-16,0-5-5 0,9-2-3 15,6 0-1 1,4-14 8-16,2-8 1 16,0-2-2-16,-1 0 4 0,-6 4-2 15,-2 6 0-15,-5 8-3 16,-4 6 0-16,-1 0-2 16,-2 10 5-16,0 17 6 15,0 8 5-15,0 6-7 16,0 0-3-16,-3-5 1 15,-3-7 2-15,5-8-1 16,-1-10-3-16,2-6 0 16,0-5-5-16,0 0-40 15,0 0-73-15,0-9-83 16,0-7 28-16</inkml:trace>
  <inkml:trace contextRef="#ctx0" brushRef="#br0" timeOffset="137732.44">18883 3262 546 0,'0'0'173'0,"0"0"-132"16,0 0 41-16,0 0 0 15,0 0-36-15,0 0-32 16,8 0-6-16,-8 0-8 15,0 0-65-15,0 0-84 0,0 0-160 16</inkml:trace>
  <inkml:trace contextRef="#ctx0" brushRef="#br0" timeOffset="137897.9">18868 3413 488 0,'0'0'396'0,"0"0"-352"0,0 0 37 16,0 0-33-16,0 0-32 16,0 0 7-16,1-6-23 15,4-2-14-15,-2 3-56 0,-3 2-108 16,0 3-137 0</inkml:trace>
  <inkml:trace contextRef="#ctx0" brushRef="#br0" timeOffset="138251.34">18868 3413 474 0,'45'-75'42'16,"-37"60"59"-16,0-3-56 15,0-1 15-15,-2 2-17 16,0 2-20-16,-2 2 10 15,0 3-15-15,-1 4-1 16,-3 5-4-16,0 1-4 0,0 0 6 16,2 0 5-16,0 3-3 15,-2 11-14-15,1 7 17 16,-1 3 1-16,0 4 0 16,0-1 5-16,0-1 14 15,0-2-12-15,0-6-11 16,0-3-16-16,0-5-1 15,0-4 0-15,0-3-16 16,0-3-37-16,0 0-66 16,0 0-85-16,0 0-151 0</inkml:trace>
  <inkml:trace contextRef="#ctx0" brushRef="#br0" timeOffset="138888.84">19032 3246 248 0,'0'0'191'0,"0"0"-130"16,0 0 67-16,0 0-26 15,0 0-16-15,0 0 1 16,32-16-48-16,-31 16 3 16,1 0-14-16,-2 0-8 15,1 0-5-15,1 0-6 16,-2 0-4-16,1 0-2 15,2 0-2-15,-1 0 0 0,2-2-1 16,-3 2 5-16,1 0-10 16,-2 0 8-16,1 0-8 15,-1 0 10-15,0 0-12 16,0 0 9-16,0 0-2 16,0 0 0-16,0 0 0 15,0 0 1-15,0 0 5 16,0 0-6-16,0 0-4 15,0 0 4-15,0 0 3 16,0 0-3-16,0 0-2 16,0 0 2-16,0 0 2 15,0 0 9-15,0-1-5 0,0 1 23 16,0 0-6-16,-4 0-16 16,-6 0 11-16,-1 0-18 15,-2 0 6-15,-1 5-3 16,2 6 0-16,-1 0-3 15,5 4 1-15,2 0-1 16,2-3-1-16,2 3-2 16,2-6-2-16,0 2 0 15,5-2-2-15,5-3 1 16,7 0-11-16,-5 0 3 16,0 0 6-16,-1 2 0 15,-3 2 8-15,-3 4 0 16,-5 1 1-16,0 0 1 15,0 2-1-15,-9-3 8 16,-6-3-5-16,-2-2-4 16,1-5 1-16,4-3-1 0,1-1-10 15,3 0-76 1,2 0-257-16</inkml:trace>
  <inkml:trace contextRef="#ctx0" brushRef="#br0" timeOffset="139985.34">22446 1892 172 0,'0'0'269'0,"0"0"-157"16,0 0 14-16,0 0-22 16,0 0-17-16,0 0-14 0,-15-7-22 15,15 7-1-15,-3 0-10 16,2 0-8-16,-4 0-11 16,0 3-4-16,1 7-16 15,-2 2 4-15,3 4-5 16,3-1-3-16,0 2 1 15,0-1-2-15,3-1-12 16,10 3-6-16,5-3 10 16,-1 0 10-16,1 1-2 15,-2 0 3-15,-3 0-6 16,-4 1 4-16,-6 0 1 16,-3 0-5-16,0-1-6 0,-1-4 3 15,-11-1 3-15,-4-8-13 16,0-1-21-16,3-2 9 15,3 0 2-15,4-3 13 16,6-11-20-16,0-7-10 16,0-3 12-16,15-6 6 15,4-1 26-15,-1-4 1 16,0 1 2-16,-3 2 2 16,-2 2-2-16,-5 7 19 15,-7 7 5-15,-1 7 12 16,0 6 3-16,-15 3-39 15,-4 6-6-15,-3 14-57 16,0 4-77-16,2-1-157 16</inkml:trace>
  <inkml:trace contextRef="#ctx0" brushRef="#br0" timeOffset="140202.54">22719 2002 742 0,'0'0'96'0,"0"0"23"0,0 0-22 16,0 0-69-16,0 0-8 16,0 0-18-16,0-15-4 15,0 15-48-15,0 0-146 16,-9 0-181-16</inkml:trace>
  <inkml:trace contextRef="#ctx0" brushRef="#br0" timeOffset="140334.76">22719 2002 404 0,'0'96'58'16,"4"-103"-54"-16,2-1-4 15,-1 2-26-15,-4 2-232 16</inkml:trace>
  <inkml:trace contextRef="#ctx0" brushRef="#br0" timeOffset="140868.51">22904 1896 251 0,'0'0'156'16,"0"0"-97"-16,0 0 63 16,0 0-74-16,0 0-28 15,0 0-5-15,-64 60 22 16,50-31 15-16,2 2-3 15,6-3-14-15,6-3-10 0,0-9-16 16,0-5-9 0,12-6 0-16,8-5 0 0,1 0 3 15,4-14 6-15,0-10 10 16,-2-4-11-16,-7-5-4 16,-1 1-1-16,-8 2-3 15,-7 4-3-15,0 7-10 16,-4 6-16-16,-17 8-19 15,-4 5-5-15,-3 1-7 16,-4 19 20-16,4 7-42 16,7-1-65-16,5 1-53 15</inkml:trace>
  <inkml:trace contextRef="#ctx0" brushRef="#br0" timeOffset="141221.63">23019 1930 346 0,'0'0'64'16,"0"0"53"-16,0 0-20 15,0 0-20-15,-56 85-6 16,48-65-19-16,6-3-10 0,2-5-8 15,0-6-16 1,5-5-5-16,12-1 2 0,3 0 6 16,-1-15 9-16,2-5 1 15,-3-4-21-15,-5-1 0 16,-2-4-1-16,-5 5-4 16,-6 3 0-16,0 4-3 15,-6 8 1 1,-12 2-3-16,-3 7-29 0,-3 0-36 15,2 5-29-15,-1 12-75 16,6 1-196-16</inkml:trace>
  <inkml:trace contextRef="#ctx0" brushRef="#br0" timeOffset="141501.69">23159 1953 466 0,'0'0'264'0,"0"0"-223"15,0 0 28-15,0 0-27 16,0 0 32-16,0 0 8 15,39-11-45-15,-24 7-32 0,-2 0-5 16,0 1-6-16,-2 0-62 16,-3 3-109-1,-2 0-87-15</inkml:trace>
  <inkml:trace contextRef="#ctx0" brushRef="#br0" timeOffset="142006.46">23427 1862 43 0,'0'0'471'0,"0"0"-450"16,0 0 54-16,0 0-20 15,0 0-18-15,0 0 0 16,-31-43-5-16,18 43 8 16,-1 0 26-16,-3 7-26 15,-2 15-26-15,2 7-14 16,0 3 12-16,7-4-8 16,5-5-4-16,5-6 0 15,0-6 0-15,0-5-10 16,12-5 1-16,3-1 7 15,2 0 2-15,4-14 3 16,-4-4 4-16,0-3 0 0,-1 5-4 16,-7 3-3-16,-1 8-1 15,-5 5-1-15,-3 0-2 16,0 8 4-16,0 17 7 16,0 8 11-16,0 3-3 15,-8 2-5-15,2-6 4 16,2-6-2-16,2-6-7 15,1-7-1-15,1-7-4 16,0-6-2-16,0 0-51 16,0-3-123-16,1-13 12 15,4-5-220-15</inkml:trace>
  <inkml:trace contextRef="#ctx0" brushRef="#br0" timeOffset="142204.47">23513 1917 623 0,'0'0'208'0,"0"0"-118"0,0 0 15 16,0 0-48-16,0 0-22 16,0 0-11-16,7 0-15 15,-6 4-9-15,-1 3-38 16,0 2-106-16,0 0-256 15</inkml:trace>
  <inkml:trace contextRef="#ctx0" brushRef="#br0" timeOffset="142369.96">23480 2103 712 0,'0'0'167'16,"0"0"-155"-16,0 0 10 15,0 0 13-15,0 0-14 16,0 0-21-16,35-47-86 16,-33 44-127-16,-2 3-279 15</inkml:trace>
  <inkml:trace contextRef="#ctx0" brushRef="#br0" timeOffset="142702.46">23480 2103 4 0,'115'-84'418'16,"-109"68"-391"-16,1 1 80 16,-1 1-18-16,-3 0-31 15,1 5 19-15,0 6-20 16,-4 1-4-16,1 2-16 15,-1 0-13-15,0 0 14 0,0 5 15 16,0 12-23-16,0 7-7 16,0 4 1-1,-1 1 15-15,-1-2-12 0,0-4-8 16,2 0-7-16,0-4-11 16,0-5-1-16,0-5-7 15,0-3-22-15,0-5-43 16,2-1-88-16,1 0-133 15,0-6-51-15</inkml:trace>
  <inkml:trace contextRef="#ctx0" brushRef="#br0" timeOffset="143373.47">23747 1987 336 0,'0'0'270'16,"0"0"-220"-16,0 0 50 15,0 0-29-15,0 0 13 16,0 0-23-16,27-22-27 16,-26 21-13-16,-1 1-9 15,0 0-8-15,0 0 0 16,0 0 2-16,0 0-5 16,0 0 0-16,0 0 0 15,0 0 1-15,0 0 8 16,0 0-8-16,-3 0 1 15,-6 0-2-15,-1 0 16 0,1 0-2 16,-2 0 7 0,1 0-6-16,3 1-8 0,0 2-3 15,3 0-5-15,1-1 5 16,0 1-4-16,-1-1-1 16,2 2 0-16,-1 1-1 15,-1 0 1-15,1 1 0 16,0-1 0-16,1 1 0 15,2 0 0-15,0 1-4 16,0 1 4-16,0-2 0 16,0 2-1-16,0-2 0 15,0-2 0-15,3 1 1 16,2-2 0-16,-1-2 2 0,2-1-2 16,1 0 0-16,2 0 0 15,1 0 0-15,1 0-1 16,1-3 1-16,-1 2 0 15,-1 1 1-15,-2 0-1 16,-4 0-2-16,-2 12 2 16,-1 4 2-16,-1 2 3 15,0 2-2-15,0-3 5 16,-3-2 1-16,-6-2 2 16,-4-2 9-16,2-1-7 15,-1-3-3-15,4-3-8 16,0-1-2-16,5-1-1 15,0-2-7-15,3 0-23 0,0 0-37 16,-5 0-142 0,-1 0-392-16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4T12:20:38.86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1553 2791 487 0,'0'0'68'0,"0"0"35"0,0 0-16 15,0 0-32-15,0 0 17 16,0 0 17-16,-3 0-13 16,3 0-31-16,0 0-1 15,0 0-9-15,0 4-9 16,-5 7-11-16,-1 5-1 15,-4 7 4-15,-8 6-8 16,-1 7 9-16,-4 13-14 0,4 3 5 16,-5 8-5-1,3 4 3-15,-3-1-8 0,2-6 1 16,4-7 1-16,3-14-1 16,4-9-1-1,3-10 0-15,5-8-7 0,0-4-6 16,3-5-16-16,-2 0-6 15,2 0-10-15,-1 0-8 16,-1-10-64-16,-1-7-141 16,-6-3-88-16</inkml:trace>
  <inkml:trace contextRef="#ctx0" brushRef="#br0" timeOffset="394.58">1265 2878 440 0,'0'0'137'0,"0"0"-69"15,0 0 71-15,0 0-23 16,0 0-56-16,0 0 10 0,0-3-20 15,0 3-7 1,0 0-2-16,0 0-11 0,0 0-10 16,0 0-7-16,0 10-8 15,6 7-4-15,10 7 3 16,12 7 0-16,4 6 2 16,5 4 2-16,5 1 0 15,4 2-4-15,-1 1 0 16,1-6-1-16,-13-3-3 15,-5-5-1-15,-11-8-1 16,-1-6 1-16,-7-8-18 16,-4-5 1-16,-2-4-28 15,-2 0-29-15,-1-5-80 16,0-15-96-16</inkml:trace>
  <inkml:trace contextRef="#ctx0" brushRef="#br0" timeOffset="926.65">2133 3021 508 0,'0'0'244'0,"0"0"-143"16,0 0-1-16,0 0-52 15,0 0-14-15,0 0 9 16,10 10-7-16,-2-9-6 16,4-1-8-16,7 0-3 15,-2 0-12-15,2 0-4 16,2 0-3-16,-3 0-37 16,3-1-65-16,-6 1-198 15</inkml:trace>
  <inkml:trace contextRef="#ctx0" brushRef="#br0" timeOffset="1781.32">2936 2734 539 0,'0'0'86'0,"0"0"15"16,0 0-26-16,0 82 16 15,7-43 0-15,2 1-10 16,-1 0-26-16,2-1-13 16,0 5-16-16,-2-1-7 15,-2 2-15-15,2 1 0 0,-4-5-3 16,-3-4-1-1,1-3-9-15,-2-6-13 16,0-4-25-16,0-6-2 0,0-8-70 16,0-4-56-16,0-6-52 15,0 0-333-15</inkml:trace>
  <inkml:trace contextRef="#ctx0" brushRef="#br0" timeOffset="2196.73">3115 3044 489 0,'0'0'108'15,"0"0"-19"-15,0 0 3 16,0 0-44-1,0 0 1-15,-2 75 7 0,2-48 15 16,0 5-19-16,0 2-21 16,0 0-12-16,2-2-5 15,7-4-9-15,7-7-3 16,-1-8-2-16,3-7-5 16,1-6 3-16,1 0-22 15,2-12 8-15,-4-11 8 16,-6-10-4-16,-3-1 12 15,-9-4 2-15,0 2 9 16,0 1-7-16,-15 9 2 16,-1 4-3-16,-4 8-1 0,-1 10-2 15,-1 4-2-15,2 8-8 16,1 21-43-16,0 8-49 16,10 4-65-16,4-5-19 15,5-5-100-15</inkml:trace>
  <inkml:trace contextRef="#ctx0" brushRef="#br0" timeOffset="2661.12">3361 3014 542 0,'0'0'97'0,"0"0"60"16,0 0-8-16,0 0-66 16,0 0-18-16,0 0-30 15,-55 6-9-15,47 2-5 16,2 1-11-16,0 2-7 15,3 2-3-15,-1 0-1 16,4-1-10-16,0-2-4 0,0 1 2 16,0-2-20-16,13 0 12 15,1-1-49-15,7 0 29 16,1-1 1-16,-2 0-9 16,-1 0 0-16,-3 1 17 15,-5 6 14-15,-2 0 14 16,-6 2 4-16,-2 2 6 15,-1 1 9-15,0-4 8 16,0-3 11-16,-7 2-14 16,-4-6-3-16,-2 1-17 15,2-2-8-15,2-2-59 16,-1 1-80-16,4-2-116 16</inkml:trace>
  <inkml:trace contextRef="#ctx0" brushRef="#br0" timeOffset="3061.85">3486 3070 588 0,'0'0'48'0,"0"0"95"0,0 0-57 0,0 0-40 0,0 0-9 16,0 0-14-16,-76 73 33 15,70-61-18-15,2-1-27 16,4-5-8-16,0 0-3 16,0 4-34-16,18-5-13 15,2 0-5-15,0-3-4 16,4-1 14-16,-5-1 29 15,-1 5 7-15,-6 2 6 16,-3 3 0-16,-6 6 7 16,-3 3 35-16,0 1-5 15,0-2-17-15,0-2 11 0,-9-4-17 16,0-2 3 0,2-6-17-16,-1-2-3 0,2-2-44 15,3 0-124-15,0 0-258 16</inkml:trace>
  <inkml:trace contextRef="#ctx0" brushRef="#br0" timeOffset="3860.22">3783 3030 328 0,'0'0'88'0,"0"0"-36"16,0 0 27-16,0 0-19 16,0 0 8-16,0 0 11 15,0 0 9-15,0-2-8 16,0 2-30-16,0 17-27 16,9 9 21-16,7 10 5 15,-2 3-25-15,5-1-14 16,-4-5-7-16,0-6-2 15,-4-7 1-15,-2-8-2 16,-2-4 0-16,-3-4-1 16,-2-4-6-16,1 0-12 15,0-2-11-15,-3-18 19 16,3-9 11-16,0-9 12 16,3-3-12-16,0 6 7 0,-3 5-7 15,1 10-28-15,1 6-13 16,1 4-13-16,0 5-64 15,4 4-88-15,2 1-112 16</inkml:trace>
  <inkml:trace contextRef="#ctx0" brushRef="#br0" timeOffset="4321.53">4104 3041 499 0,'0'0'59'0,"0"0"79"0,0 0 0 0,0 0-59 16,0 0-31-16,0 0-13 16,-55 46-4-16,38-16-10 15,0 3-3-15,3 3-4 16,9-5-11-16,4-7-3 15,1-4 2-15,0-7-4 16,9-5-13-16,7-5-12 16,1-3 1-16,2 0 13 15,4-13 5-15,-4-8 8 0,-3-3 10 16,-4-2-2-16,-3 1 1 16,-4 2-2-1,-5 7 2-15,0 4 1 0,0 8-5 16,0 4 5-16,0 0 15 15,0 0-14-15,0 12-11 16,0 13 0-16,4 2-18 16,-4 0 2-16,3-7-6 15,3-4 2-15,2-6-1 16,1-4-39-16,4-6-54 16,-1 0-7-16,1-2-33 15,-2-9-42-15</inkml:trace>
  <inkml:trace contextRef="#ctx0" brushRef="#br0" timeOffset="4665.64">4234 3213 185 0,'0'0'344'0,"0"0"-320"0,0 0 51 0,0 0-3 16,0 0 4-16,16 81-13 15,-11-74-12-15,-1-2-4 16,-2-4-22-16,-1-1-8 16,1 0 10-16,-2 0-3 15,0-2 7-15,0-18 1 16,0-7-13-16,-5-4-19 0,1 0 0 16,1 1 2-16,1 1-1 15,2 5-1 1,0 2 0-16,0 7-1 0,0 6-1 15,0 5-5-15,0 4-4 16,0 0-10-16,0 0-49 16,9 0 31-16,4 0 18 15,-2 0-52-15,4 0-9 16,0 0 16-16,-3 0-114 16,1 0-28-16</inkml:trace>
  <inkml:trace contextRef="#ctx0" brushRef="#br0" timeOffset="4885.39">4390 3111 479 0,'0'0'102'15,"0"0"-19"-15,0 0 46 16,0 0-34-16,0 0-9 16,23 77 0-16,-20-53-51 15,1-2-10-15,-1-2-9 16,-3-5-9-16,3-6-7 15,-3-3-11-15,0-6-18 16,0 0-77-16,0-13-89 16,0-12 0-16,0 25-84 15</inkml:trace>
  <inkml:trace contextRef="#ctx0" brushRef="#br0" timeOffset="5022.56">4356 2967 344 0,'0'0'200'15,"0"0"-168"-15,0 0 23 16,0 0-16-16,0 0-3 16,0 0-23-16,24-55-13 15,-12 50-20-15,-5 3-199 16</inkml:trace>
  <inkml:trace contextRef="#ctx0" brushRef="#br0" timeOffset="5750.49">4556 3032 50 0,'0'0'4'0,"0"0"-3"0,0 0 3 15,0 0 50-15,0 0 41 16,0 0 2-16,14-5 2 16,-14 5-4-16,0 0-24 15,0 0 4-15,0 0-2 16,0 0 13-16,0 8-9 15,-5 6-32-15,-4 4-9 0,-2 8-2 16,0 6-1-16,-1 9-3 16,0 3-10-1,4 0-6-15,7-7-11 16,1-8-3-16,0-9 0 0,6-9-13 16,10-8-10-16,1-3-13 15,2-3 20-15,3-17 16 16,-5-6 4-16,2-4 1 15,-7 0 4-15,-3 4-2 16,-5 5 0-16,-4 7 4 16,0 5-3-16,0 6 1 15,0 3 1-15,0 0-1 16,0 0 0-16,0 4-5 0,0 9-4 16,0 4-4-1,2-2-1-15,1-2 2 0,0-6-16 16,3-4-17-1,2-3-29-15,0 0-37 0,1-3 14 16,-1-14-8-16,2-1-67 16,-2-2-155-16</inkml:trace>
  <inkml:trace contextRef="#ctx0" brushRef="#br0" timeOffset="6400.74">4674 2926 390 0,'0'0'80'0,"0"0"-36"0,0 0 50 0,0 0-13 0,0 0-3 15,0 0-5-15,-3 0-6 16,3 5-11-16,0 5-9 16,3 4 8-16,4 1-30 15,1 5-4-15,-2 1 1 16,4 5-13-16,-4 0-6 15,0 0 0-15,-1-1-3 16,2-1 2-16,-1-6-2 16,0 1 0-16,-3-5 1 15,3-4-1-15,-3-2 0 16,0-2 0-16,0-3 0 16,-3-3 0-16,0 0-1 0,0 0 1 15,0 0 1-15,0 0 1 16,0 0 1-16,0-7-3 15,0-2-1-15,0-2-1 16,0-2 0-16,-3 0-1 16,3-1-1-16,0 2 0 15,0 0 2-15,4 3 1 16,7 0-3-16,-1 2 3 16,5 1-4-16,-1 6 0 15,3 0 4-15,-3 0-11 16,2 6 5-16,-5 7 7 15,-5 4 0-15,-3 2 0 16,-3 2 3-16,0 2 1 16,0 0 3-16,0-2-3 15,-9-3-2-15,0-1-2 0,-3-3 3 16,0-4-2-16,1 1 1 16,-2-2 1-16,3-1-3 15,-1-1 3-15,1-3-2 16,2-2-2-16,2-2 1 15,2 0-5-15,-2 0-11 16,5 0-28-16,-1-7-15 16,-1-6-35-16,3-3-17 15,0 3-14-15,0-3-49 16,0 2-159-16</inkml:trace>
  <inkml:trace contextRef="#ctx0" brushRef="#br0" timeOffset="6770.05">4896 2845 602 0,'0'0'79'0,"0"0"-2"0,0 0-2 16,0 0-24-1,0 0 27-15,0 0-34 0,18 96 22 16,-12-57-19-16,-3 8-20 16,3 2-5-16,-6 2-16 15,6-3 0-15,-4-6-6 16,1-7-23-16,-3-3 12 15,0-10-3-15,0-8-23 16,0-6-61-16,0-6-62 16,0-2-11-16,0-3-126 15</inkml:trace>
  <inkml:trace contextRef="#ctx0" brushRef="#br0" timeOffset="7168.77">4978 3231 336 0,'0'0'195'16,"0"0"-139"-16,0 0 14 15,0 0 36-15,0 0-3 16,0 0-9-16,54-41-10 16,-42 27-49-16,-3-1-8 15,-3-1-12-15,0 1-10 16,-2-2 1-16,-1 0 0 0,-3 1 0 15,0-1-1 1,0 3 2-16,0 4-3 0,-10 2 1 16,-2 7-1-16,-2 1 1 15,-2 2 4-15,-3 21-3 16,2 9-2-16,-1 9-5 16,6 1 1-16,6 1 0 15,6-8 1-15,0-5-1 16,3-7-2-16,11-5 1 15,5-7 1-15,-1-6-4 16,3-5 1-16,3 0 0 16,-2-5-1-16,-1-12 2 15,-3 0-7-15,3-1-12 16,-8 6-28-16,1 0-86 0,-7 7-159 16</inkml:trace>
  <inkml:trace contextRef="#ctx0" brushRef="#br0" timeOffset="8373.33">5538 2813 286 0,'0'0'95'15,"0"0"-10"-15,0 0 18 0,0 0-37 16,0 0 7-16,0 0-2 15,0-4 21-15,0 4 4 16,0 0-9-16,0 0-28 16,0 1-3-16,-2 14-21 15,-8 11-23-15,-1 12-11 16,1 12-1-16,1 9 4 16,6-2 0-16,3 1-4 0,0-8 0 15,16-8-4 1,5-10-6-16,0-10-8 0,0-6-5 15,1-6-9-15,-4-6-28 16,-3-1-43-16,2-3-70 16,-6 0-20-16,-6 0-175 15</inkml:trace>
  <inkml:trace contextRef="#ctx0" brushRef="#br0" timeOffset="9002.23">5963 2988 398 0,'0'0'74'0,"0"0"-4"15,0 0-3-15,0 0 19 16,0 0-13-16,0 0-15 0,-54-13 48 15,32 13-34-15,0 13-25 16,-1 9-9 0,1 7-21-16,1 5 4 0,4 4-15 15,6-1-2-15,8-5-3 16,3-5-1-16,0-4-6 16,17-8-10-1,4-5-6-15,2-4-8 16,-1-6 5-16,2 0 3 0,-3-6-6 15,1-14-16-15,-22 20-31 16,42-51-9-16,-27 22-93 16,-6-1-166-16</inkml:trace>
  <inkml:trace contextRef="#ctx0" brushRef="#br0" timeOffset="9284.51">5972 2710 458 0,'0'0'74'0,"0"0"9"15,0 0 40-15,0 0 17 16,0 0-41-16,0 0-8 16,9 106-25-16,1-45-36 15,-2 4-6-15,-1 3-8 16,2-2-9-16,0-9-7 0,0-6-2 15,-3-11-2-15,2-12-7 16,-1-5-13-16,-3-9-25 16,1-7-75-16,-1-7-73 15,-1 0-45-15,-3-4-142 16</inkml:trace>
  <inkml:trace contextRef="#ctx0" brushRef="#br0" timeOffset="9779.09">6221 2991 132 0,'0'0'371'16,"0"0"-322"-16,0 0 63 16,0 0-35-16,0 0-26 15,0 0-1-15,-69 36-18 16,50-11 13-16,2 7-1 16,1 7-2-16,4 1-5 15,2 2-15-15,10-9-15 16,0-5-7-16,0-12-4 0,15-7-15 15,4-9-3 1,2 0 0-16,1-16 22 0,-1-8 1 16,-3-4 9-16,-2 0-3 15,-5-1 0-15,-3 6 2 16,-2 4 0-16,-4 8-3 16,0 7-5-16,-2 4 3 15,0 0 13-15,0 0 1 16,0 16 5-16,1 9-20 15,-1 7-3-15,3-1-4 16,2-6-2-16,-1-7-3 16,2-5-13-16,2-7-32 15,-1-6-53-15,5 0-70 16,-1-14 34-16,-1-6-89 16</inkml:trace>
  <inkml:trace contextRef="#ctx0" brushRef="#br0" timeOffset="10101.9">6357 3046 17 0,'0'0'384'15,"0"0"-290"-15,0 0-17 0,0 0 2 16,0 0-1 0,0 0 10-16,0 17-11 0,0-2 4 15,0 6-8-15,4 0-32 16,-4 2-8-16,3 0-13 16,2-1-12-16,-1-1-8 15,-1-3 2-15,0-1-4 16,-1-6-11-16,-1 0-38 15,1-5-51-15,1 0-85 16,1-6-69-16</inkml:trace>
  <inkml:trace contextRef="#ctx0" brushRef="#br0" timeOffset="10708.64">6466 3212 379 0,'0'0'56'0,"0"0"55"16,-5-102-67-16,5 62-7 0,0 7-11 15,0 4-1 1,6 12 3-16,3 7-2 15,-3 7-18-15,3 3-7 0,-3 13-1 16,3 19 13 0,-3 6 1-16,1 2-4 0,-2 2-8 15,-4-7 3-15,2-7-3 16,-3-9 3-16,2-9-4 16,-2-6 3-16,0-4 4 15,0 0-4-15,0-4 5 16,0-12-8-16,0-8 0 15,0-2-1-15,0-4-2 16,0 2 1-16,7 1-10 16,5 6 1-16,0 4 5 15,3 4-33-15,-3 8 32 0,-3 2 6 16,1 3-1 0,-2 0 2-16,-2 10-1 0,1 8 2 15,-2 5 45 1,2-3-13-16,1 4 29 0,-5-1-14 15,0-4-19-15,-2-3-9 16,-1-1-5-16,0-5-12 16,0-1-2-16,0-5-2 15,0-1-7-15,0-2-5 16,0-1-12-16,0 0-26 16,0 0-42-16,0 0 14 15,0 0 6-15,0 0 22 0,5 0-52 16,1 0 11-1,-1 0-32-15</inkml:trace>
  <inkml:trace contextRef="#ctx0" brushRef="#br0" timeOffset="12131.53">6994 2998 344 0,'0'0'176'0,"0"0"-149"0,0 0 68 16,0 0-33-16,0 0-10 16,0 0-2-16,-21-4-2 15,9 4 0-15,0 0 9 16,-3 0-14-16,0 0-5 16,-1 4 8-16,5 2-18 15,0 1-12-15,5 2-2 16,1-2-13-16,5-1-1 15,0 4-8-15,0-1-4 16,9 2 1-16,7 2-4 16,5 1 1-16,0 0 3 15,0 3 10-15,1 1 1 0,-8 5 0 16,-8 1 6 0,-6 3-1-16,0-1 0 15,0 1 2-15,-17-4 1 16,-2-6 0-16,1-4-8 0,-3-9 0 15,2-4-9-15,2 0-19 16,4-12-37-16,4-8-63 16,9 1-16-16,0 2-33 15,0 5-15-15</inkml:trace>
  <inkml:trace contextRef="#ctx0" brushRef="#br0" timeOffset="12453.84">6934 3203 86 0,'0'0'190'0,"0"0"-141"15,0 0 50-15,0 0-3 0,0 0-2 16,0 0-6-16,81-57-1 16,-66 42-29-16,1-2-2 15,-1-1-10-15,-2 0-28 16,-2 1-7-16,-5 1 7 16,-5 1-4-16,-1 1 5 15,0 2 7-15,-1 2 6 16,-11 3-13-16,-3 5 3 15,-3 2 1-15,3 0 3 16,-1 22-13-16,1 9-13 16,4 8 1-16,7 3-1 15,4-6 0-15,0-6-1 16,15-10-5-16,12-6 4 16,1-10-6-16,6-4 1 0,-1-3-20 15,2-18-27-15,-4-3-68 16,-7 1-214-1</inkml:trace>
  <inkml:trace contextRef="#ctx0" brushRef="#br0" timeOffset="13931.75">7174 3023 60 0,'0'0'303'0,"0"0"-256"0,0 0 9 0,0 0 4 0,0 0-4 16,0 0 8-16,0-9 4 15,0 9 4-15,0 0 14 16,0 0-11-16,0 0-24 15,0 0 13-15,0 4-35 16,6 13-18-16,6 9 6 16,5 9 17-16,-1-1-23 15,-1-3-8-15,-3-6-2 16,1-6 1-16,-4-8-2 16,-1-3 0-16,-4-2-1 15,-1-5-6-15,-1-1 2 0,-1 0-1 16,1 0-8-16,2 0 6 15,1-4 8-15,1-10 1 16,1-1 3-16,-1-1 13 16,-3 2-13-16,3 1-3 15,-3 2 0-15,2-1-1 16,-1-1 1-16,3-3-1 16,-1-3-5-16,2 1 5 15,-2-2 9-15,1 4-8 0,-1 3 2 16,-3 4-2-1,-1 5 1-15,-2 3 0 16,1 1 2-16,-1 0-4 0,0 0 2 16,0 0 1-16,0 0-3 15,0 0-6-15,0 0-3 16,0 0 8-16,0 0 0 16,0 2-6-16,0 1 7 15,0-3 0-15,0 3-2 16,0-1-2-16,0-1 1 15,0 1 1-15,0-1 0 16,5 0-6-16,2-1 4 16,5 0 3-16,0 0-10 15,3-2-1-15,-3-10 12 16,-3-1-3-16,1 0 1 16,-7 2 2-16,-3 11 9 0,0-18-7 15,0 13-2-15,0-1 5 16,-10 6 0-16,2 0 6 15,-4 0-11-15,-4 11-3 16,1 10-1-16,-1 7-4 16,4 2 2-16,0-1 6 15,9 1-1-15,3-3 0 16,0-3-1-16,3-3-6 16,13-4-13-16,-1-4-6 15,3-2-1-15,0-2 0 16,-2-2-13-16,-1-3-21 0,-1-1 20 15,-2-2 23 1,-1 0-4-16,-3 1 7 16,-2-1 11-16,-4 1-3 0,-1-1 3 15,-1-1 5-15,0 0 1 16,0 0 3-16,0-6 20 16,0-9-8-16,-3-6-11 15,-3-6 2-15,3 0-1 16,0-4 1-16,3 3-5 15,0 1 0-15,0 5 0 16,0 6 1-16,3 5-2 16,0 9-2-16,3-1-10 0,0 3-20 15,3 3 7 1,0 12 3-16,0 0-24 0,1 0-151 16,-2-8-196-16</inkml:trace>
  <inkml:trace contextRef="#ctx0" brushRef="#br0" timeOffset="14195.27">7662 3067 409 0,'0'0'135'0,"0"0"-51"0,0 0 57 0,0 0-22 15,0 0-21-15,0 0-5 16,21 79-43-16,-21-56-18 16,0 1-20-16,0-1-4 15,0-4-4-15,0-5-4 16,0-4-11-16,0-5-11 16,0-5-31-16,0 0-90 15,0-15-81-15,0-10-86 16</inkml:trace>
  <inkml:trace contextRef="#ctx0" brushRef="#br0" timeOffset="14373.2">7649 2907 650 0,'0'0'72'0,"0"0"-55"16,0 0 11-16,0 0 1 15,0 0 3-15,0 0-32 16,28 1-27-16,-23 3-100 16,-1 0-194-16</inkml:trace>
  <inkml:trace contextRef="#ctx0" brushRef="#br0" timeOffset="14665.34">7883 2757 534 0,'0'0'197'0,"0"0"-91"0,0 0 29 15,0 73-50-15,0-36-15 16,0 3-35-16,0 1-10 15,0 1-15-15,0 0 0 16,0 0-6-16,6 0-4 16,2-6-1-16,0-4-5 15,0-9-13-15,-2-3-33 16,-2-4-74-16,-2-7-124 0,-2-3-506 16</inkml:trace>
  <inkml:trace contextRef="#ctx0" brushRef="#br0" timeOffset="15236.47">7850 3083 547 0,'0'0'49'0,"0"0"26"15,0 0 38-15,0 0-9 16,0 0-49-16,0 0-30 0,67-28-18 15,-56 28-4 1,-2 0-3-16,-2 0-15 0,-2 0-29 16,2 2-7-16,0 10 9 15,-2 3-4-15,-2 2 30 16,0 3 8-16,-3 2 8 16,3-2 5-16,0 1 1 15,5-5 15-15,-1-2 31 16,2-4-35-16,0-4-6 15,0-6-8-15,6 0 16 16,0-3 11-16,1-15-3 16,-1-6 9-16,1-6-5 15,-2 2-3-15,-1-3-22 16,-2 2-2-16,-5 6 10 16,-1 6-13-16,-2 6 1 15,-3 6 2-15,0 4 2 16,0 1-1-16,0 0 15 0,0 1 9 15,0 16-22-15,0 8-7 16,0 6 0-16,0 8 0 16,0 4 2-16,0 1 1 15,0 1 1-15,0-4 8 16,0-3-3-16,0-4-7 16,0-4 1-16,0-5-3 15,0-4 0-15,0-6-2 16,0-7-7-16,0-7-21 15,0-1-10-15,0 0-45 16,0-7-124-16,-1-10-132 0</inkml:trace>
  <inkml:trace contextRef="#ctx0" brushRef="#br0" timeOffset="15745.3">8198 2732 383 0,'0'0'66'0,"0"0"1"16,0 0 0-16,0 0 25 0,0 0 27 15,0 0-32-15,21 66 2 16,-8-41-14 0,2 2-13-16,3 3-15 0,0-2-29 15,-3 2 6-15,1 2-7 16,-5 2-1-16,-3 1-3 16,-5 3-13-1,-1 1 15-15,-2 0-13 16,0-2 12-16,-5-5-12 0,-6-4 1 15,0-5-3-15,2-6-17 16,2-6-44-16,2-5-57 16,1-6-234-16</inkml:trace>
  <inkml:trace contextRef="#ctx0" brushRef="#br0" timeOffset="17877.14">1393 4239 353 0,'0'0'34'0,"0"0"-19"16,0 0 50-16,0 0 7 15,0 0 16-15,0 0 18 16,0 0-11-16,0 0-2 15,0 0-29-15,0 0-5 16,0 0-21-16,0 0-15 16,0 0 0-16,0 0 2 15,0 0-14-15,-9 3-9 16,0 4-1-16,-1 1-1 0,4 3 3 16,0 2-5-16,1 1 3 15,5 2-2-15,0-1-3 16,0 1 4-16,5-2-1 15,7-1-5-15,4-2 4 16,-2-2-10-16,2 1 9 16,-1-2-2-16,-2-1 5 15,-2 6 3-15,-7 2-1 16,-2 4 0-16,-2 4 7 16,0-3-9-16,0-1 0 15,-5-6 0-15,-8-2 0 16,-5-5-1-16,1-3-26 15,0-3-35-15,3 0-27 16,4 0 6-16,8-9-53 0,1-4-65 16,1-2 31-16</inkml:trace>
  <inkml:trace contextRef="#ctx0" brushRef="#br0" timeOffset="18231.41">1454 4445 230 0,'0'0'115'15,"0"0"-21"-15,0 0 15 16,0 0-36-16,0 0-8 16,0 0-17-16,96-70 12 15,-75 47 0-15,-4-4-24 16,-6-2 0-16,-5 2-8 0,-6 2-7 16,0 4 12-16,0 5-20 15,0 7 6 1,-9 3 17-16,-3 6-14 15,-3 0 6-15,-4 7-19 0,1 14-1 16,-3 11-6-16,10 5 0 16,4 0-4-16,7 0 5 15,0-6-2-15,7-7-1 16,10-7-3-16,8-7 0 16,4-6-7-16,-1-4 5 15,-1 0-22-15,-6-10-16 16,0-7 2-16,-4-3-22 15,-3-2-60-15,-1 2-22 16,-4 6-79-16</inkml:trace>
  <inkml:trace contextRef="#ctx0" brushRef="#br0" timeOffset="19076.36">1738 4314 307 0,'0'0'61'16,"0"0"31"-16,0 0 7 15,0 0-21-15,0 0 23 16,0 0 1-16,49 63-21 16,-37-29-9-16,0 2-27 15,-3-4-26-15,-3-7-14 16,1-6 1-16,-1-8-3 16,-3-6-3-16,0-5-1 0,0 0-13 15,0 0-18 1,0-14 11-16,-1-9 21 15,1-8 11-15,-2-3 2 0,1 2-3 16,2 2-5-16,-1 8 7 16,0 8-12-16,0 7 0 15,0 4-6-15,0 3-9 16,0 0-25-16,5 0-26 16,0 0 12-16,0 5-11 15,1 3 1-15,-3-1-2 16,1 0 26-16,-4-3 20 0,3-3 11 15,-1 1 6 1,1-1 3-16,-2 1 0 0,3-1 10 16,-2 0 23-16,1-1 17 15,3 0 14-15,1 0-16 16,2 0-4-16,-1-8 1 16,2-6-12-16,1-4-12 15,-6-4-6-15,-2 1-11 16,-4 2-4-16,-2 2 2 15,0 2 8-15,0 4-1 16,-10 5 2-16,-1 6-10 16,-4 0 9-16,0 12-1 15,-1 13 5-15,-2 7-13 0,4 7 3 16,3 0-1 0,6-4 1-16,5-3 2 15,0-7-6-15,2-7-1 16,15-8-7-16,0-4-2 0,7-6 0 15,-5 0-1-15,2 0-11 16,-3-11 8-16,-1-1-1 16,-4 2-20-16,-4 3-8 15,-3 5-24-15,1 2 11 16,-1 0 20-16,-1 0-4 16,-2 7 40-16,-3 1 8 15,0-1 9-15,0-4-5 0,0-3 11 16,0 0 0-1,0 0 29-15,-2-13-46 0,-4-6-6 16,3-5 0-16,3-4 0 16,0 0 1-16,0 3-2 15,0 2 2-15,0 6 1 16,6 7-2-16,-1 6-13 16,2 4-47-16,5 0 15 15,0 13-6 1,3 5-34-16,-3 0-68 0</inkml:trace>
  <inkml:trace contextRef="#ctx0" brushRef="#br0" timeOffset="19302.59">2290 4326 260 0,'0'0'356'0,"0"0"-294"0,0 0 49 0,0 0-39 0,0 78 17 16,0-57-20-16,3 1-36 16,-3-6-21-16,0-3-7 15,4-5-5-15,-4-5-30 16,0-3-62-16,0 0-95 16,0-3-70-16</inkml:trace>
  <inkml:trace contextRef="#ctx0" brushRef="#br0" timeOffset="19461.3">2229 4160 76 0,'0'0'357'15,"0"0"-309"-15,0 0 29 0,0 0-54 16,0 0-23-16,0 0-116 15</inkml:trace>
  <inkml:trace contextRef="#ctx0" brushRef="#br0" timeOffset="19716.86">2394 4060 573 0,'0'0'141'0,"0"0"-41"15,6 108 47-15,-3-49-48 16,-1 5-52-16,-1-3-32 16,-1-6-15-16,0-12-1 15,0-9-16-15,0-12-57 16,0-11-67-16,0-10-112 15</inkml:trace>
  <inkml:trace contextRef="#ctx0" brushRef="#br0" timeOffset="20210.09">2354 4322 627 0,'0'0'95'0,"0"0"-93"15,0 0 78-15,0 0-1 16,0 0-6-16,0 0-39 16,85-6-19-16,-66 1-15 15,-2-1-3-15,-4 3-41 16,4 3-48-16,-4 0 6 0,-4 0-66 16,0 14 89-1,-2 12 29-15,-4 1 23 0,-1 6 11 16,-1-3 19-1,2-7 10-15,0-5 21 0,2-7 19 16,-1-5-24 0,1-5-21-16,5-1 11 0,2-3 9 15,1-18 20-15,1-7 10 16,2-7-28-16,-1-1-9 16,-1 2-28-16,-4 2-9 0,-2 7 2 15,-5 9 1 1,-3 9-3-16,0 7 4 15,0 0 17-15,0 7 7 16,0 20-11-16,0 13-13 0,0 12-4 16,1 7 0-16,4 6 0 15,-2 1 0-15,2-4 0 16,0-8 0-16,-2-15 0 16,0-10 0-16,0-9-7 15,0-9-45-15,-3-4-87 16,0-7-115-16,0 0-395 15</inkml:trace>
  <inkml:trace contextRef="#ctx0" brushRef="#br0" timeOffset="20495.39">2852 4414 650 0,'0'0'197'0,"0"0"-169"16,0 0 69-16,0 0-47 15,0 0-24-15,0 0 25 16,26 0-20-16,-10-3-13 15,5-4-18-15,0-2-1 0,7 1-31 16,10 1-53-16,3 1-112 16,-2 5-240-16</inkml:trace>
  <inkml:trace contextRef="#ctx0" brushRef="#br0" timeOffset="21269.62">3561 4224 350 0,'0'0'83'0,"0"0"38"0,0 0-3 15,0 0-15-15,0 0-15 0,0 0-15 16,-6-7-31 0,-6 6-3-16,0-1 11 0,-3 2-23 15,0 0 5-15,5 0-5 16,1 0-9-16,1 3-7 15,2 6-11 1,6 4-7-16,0 4-11 0,0 4-2 16,9-2 0-16,8-3-36 15,4-5 26-15,-2 0-4 16,2-3 14-16,-5 3 14 16,-5 2 6-16,-1 2 0 15,-7 6 6-15,-3 1 12 0,0 2 13 16,-10-2 9-1,-4-1-28-15,-8-4-8 16,4-6-4-16,-4-5-3 0,1-6-38 16,9 0-75-1,0-2-64-15,6-13-99 0</inkml:trace>
  <inkml:trace contextRef="#ctx0" brushRef="#br0" timeOffset="21495.92">3694 4217 501 0,'0'0'71'16,"0"0"94"-16,0 0 16 0,0 0-64 16,40 96-29-16,-34-56-42 15,-3-1-17-15,-3-4-13 16,0-9-15-16,0-8-2 15,0-5-11-15,0-9-34 16,0-4-128-16,-3 0-190 16</inkml:trace>
  <inkml:trace contextRef="#ctx0" brushRef="#br0" timeOffset="21938.77">3788 4220 381 0,'0'0'80'16,"0"0"55"-16,0 0-23 15,0 0-7-15,0 0-17 16,0 0-28-16,88 20-35 16,-78-14-4-16,2 4-8 15,-6 0-2-15,0-1 9 16,-3 2-11-16,0 2 7 15,-3 0-6-15,0 0-1 16,0 3-3-16,0-2-5 16,-3 0 8-16,-6 5-8 15,3 0-1-15,-4 2-1 16,2 0-6-16,4 0-21 16,-1-1-2-16,2-3 1 0,3-5 8 15,0 0-7-15,0-4 8 16,0-2 1-16,8-2-7 15,1-4 17-15,1 0-6 16,2 0 11-16,3-1 4 16,0-10 14-16,0 2 2 15,3-1-3-15,-2-1-2 16,-1 2 1-16,-3 1-12 16,0 2 0-16,-5-2-15 15,-4 0-73-15,-3 1-139 16</inkml:trace>
  <inkml:trace contextRef="#ctx0" brushRef="#br0" timeOffset="22174.54">3810 4435 712 0,'0'0'69'16,"0"0"-59"-16,0 0 70 15,0 0 44-15,0 0-25 16,0 0-67-16,92-62-19 16,-75 50-8-16,4 1-5 0,-6 3-28 15,7 3-91 1,-4 5-122-16,-6 0-87 16</inkml:trace>
  <inkml:trace contextRef="#ctx0" brushRef="#br0" timeOffset="22510.15">4043 4384 596 0,'0'0'134'0,"0"0"-125"16,0 0-2-16,0 0 44 16,0 0 13-16,0 0-13 15,67-34-21-15,-49 13 12 16,-2-2-21-16,-2 1-16 0,-5 1-5 15,-2 1-2 1,-7 20 0-16,0-26 2 0,0 18 2 16,0 2-2-16,-13 6 2 15,-1 0 4-15,-2 6-6 16,-1 19 1-16,-2 10-1 16,1 9 3-16,5 2 1 15,5-3-2-15,5-4 1 16,3-10 0-16,8-8 0 15,14-9-3-15,4-9-6 16,2-3-7-16,5-16-21 16,4-14-56-16,-3-2-60 15,-1 0-226-15</inkml:trace>
  <inkml:trace contextRef="#ctx0" brushRef="#br0" timeOffset="23186.07">4514 4275 218 0,'0'0'121'0,"0"0"-28"0,0 0 43 15,0 0-48-15,0 0-11 16,0 0 9-16,-49 11-21 15,41 6 0-15,-5 8-37 16,3 4 5-16,-1 3-10 16,1 0 8-16,7-6-14 15,3-9-15-15,0-5-2 16,3-8-13-16,15-4-6 16,2-1 3-16,0-19 14 15,2-8 2-15,-5-5 12 16,-4 2 0-16,-5 3-2 0,-8 2 3 15,0 8-5-15,-5 4 10 16,-14 8-3-16,-4 6-14 16,1 0-1-1,-2 24-17-15,6 9-56 0,3 4-40 16,12 3-18-16,3-7 15 16,9-7-63-16,15-7-120 15</inkml:trace>
  <inkml:trace contextRef="#ctx0" brushRef="#br0" timeOffset="23408.07">4617 4408 203 0,'0'0'91'15,"0"0"-11"-15,0 0-18 16,0 0 27-16,0 0 13 0,-1-85-62 16,-10 55-21-1,-4-4-3-15,3-5 3 0,-1 3 2 16,4 2 26-16,9 4-16 15,0 6-23-15,0 7-3 16,12 7-5-16,4 9-12 16,5 1-31-16,0 14-8 15,0 10-21-15,0 7-94 16</inkml:trace>
  <inkml:trace contextRef="#ctx0" brushRef="#br0" timeOffset="23574.47">4532 4361 687 0,'0'0'110'16,"0"0"-104"-16,0 0-6 0,0 0 23 16,100-29-10-16,-57 8-13 15,-1-1-5-15,-3 7-150 16</inkml:trace>
  <inkml:trace contextRef="#ctx0" brushRef="#br0" timeOffset="24040.76">4918 4054 569 0,'0'0'155'16,"0"0"-20"-16,0 0 0 15,0 0-35-15,0 0-54 16,8 106-12-16,-5-50-12 15,3 5-1-15,0-3-6 16,1-6-15 0,-1-8-5-16,2-11-25 0,-2-9-24 15,-3-6-130-15,-3-18-162 0</inkml:trace>
  <inkml:trace contextRef="#ctx0" brushRef="#br0" timeOffset="24249.67">4807 4296 506 0,'0'0'334'0,"0"0"-313"16,0 0 28-16,0 0 34 16,100-17-6-16,-75-1-35 15,5-3-29-15,-5-5-9 16,-4-1-4-16,-3-2-45 15,-5 0-68-15,-5 0-45 0,-4 4-17 16,-2 2-3-16,-2 2 38 16,0 8-138-16</inkml:trace>
  <inkml:trace contextRef="#ctx0" brushRef="#br0" timeOffset="24818.34">5053 4013 101 0,'0'0'223'16,"0"0"-112"-16,0 0 26 0,6 96-35 15,0-57-46-15,4 6 36 16,-4 2-5-16,-1-6-14 15,-1-9-30-15,-1-11-18 16,-3-12-9-16,0-7-12 16,0-2-4-16,0-2-8 15,0-16-8-15,0-8 15 16,0-2 0-16,0 1-4 16,0 2-8-16,7 6 3 15,4 8 7-15,1 9-44 16,3 2 20-16,-2 16 27 15,2 15 1-15,-1 9 9 0,-4 0-2 16,-6 2-7 0,1-9 8-16,-5-8 9 0,0-10-2 15,3-8 3-15,-3-6-19 16,0-1-2-16,0 0-7 16,0-12 3-16,3-8 6 15,0-4 6-15,0 4-1 16,2 5-3-16,0 4 2 0,-2 5-3 15,0 2-1-15,0 1-1 16,0 2 1-16,2-6 0 16,1 2 0-1,7-5 0-15,-1-4 1 0,4-3 3 16,-2-2-4-16,1 0 0 16,-6 1-4-16,-5 5 9 15,-2 6-4-15,-2 2 2 16,0 5 41-16,-9 0 9 15,-9 2-26-15,3 20-8 16,-4 9-19-16,5 4 0 16,2 4 7-16,9 0-6 15,3-10-1-15,5-4 0 0,20-9-1 16,5-10-13-16,7-6-24 16,8 0-75-16,3-22-74 15,1-2 40-15,-1 0-135 16</inkml:trace>
  <inkml:trace contextRef="#ctx0" brushRef="#br0" timeOffset="25421.15">5658 4219 408 0,'0'0'121'0,"0"0"-36"15,0 0-13-15,0 0-13 16,0 0 8-16,0 0 9 16,0 0 9-16,0 0 1 15,0 0-13-15,-10 0-24 16,-6 8-36-16,-4 11-1 16,2 10-4-16,-1 5-8 15,8 2 2-15,3-6-2 16,8-6 0-16,0-5-3 0,5-8-15 15,15-6-5-15,5-5-14 16,7-7-3-16,-1-22-11 16,2-8-6-16,-33 37-27 15,58-97-31-15,-36 45-49 16,-10-2-13-16,-9 2-216 16</inkml:trace>
  <inkml:trace contextRef="#ctx0" brushRef="#br0" timeOffset="25621.84">5742 3879 372 0,'0'0'147'0,"0"0"18"16,0 0-43-16,0 0-9 15,0 0-57-15,12 120 0 16,3-59 16-16,0 9-40 16,-3-1-14-16,1-4-7 15,-2-13-8-15,-2-13-3 0,-3-13-5 16,-1-11-23-16,-2-7-25 15,-1-8-37-15,-2 0-95 16,0-13-107-16,0-9-33 16</inkml:trace>
  <inkml:trace contextRef="#ctx0" brushRef="#br0" timeOffset="26038.94">5963 4242 212 0,'0'0'146'0,"0"0"-101"16,0 0 26-16,0 0 17 15,0 0 42-15,0 0 8 16,1 1 0-16,-8 15-79 16,-8 5-39-16,3 5-3 15,-4 4-5-15,5 0-1 16,1-7-3-16,7-4 0 15,3-5-6-15,0-5-2 16,6-5-12-16,12-3-9 16,-1-1 3-16,0-1 9 15,4-13 3-15,-6-2 6 16,-2 3 2-16,-5 3-1 0,-4 7 2 16,-2 3-2-16,-2 0 5 15,0 0 28-15,1 1 0 16,1 13-23-16,2 1-6 15,0 1-5-15,1-6 0 16,-2-4-9-16,3-6-15 16,3 0-21-16,1-13 6 15,2-11 14-15,-1-5-15 16,7 2-92-16,-6 5-70 16,-1 5-99-16</inkml:trace>
  <inkml:trace contextRef="#ctx0" brushRef="#br0" timeOffset="26375.31">6149 4239 210 0,'0'0'319'0,"0"0"-238"0,0 0 12 15,0 0-1-15,0 0-3 16,0 0 9-16,11 49-38 16,-8-29-4-16,0 1-23 15,0 0-11-15,0-3 0 0,4 1-15 16,-2-4 2-16,-2 2-1 16,1-2-4-1,-1-2-4-15,0-1-3 0,2-3-2 16,-4-3-40-16,-1-3 16 15,0-3-27-15,0 0-69 16,0-6-81-16,0-8-80 16</inkml:trace>
  <inkml:trace contextRef="#ctx0" brushRef="#br0" timeOffset="26906.87">6252 4449 245 0,'0'0'198'0,"0"0"-180"15,0 0 22-15,0 0-12 16,0 0-2-16,0 0 16 16,6-44 11-16,-4 19-18 15,1-3-4-15,0-1-15 16,4 1-2-16,2 2 17 15,-1 10-27-15,-1 5 9 16,-1 8-7-16,-3 3-6 16,0 0 1-16,0 11 9 0,3 12 54 15,0 3-41-15,0 1 20 16,-3-5 1-16,-2-7-35 16,1-7-8-1,-1-6 1-15,-1-2-2 0,0 0-7 16,2 0-8-16,1-13-19 15,0-8 34-15,1-2 23 16,4-1-23-16,-1 6-7 16,4 1 6-16,-1 4-1 15,0 6-3-15,1 6-3 16,1 1-9-16,0 4 8 16,-2 16 9-16,1 4 3 0,-4 1 9 15,-1 1-4 1,-3-4 17-16,-1-4 15 15,-1-5-13-15,-1-7-15 0,2-2 8 16,-2-4-4 0,0 0-16-16,0 0-6 15,0 0-35-15,-5-3-115 0,-4-5-94 16,-4 1-374-16</inkml:trace>
  <inkml:trace contextRef="#ctx0" brushRef="#br0" timeOffset="27134.35">6169 4079 502 0,'0'0'127'0,"0"0"-66"0,0 0 12 0,0 0-12 0,0 0-12 15,0 0-19-15,0-5-25 16,0-1-5-16,0-1-35 16,3 0-94-16,4 1-149 15</inkml:trace>
  <inkml:trace contextRef="#ctx0" brushRef="#br0" timeOffset="27843.72">6751 4157 320 0,'0'0'309'0,"0"0"-248"16,0 0 30-16,0 0-10 15,0 0 17-15,0 0 13 0,28 50-52 16,-23-25-23 0,-2-1-8-16,-3-1-12 0,0-6-14 15,0-2-2-15,0-4-5 16,0-2-34-16,1-5-100 15,3-4-180-15</inkml:trace>
  <inkml:trace contextRef="#ctx0" brushRef="#br0" timeOffset="28189.91">6895 4329 415 0,'0'0'63'0,"0"0"29"16,0 0-21-16,0 0-49 16,0 0 29-16,0 0-1 15,14-20 29-15,-11-8 18 16,1-7-52-16,5 1-29 16,0 2-5-16,6 5-7 15,-3 8-4-15,2 8 1 16,0 6-2-16,0 5-3 15,4 3-13-15,1 22 17 16,-4 7 8-16,3 7-5 16,-8 3-2-16,-1-3 2 0,-4-3 0 15,2-7 0 1,-5-7-3-16,1-5-10 0,-2-11-77 16,-1-6-150-16,0 0-444 15</inkml:trace>
  <inkml:trace contextRef="#ctx0" brushRef="#br0" timeOffset="29108.47">7649 4087 250 0,'0'0'147'0,"0"0"-74"0,0 0 23 0,0 0-20 0,0 0 18 0,0 0 7 16,0-9 1-16,-5 5-31 16,-4-2-6-16,-3 5-35 15,-4-2 9-15,2 3-18 16,-5 0 3-16,-2 0-2 15,3 5-18-15,-1 4 9 16,5 2-11-16,3 0 3 16,5 1-10-16,4 0-4 15,2 0-5-15,0 0-5 16,11-2 5-16,8-1-5 16,6-3-9-16,2-6 0 15,3 0 1-15,0 0 2 0,-3 2-5 16,-5 5-5-16,-6 6 14 15,-8 6 13-15,-8 3 8 16,0 1 26-16,0-2-3 16,-12-3 25-16,-6-5-13 15,-4-2-20-15,-1-5 1 16,-2-5-11-16,-2-1-4 16,0 0-2-16,4 0 1 15,0 0-18-15,7-4-17 16,1-3-14-16,7 1-65 0,4 0-72 15,1 3-53 1,0 2-123-16</inkml:trace>
  <inkml:trace contextRef="#ctx0" brushRef="#br0" timeOffset="29689.92">7562 3916 236 0,'0'0'130'0,"0"0"-47"0,0 0 15 0,0 0-28 0,0 0 5 0,0 0-7 15,-4-17-14-15,4 17 14 16,0 10 0-16,0 22-21 16,0 15-14-16,0 13 8 15,4 9-26-15,-4 1-3 16,0 0-10-16,3-5-4 16,-3-10-40-16,3-11-63 15,-1-10-82-15,-1-10-62 0</inkml:trace>
  <inkml:trace contextRef="#ctx0" brushRef="#br0" timeOffset="30511.44">7632 3916 19 0,'0'0'10'0,"0"0"-10"0,0 0 2 0,0 0-1 0,0 0 3 16,0 0-4-16,5-10 8 15,-5 10 107-15,0-1-43 16,0-1-45-16,0 0-27 16,0 2 8-16,0-1 3 15,0 1 5-15,0 0 8 16,0-1 17-16,0 1-12 15,0 0 5-15,0 0-1 16,0 0 8-16,0 0 9 16,0 0 9-16,0 0 3 15,0 0-18-15,0 2-23 0,0 6 12 16,0 2-4-16,0 8 9 16,0 7 13-16,0 11-14 15,0 4-24-15,0 9-8 16,0 5 0-16,1 3-4 15,2 2 2-15,0-2-3 16,-1-3-6-16,1-10-32 16,0-7-28-16,1-13-26 15,-4-9-79-15</inkml:trace>
  <inkml:trace contextRef="#ctx0" brushRef="#br0" timeOffset="31310.54">7737 4046 406 0,'0'0'39'0,"0"0"54"0,0 0-37 16,0 0-13-16,0 0 14 16,0 0-27-16,-39 0 15 15,24 0-10-15,-1 0-21 16,-5 0-6-16,6 0-8 16,-1 11-8-16,2 4-111 15,6 4-120-15</inkml:trace>
  <inkml:trace contextRef="#ctx0" brushRef="#br0" timeOffset="40536.4">1365 5350 254 0,'0'0'150'15,"0"0"-109"-15,0 0 48 16,0 0-35-16,0 0-6 15,0 0 16-15,0 0 7 0,0 0-6 16,0 0-5 0,0 0-13-16,0-2-15 0,0-10-11 15,-8-6-16-15,2-3 8 16,-1-6 2-16,-5-6 4 16,6-2-14-16,-3-6 3 15,3-4-7-15,-1-1 18 16,1-1-13-16,1 3-5 15,2 12-1-15,0 9 0 16,3 11-2-16,0 5-13 16,0 1-16-16,3 5-13 15,9 1-58-15,6 0 12 16,4 11-22-16,-2 6-120 16</inkml:trace>
  <inkml:trace contextRef="#ctx0" brushRef="#br0" timeOffset="40821.01">1284 5174 536 0,'0'0'153'0,"0"0"-123"0,0 0 76 0,0 0-39 16,0 0-14-16,0 0 29 16,23-15-12-16,-10 2-27 15,2-1-27-15,1 2-7 16,-2 1-9-16,-1 1-9 16,4 8-53-16,-3 2-113 15,-3 0-98-15,-2 9-205 16</inkml:trace>
  <inkml:trace contextRef="#ctx0" brushRef="#br0" timeOffset="41524.4">1459 5139 394 0,'0'0'54'0,"0"0"71"15,0 0-47 1,0 0-13-16,0 0 46 0,0 0 13 16,49 65-44-16,-37-35-40 15,-2-3-29-15,-8 2-2 16,-2-3-1-16,0-7-6 16,0-7-2-16,0-6 0 15,0-6-3-15,0 0 2 16,-6 0-10-16,-3-8 1 15,3-9-9-15,0-6 16 16,6 0 3-16,0 2-1 0,0 1 0 16,12 3 1-16,1 1-1 15,2 2-7-15,-3 4 8 16,2 1-12-16,-1 4 11 16,-1 2-8-16,-3 3-23 15,0 0 14-15,0 0-14 16,-3 0 24-16,-2 8 3 15,1 2 5-15,-2-1 6 16,0-1 5-16,-3-2-2 16,0-3 14-16,3 0-3 15,-3-2 15-15,0-1 2 16,0 2-23-16,4-2 4 0,-4 0-6 16,6 1-10-1,0-1 1-15,3 0 2 0,3 0-4 16,0-4 4-16,0-8-5 15,1-3 5-15,-2-2-2 16,-1 0-1-16,-4 0 0 16,-3 5 1-16,-3 2-3 15,0 1 1-15,0 6 10 16,-6-1-2-16,-7 4-5 16,-1 0 12-16,-5 1-9 15,4 16 6-15,-4 9-13 16,1 2 1-16,9 5 0 0,6-2 0 15,3-5-1-15,0-4-8 16,16-2 4-16,8-9-7 16,3-6-9-16,1-5-32 15,1 0-61 1,-4-2-89-16,-1-9-98 0</inkml:trace>
  <inkml:trace contextRef="#ctx0" brushRef="#br0" timeOffset="42470.58">1933 5187 376 0,'0'0'57'0,"0"0"49"0,0 0-16 0,0 0-32 16,0 0 2-16,0 0 20 16,0 0-26-16,-77-21 7 15,60 21-23-15,1 0-16 16,1 9-14-16,0 4 0 0,3 1-4 16,4-2-4-1,0 2 0-15,6-3 2 0,2 0-5 16,0-4 2-16,0 1-5 15,3-3-1-15,9-4-6 16,0-1-6 0,3 0 4-16,0 0 13 0,-2-1-6 15,2-12 8-15,-1 3-3 16,-1-3 3-16,-4 3 6 16,-3 3-3-16,0 3-3 15,-6 4 0-15,1 0 2 16,-1 0-1-16,2 0 23 15,2 12-1-15,2 12-9 16,2 7-8-16,-2 5 9 16,4 1 15-16,-1 3-11 15,0 1 8-15,0-1-10 16,-3-4-8-16,0-6-8 0,-3-8-1 16,-3-5 0-1,3-7-5-15,-3-6-23 0,0-4-50 16,0 0-50-16,-9-2-126 15,-7-15-155-15</inkml:trace>
  <inkml:trace contextRef="#ctx0" brushRef="#br0" timeOffset="42671.83">1866 5393 472 0,'0'0'113'0,"0"0"-52"15,0 0-17-15,0 0-7 0,0 0 66 16,0 0-9-16,34-23-49 16,-20 16-29-16,2 0-12 15,-1-2-8-15,1-4-48 16,-2 0-104-16,-5 2-134 16</inkml:trace>
  <inkml:trace contextRef="#ctx0" brushRef="#br0" timeOffset="43504.17">2027 5163 422 0,'0'0'86'0,"0"0"0"16,0 0-27-16,0 0-23 15,0 0 7-15,0 0 18 16,0 0 27-16,0 0-15 16,0 3-18-16,0 6-7 15,0 6-22-15,0 5 0 0,0 2-13 16,8 3-2-1,-2-1-2-15,2-1-3 16,0-4-4-16,1-8-2 0,-3-4-1 16,6-5 0-16,-2-2 0 15,1 0-3-15,-1 0-2 16,2-14 12-16,0-5-6 16,0-4 7-16,0-1-4 15,1 2 7-15,-5 2-6 16,-2 4-2-16,-5 5 0 15,2 2 2-15,-3 4-1 16,0 2 3-16,0 0-5 16,0 3 1-16,0 0-2 15,0 0 0-15,0 0 2 16,0 0-2-16,0 0 0 0,0 0 0 16,0 0 2-1,0 0 1-15,0 0-2 0,0 0-1 16,0 0 7-16,0 0 3 15,0 0-9-15,0 0 8 16,0 0-5-16,2 0-4 16,-2 0-6-16,0 0 5 15,0 0-2-15,0 0 0 16,3-1-1-16,7-5-1 16,-1-2 5-16,0-6 0 15,1-3 2-15,-2 0-2 0,1 0 0 16,-6 2 1-1,3 2 0-15,-3 4 0 16,-3 4 2-16,0 1-3 0,0 1 8 16,-6 1-4-16,-6 2-4 15,0 0 0-15,-3 5 3 16,0 14-8-16,-1 8-2 16,1 7 6-16,3-1 1 15,9 1-1-15,3-5 0 16,0-5-5-16,6-9-14 15,12-7-22-15,4-8-32 16,2 0 0-16,3-11-102 16,1-7-31-16,-4 1-334 15</inkml:trace>
  <inkml:trace contextRef="#ctx0" brushRef="#br0" timeOffset="44363.98">2339 5154 62 0,'0'0'126'0,"0"0"10"0,0 0-39 16,0 0 9-16,0 0-18 16,0 0-3-16,3-2-38 15,3 13-2-15,-1 7 52 16,2 4-24-16,-1 2-38 0,-3-1-8 15,0 0-7 1,-3-3 1-16,0-6-13 0,0-5-6 16,0-5 4-1,0-4-4-15,0 0-1 0,0 0-1 16,0-3-38-16,0-14 9 16,-2-6 1-16,2-2 12 15,0-4 3-15,0 0 9 16,2 1 4-16,7 1 1 15,1 4-1-15,2 5 1 16,0 4-3-16,0 5 2 16,0 8-3-16,3 1 3 15,-3 13 4-15,0 14 12 16,3 9 18-16,-8 2-16 0,-1 2 12 16,-3-5-5-1,0-7-15-15,-3-6-7 0,0-7-3 16,0-9-2-16,0-5-34 15,0-1-9-15,0-7-79 16,0-12-121-16,0-3-62 16</inkml:trace>
  <inkml:trace contextRef="#ctx0" brushRef="#br0" timeOffset="44866">2667 5088 403 0,'0'0'32'0,"0"0"29"15,0 0 2-15,0 0-29 0,0 0 22 16,0 0 25-16,-28-20 33 15,19 20-13-15,-3 3-29 16,1 11-23-16,-3 5-19 16,0 6-7-16,-1 6-2 15,6 0-3-15,2-1-14 16,5-2-1-16,2-7-3 16,0-2-2-16,8-8-14 15,7-8-9-15,3-3-22 16,2-1 10-16,0-19 13 0,2-3-26 15,-4-4-36-15,2-1-12 16,-4 2-50 0,-7 5-96-16</inkml:trace>
  <inkml:trace contextRef="#ctx0" brushRef="#br0" timeOffset="44966.15">2667 5088 426 0</inkml:trace>
  <inkml:trace contextRef="#ctx0" brushRef="#br0" timeOffset="45314.59">2667 5088 426 0,'79'-14'113'0,"-79"14"-1"0,0 5 0 0,-1 15-38 0,-4 6-27 0,1 3 30 16,-1 2 0-16,4-2-26 16,1-4-14-16,0-4-31 0,0-7 6 15,6-4-12-15,6-5-6 16,4-5 3-16,5 0 2 15,0-8-6-15,1-13 7 16,-2-5 2-16,1-5 3 16,-7-2-2-16,-3 2-1 15,-5 6-2-15,-3 5 5 16,-3 10-2-16,0 5-3 16,0 5 7-16,0 0 3 15,0 0 0-15,0 19 2 0,3 15-8 16,-3 11-2-1,0 9-2-15,2 2 2 16,-2 4-2-16,1-3 1 0,3-3 1 16,-1-10-2-16,2-11 1 15,-1-10-2-15,1-9-7 16,-2-8-21-16,0-6-78 16,-3 0-125-16,0-1-83 15,0-16-190-15</inkml:trace>
  <inkml:trace contextRef="#ctx0" brushRef="#br0" timeOffset="45813.98">3173 5208 643 0,'0'0'89'0,"0"0"21"0,0 0-37 0,0 0-56 16,0 0 40-16,0 0 26 16,24 0-32-16,-9 0-18 15,4 0-4-15,2 0-15 0,-3 0-14 16,7-4 0 0,-1-5-3-16,4-1-49 0,-2 2-134 15,-2-1-195-15</inkml:trace>
  <inkml:trace contextRef="#ctx0" brushRef="#br0" timeOffset="47259.68">3716 4979 363 0,'0'0'204'16,"0"0"-102"-16,0 0-6 15,0 0-24-15,0 0-12 16,0 0 1-16,3 87 8 16,0-47-10-16,0 4-22 15,0-1-18-15,0-4-16 16,3-6-3-16,-3-11-7 15,1-7-26-15,-2-7-42 16,1-8-80-16,0 0-47 16,-2-8-75-16,1-14-115 15</inkml:trace>
  <inkml:trace contextRef="#ctx0" brushRef="#br0" timeOffset="47455.77">3798 5014 258 0,'0'0'142'16,"0"0"-74"-16,0 0 43 16,0 0-32-16,21 108-30 15,-18-69 8-15,0 3 16 16,2 0-4-16,-2-3-28 16,-3-6-29-16,0-9-12 15,0-12-78-15,0-9-56 16,0-3-179-16</inkml:trace>
  <inkml:trace contextRef="#ctx0" brushRef="#br0" timeOffset="47688.68">3658 5188 540 0,'0'0'209'0,"0"0"-206"15,0 0 6-15,0 0 54 16,0 0 53-16,0 0-26 16,82-52-18-16,-58 38-44 15,-2 4-21-15,0 3-7 16,-5 4-4-16,5 3-53 0,-8 0-90 16,-4 12-80-1,-10 8-407-15</inkml:trace>
  <inkml:trace contextRef="#ctx0" brushRef="#br0" timeOffset="47895.8">3683 5250 897 0,'0'0'96'0,"0"0"-95"16,0 0 12-16,0 0 55 0,0 0 0 15,0 0-29 1,100-42-23-16,-72 32-15 0,2 0-2 16,0 0-25-1,1 2-82-15,-4 5-172 0,-6 3-263 16</inkml:trace>
  <inkml:trace contextRef="#ctx0" brushRef="#br0" timeOffset="48495.75">4274 5154 416 0,'0'0'49'0,"0"0"54"16,0 0-33-16,0 0-7 0,0 0 11 16,0 0-3-16,-36 5-23 15,24 11 6-15,0 4-23 16,-1 3-1-16,4 1 4 15,3-3 13-15,6-3-26 16,0 0-18-16,0-8-3 16,9-6-9-16,10-4-22 15,-2 0-3-15,4-17 18 16,-2-6 9-16,-7-1 7 0,0 0 3 16,-6 3 3-16,-6 5 8 15,0 2-1-15,-3 6 3 16,-15 5-10-16,-1 3-6 15,-1 0-45-15,5 18-47 16,2 5-97-16,7 4-66 16,4 1-83-16</inkml:trace>
  <inkml:trace contextRef="#ctx0" brushRef="#br0" timeOffset="48741.06">4362 5294 337 0,'0'0'71'0,"0"0"17"16,0 0-22-16,0 0-26 16,-6-97-17-16,-1 67-11 15,-2-5 8-15,-6-5-8 16,3 0 8-16,3 1-8 16,4 8-3-16,5 9-2 15,0 6-7-15,2 9-3 16,13 7 3-16,1 0-36 15,5 22-4-15,0 5-31 16,-3 7-73-16,-8-1-230 16</inkml:trace>
  <inkml:trace contextRef="#ctx0" brushRef="#br0" timeOffset="48911.04">4314 5163 576 0,'0'0'143'16,"0"0"-143"-16,0 0-1 16,0 0 1-16,0 0 13 15,0 0-2-15,109-9-11 16,-75 1-9-16,-4 1-188 16</inkml:trace>
  <inkml:trace contextRef="#ctx0" brushRef="#br0" timeOffset="49460.65">4763 5170 41 0,'0'0'361'0,"0"0"-328"0,0 0 24 0,0 0 17 16,0 0 6-16,0 0-8 15,0-25-12-15,0 21 14 16,-8 0 9-16,-3 3-5 15,0 1-29-15,-2 0-10 16,-2 1-11-16,-1 17-13 0,2 7-15 16,3 5-1-16,3-1 0 15,5 2-3-15,3-5-2 16,0-5-14-16,21-9-40 16,0-9-26-16,6-3-38 15,1-14 30-15,0-15-26 16,-2-8-2-16,-6-2 24 15,-6-1-259-15</inkml:trace>
  <inkml:trace contextRef="#ctx0" brushRef="#br0" timeOffset="49662.8">4846 4889 428 0,'0'0'91'0,"0"0"10"16,0 111-26-16,0-57-36 15,3 1 37-15,1-1-13 16,-1-6-1-16,0-11-20 16,1-9-29-16,-1-13-13 15,0-6-27-15,2-7-65 16,-2-2-61-16,-3 0-125 16</inkml:trace>
  <inkml:trace contextRef="#ctx0" brushRef="#br0" timeOffset="50136.56">5011 5137 421 0,'0'0'72'16,"0"0"36"-16,0 0-32 16,0 0-17-16,0 0 9 15,0 0 0-15,-61 26-19 16,46-8-4-16,0 6-10 0,3 3-11 16,3 0 2-16,3-2-12 15,3-4-7-15,3-6 2 16,0-7-9-16,2-5-9 15,11-3 4-15,2 0-3 16,3-4 4-16,1-14 4 16,-1-4 3-16,-4 2 1 15,-4 3-4-15,-1 6 2 16,-6 6-4-16,0 5 2 16,-3 0 0-16,0 0 12 15,0 5-12-15,0 13 1 16,0 5-4-16,3-1-7 0,0-4-4 15,3-7-15 1,2-6-64-16,2-5-40 0,0 0-12 16,1-13-43-16,-1-6-212 15</inkml:trace>
  <inkml:trace contextRef="#ctx0" brushRef="#br0" timeOffset="50395.4">5117 5167 56 0,'0'0'466'0,"0"0"-378"16,0 0 26 0,0 0-35-16,0 0 36 0,0 0-25 15,0 75-31 1,0-50-25-16,0 1-8 0,0-2-19 15,0-3-7-15,0-4-4 16,0-7-35-16,0-5-58 16,5-5-113-16,-2 0-74 15</inkml:trace>
  <inkml:trace contextRef="#ctx0" brushRef="#br0" timeOffset="50967.95">5190 5310 359 0,'0'0'172'0,"0"0"-101"0,0 0 4 16,0 0-37-16,0 0-21 15,0 0-8-15,-4-39-4 16,2 22 6-16,2 2-1 15,0 1 6-15,0 2-12 16,0 1 1-16,0 4 1 16,0 3-2-16,0 3 8 0,2-1-5 15,6 2-6 1,0 0 28-16,1 0-1 16,1 2-13-16,-2 8 6 15,-1 4-6-15,-2-1 3 0,-2-1-13 16,0-1 1-16,-3-5 4 15,0-2-9-15,0-4 6 16,0 0-7-16,0 0-28 16,0 0-33-16,0-8 17 15,0-8 38-15,7 0 3 16,5-2 3-16,3-3-1 16,3 6 1-16,0 3-4 15,-5 7 1-15,-2 5 2 16,1 0-12-16,0 14 11 0,-1 7 2 15,0 5 8-15,-5-1 6 16,0 1 15-16,-4 0-10 16,-2-3 13-16,0-6 7 15,0-9-24-15,0-4-14 16,0-4-1-16,0 0-19 16,0 0-60-16,-2-12-3 15,-1-5 3-15,3 1 1 16,0 2-15-16,0 4-5 15,8 1-15-15</inkml:trace>
  <inkml:trace contextRef="#ctx0" brushRef="#br0" timeOffset="51483.99">5062 5049 357 0,'0'0'377'16,"0"0"-338"-16,0 0 24 0,0 0-11 16,0 0-31-1,0 0 6-15,0 0 9 0,0 0-29 16,3 0-7-16,4 0-38 15,-2 0-167-15,-2 0-513 16</inkml:trace>
  <inkml:trace contextRef="#ctx0" brushRef="#br0" timeOffset="52129.63">5583 5121 274 0,'0'0'232'0,"0"0"-183"16,0 0 71-16,0 0-62 15,0 0 13-15,0 0 26 16,-50-19-34-16,40 19-18 16,-2 0 3-16,0 9-20 15,-3 1-13-15,6 4-1 16,3-1-7-16,2-1-6 15,4 1 6-15,0-2-7 0,0 0-4 16,13-1-25-16,2-1-11 16,6-2 14-16,-2-3 10 15,-2 2-19-15,-3-1 16 16,-6 6 19-16,-5 1 2 16,-3 6 17-16,0 4 16 15,0-3-14-15,-11 1 3 16,-5-6 1-1,-2-4-10-15,2-4-15 0,1-6-1 16,0 0-45-16,9-5-47 16,3-6-149-16,3-2-282 15</inkml:trace>
  <inkml:trace contextRef="#ctx0" brushRef="#br0" timeOffset="52718.45">6039 5134 294 0,'0'0'154'0,"0"0"-49"0,0 0-1 0,0 0-39 15,0 0 1-15,0 0 16 16,-3 79 8-16,3-40-33 16,3 6-4-16,3 3-1 15,0 2-32-15,1-6-7 16,-2-4-8-16,-4-10-3 16,1-11-2-16,-2-6-8 15,0-9-17-15,0-4-43 0,0-4-50 16,0-20-75-16,-16-8-147 15</inkml:trace>
  <inkml:trace contextRef="#ctx0" brushRef="#br0" timeOffset="52970.03">5981 5071 23 0,'0'0'342'0,"0"0"-306"0,0 0 28 16,0 0 25-16,0 0-25 15,0 0 20-15,80 4 3 16,-71 15 17-16,-4 5-17 16,-2 3-6-16,-3 2-28 15,0 1-30-15,-6-3 0 16,-8-6-11-16,-2-3 10 0,2-9-12 16,0-6-9-1,5-1-1-15,-2-2-29 0,8 0-35 16,3-14-121-16,0-2-69 15,0 4-136-15</inkml:trace>
  <inkml:trace contextRef="#ctx0" brushRef="#br0" timeOffset="53527.78">6157 5257 420 0,'0'0'79'0,"0"0"80"16,0 0-72-16,0 0-18 0,0 0-11 16,78-86-5-16,-70 67-26 15,-3-1-2-15,-4-1-11 16,-1 2 2-16,0 2-15 16,0 6 19-16,-3 2 3 15,-4 6-1-15,-5 3 6 16,3 0-9-1,-4 7-5-15,-1 16-3 0,2 9-4 16,0 7-6-16,3 2 0 16,5-4 1-16,4-5-2 15,0-5-3-15,0-6 1 0,13-8-3 16,5-8-12 0,0-5 0-16,3 0-29 15,-2-1 10-15,-2-10 8 0,-1-1-12 16,-1 4-10-16,-2 1-15 15,-2 6 16-15,-3 1 28 16,-1 0 13-16,-3 0 8 16,-1 0 6-16,-1 0 31 15,-2 0 3-15,0 0-1 16,0 0 7-16,0-5 12 16,-5-8-24-16,-6-1-34 15,3-4 4-15,2 0-4 16,4-1 9-16,2-2-7 15,0 3-1-15,0 3 1 16,0 2-2-16,5 6 0 0,6 4-2 16,2 3-13-16,0 0-30 15,8 0-32-15,0 0-45 16,-3 0-212-16</inkml:trace>
  <inkml:trace contextRef="#ctx0" brushRef="#br0" timeOffset="54085.84">6731 4867 225 0,'0'0'115'0,"0"0"-53"0,0 0 22 0,0 0 7 16,0 0-9-16,0 0 5 16,0-3 19-16,0 16-15 15,0 12-28-15,0 17-15 16,8 9 0-16,-2 4-23 16,1 0-10-16,3-8-11 0,-4-6-4 15,2-11-4-15,0-6-56 16,-5-8-97-16,-3-2-162 15</inkml:trace>
  <inkml:trace contextRef="#ctx0" brushRef="#br0" timeOffset="54480.01">6649 5182 636 0,'0'0'20'15,"0"0"87"-15,0 0 31 0,85-36-12 16,-57 19-48-16,-2 2-38 16,-1 3-24-16,-2-1-11 15,-4 5-5-15,-4 1-3 16,-3 6-21-16,0 1-25 16,-3 0-32-16,-3 0-3 15,4 0-13-15,1 6 11 16,-4-1-7-16,-1 0 7 15,0-2 39-15,-5 0 47 16,1 1 19-16,-1 1 50 16,1 3 35-16,1 4-8 15,-3 0-3-15,3 4-29 16,3 2 8-16,0 0-10 0,1 1-24 16,1-2-13-1,-5-4-6-15,0 2-12 0,-3-7-6 16,0-2-1-1,0-2-14-15,0-4-39 0,0 0-117 16,0-5-243-16</inkml:trace>
  <inkml:trace contextRef="#ctx0" brushRef="#br0" timeOffset="55433.77">7079 5177 237 0,'0'0'88'0,"0"0"-23"0,0 0 39 16,0 0 2-16,0 0-19 15,0 0 2-15,18 34-10 16,-18-28 14-16,0-3-19 16,0 1-13-16,0-1-24 15,0-2-22-15,0 2-8 0,0-2 1 16,-3-1-1-16,-2 0-7 16,1 0 0-16,-2-7-10 15,3-4-2 1,0-3 5-16,3-2 1 0,0 0 2 15,0 1 4-15,0-1 0 16,1 3 1-16,8-2-2 16,0 4 1-16,3 1 0 15,-1 3-1-15,-2 5 0 16,1 2 0-16,-1 0 2 16,-3 18 2-16,6 7 6 15,-5 5-2-15,-4 0-5 16,-1-2 0-16,-2-7-2 15,0-5-2-15,0-9-1 16,0-2-5-16,0-5-11 16,0 0-22-16,0-6-48 0,0-11 45 15,0-4 33-15,0-1 7 16,4 0-2-16,4 4 4 16,2 6 1-16,-4 3 1 15,0 5-2-15,0 4 0 16,2 0 2-16,0 4 8 15,0 9-3-15,0 1-1 16,-4-2 0-16,-1-1-2 16,3-2 16-16,-3-2 26 15,1-2-14-15,1-3-11 16,-1 0 3-16,1-2-9 0,-2 1-1 16,6-1-2-1,-5 0-5-15,2 0-2 0,2 0 5 16,2 0 7-16,-1-8 4 15,2-7-10-15,2-3-1 16,-3-4-2-16,1 1-6 16,-4-5 0-16,1 3 0 15,-5 5 0-15,-3 1-2 16,0 7 1-16,0 2 1 16,-11 6 0-16,-1 2 2 15,-1 0 1-15,-3 19-1 16,2 9 2-16,-1 7-4 0,5 5-2 15,4-2 2-15,4-5 1 16,2-7-1-16,2-8-1 16,13-5-1-16,1-10-3 15,5-3 1-15,-3 0-5 16,-2-6-1-16,-1-12-35 16,0-2-16-16,-9-1-87 15,-6 3-125-15</inkml:trace>
  <inkml:trace contextRef="#ctx0" brushRef="#br0" timeOffset="55662.89">6958 4942 107 0,'0'0'499'0,"0"0"-481"0,0 0 58 16,0 0-43-16,0 0-21 15,0 0-10-15,6-39-2 16,10 38-37-16,1 1-128 16</inkml:trace>
  <inkml:trace contextRef="#ctx0" brushRef="#br0" timeOffset="57115.4">7728 5153 50 0,'0'0'367'0,"0"0"-297"0,7 78 64 0,5-43-43 16,2 3 10-16,-1-1-1 15,-1-3-47-15,-3-6-22 16,0-8 0-16,-3-8-13 15,-3-6-11-15,-3-5-4 16,0-1-3-16,0 0 0 16,-5-15-9-16,-11-15-19 15,-3-11-12-15,2-5 18 16,1-4 2-16,5-2 14 16,4-2-1-16,4 2 7 0,3-1 0 15,1 9 0-15,14 13-4 16,3 11 4-16,-1 13 0 15,-1 7-5-15,1 2 5 16,-3 20 7-16,-2 10 2 16,-7 5 29-16,-2 0-3 15,-3-3-17-15,0-6 8 16,0-6-3-16,-9-8 0 16,0-2-3-16,0-8-12 15,-1-4-8-15,-1 0 0 16,0 0-39-16,0-13-12 15,5 2 5-15,3-1-7 0,1 5 1 16,2 2-17 0,0 3-2-16,0 2 2 0,0 0 12 15,2 0 52 1,4 5 5-16,0 2 34 0,4 0 12 16,-1-4-28-16,10 0 14 15,-1-3 25-15,6 0 3 16,1 0 21-16,4-7-25 15,-5-6-29-15,4-5-7 16,-4-5-5-16,-3-3-13 16,-6-3-1-16,-2-1 8 15,-8 2-9-15,-5 4 2 16,0 3 2-16,0 8 0 16,-8 5 3-16,-2 4-2 0,-2 4 9 15,1 0-5-15,-2 20-6 16,2 9-3-16,1 10-4 15,4 5-1-15,5 0 5 16,1-6-13 0,0-7 2-16,6-10 1 0,10-7-4 15,1-8-8-15,2-6-19 16,0 0-19-16,-1 0 23 16,-3-11-10-16,-1-2 6 15,-7 2-38-15,0-1-2 16,-5 4 23-16,-2 3 17 15,0 0-9-15,0 1 36 16,0 1 8-16,0-1 6 0,0-2-1 16,0 0-1-16,0-3 2 15,0-3 6-15,0-2 24 16,0 0 15-16,0-3-5 16,0 2 18-16,4-1 8 15,-1 2-19-15,2 7 4 16,-2 0-14-16,0 4 5 15,-3 2-14-15,7-1-5 16,-1 2-7-16,2 0 6 16,4 0 16-16,1 0 3 15,1 6-10-15,0 1-5 0,-2 1-15 16,0 0 4 0,-4-1-12-16,-2 0 4 0,-3 4-3 15,-2-2-2-15,-1 3-2 16,0-1-1-16,0 1-21 15,0-2-66-15,0-3-57 16,0-3-105-16,-4 0-231 16</inkml:trace>
  <inkml:trace contextRef="#ctx0" brushRef="#br0" timeOffset="57699.28">8332 5005 364 0,'0'0'112'0,"0"0"-14"16,0 0 7-16,0 0-65 15,0 0 5-15,0 0 3 16,-57 70-6-16,50-46 36 16,3 3-36-16,2-3-3 15,2-3-8-15,0-5-20 16,13-6-8-16,4-5-3 15,2-5-5-15,-1 0 2 16,0-8 3-16,-2-11 10 0,-4-3 5 16,-4-3 1-1,-7-1-8-15,-1-2-4 0,0 3-1 16,-7 5-3 0,-7 5-1-16,-2 10-1 0,2 5-53 15,1 1-55-15,1 19-78 16,-1 5-64-16</inkml:trace>
  <inkml:trace contextRef="#ctx0" brushRef="#br0" timeOffset="58260.91">8511 4949 463 0,'0'0'114'0,"0"0"-5"15,0 0-40-15,0 0-8 0,-55 74 11 16,37-42-34-16,-1 4 21 16,4 1-12-16,0-4-21 15,9-1 0 1,4-8-13-16,2-7-11 0,0-6-2 16,15-9-11-16,5-2-7 15,-1-8 2-15,5-17 16 16,-5-11 8-16,-1-6 3 15,-4-9 2-15,-3-4-6 16,-6-1 0-16,1 2-6 16,-6 8 3-16,0 6-3 15,0 6 8-15,0 6-3 16,0 8 8-16,-3 7 11 16,0 8-3-16,0 5 11 15,1 0 3-15,-1 3-7 0,3 24-21 16,0 12-8-1,0 13-5-15,0 6 3 0,0-1 1 16,0-5-10-16,0-11-20 16,3-13-26-16,2-10-94 15,-2-5-171-15</inkml:trace>
  <inkml:trace contextRef="#ctx0" brushRef="#br0" timeOffset="58844.48">8219 5054 345 0,'0'0'100'0,"0"0"17"15,0 0-24-15,0 0-23 0,0 0 5 16,0 0-4-16,0-1-7 16,0 1-10-16,0 0-13 15,0 10-20-15,-3 6-12 16,1 3-3-16,2 4 1 16,0-1-1-16,0-1-3 15,0-3-3-15,0 0-32 16,2-3-76-16,1-2-111 15,-2-2-330-15</inkml:trace>
  <inkml:trace contextRef="#ctx0" brushRef="#br0" timeOffset="62519.78">9042 4800 558 0,'0'0'56'0,"0"0"32"0,0 0-37 16,0 0-36-16,0 0-11 15,0 0 46-15,0 0 40 16,-4 0-7-16,1 3-4 15,0 5-34-15,1 2-26 16,-4 4-10-16,2 4 5 16,-7 6-3-16,0 8 2 15,0 9 2-15,-1 6-7 16,5 5 5-16,4-2-2 16,3-1-5-16,0-7-2 0,10-8-1 15,14-6-3 1,0-7-2-16,0-4-2 15,1-5-9-15,-7-7-2 0,-2-1 2 16,-4-4-7-16,-4 2-8 16,-1-1-36-16,1-1-90 15,-7 2-135-15</inkml:trace>
  <inkml:trace contextRef="#ctx0" brushRef="#br0" timeOffset="63507.58">9338 5057 134 0,'0'0'162'0,"0"0"-95"15,0 0 11-15,0 0 12 16,0 0-7-16,0 0 10 15,0 0 4-15,0 0-2 16,-2-2-41-16,-4 1-18 16,-1-1 7-16,-5 0-5 15,-2 1-9-15,0 1-12 16,-3 0-3-16,-1 4-12 16,2 14 1-16,-2 8-1 15,4 6-2-15,3 3 0 16,6 1-1-16,5-5 1 0,0-6 0 15,3-7-9-15,15-6-2 16,-3-8-3-16,6-4-8 16,-2 0 3-1,-1-20 4-15,1-9 14 16,-5-9 1-16,1-6 6 0,-6-6-6 16,-5-4 4-16,-2 1 6 15,-2 1-7-15,0 5 0 16,0 8 7-16,-9 9-5 15,1 7 2-15,2 11 0 16,2 8-4-16,1 2 0 16,3 2 6-16,0 0-6 15,0 18 4-15,0 15-6 0,0 8 1 16,3 6-1 0,6 5 3-16,-2 0-3 0,1-1 2 15,-1-10 3-15,3-10-4 16,-2-10-1-16,-2-10-2 15,-1-4-5-15,-2-5-29 16,-1-2-52-16,0 0-60 16,-2-2-26-16,0-8-209 15</inkml:trace>
  <inkml:trace contextRef="#ctx0" brushRef="#br0" timeOffset="63730.78">9476 5035 338 0,'0'0'134'0,"0"0"-3"0,0 0 8 15,0 0-17-15,27 96-20 16,-21-64 2-16,-3-2-54 16,-3-3-12-16,0-10-32 15,0-5-4-15,0-7-2 16,0-5-10-16,0 0-45 15,0-18-186-15,-3-7-187 16</inkml:trace>
  <inkml:trace contextRef="#ctx0" brushRef="#br0" timeOffset="63880.62">9408 4874 368 0,'0'0'178'0,"0"0"-173"0,0 0 55 16,0 0-21-16,0 0-39 16,85 36-1-16,-67-26-154 15</inkml:trace>
  <inkml:trace contextRef="#ctx0" brushRef="#br0" timeOffset="64395.71">9661 5037 392 0,'0'0'137'16,"0"0"-31"-16,0 0 22 16,0 0-26-16,0 0-25 15,0 0-17-15,-33-7-6 0,25 6-4 16,-1 1-21-16,-2 0 0 16,-2 0-5-16,2 0-9 15,-1 13-9-15,1 4-5 16,0-1-1-16,8 1 0 15,3-1-2-15,0-3-4 16,0-2-3-16,9-4-6 16,7 0-7-16,4-1 5 15,2-3 7-15,-1 2-3 16,-4 1 1-16,-3-1 11 16,-3 5 0-16,-5 2 2 15,-3 0 3-15,-3 4 17 16,0-2-6-16,-3-2-2 0,-11-5-7 15,-3-2-3-15,-2-3-3 16,0-2-21 0,0 0-35-16,10 0-59 0,3-11-132 15,4 2-56-15</inkml:trace>
  <inkml:trace contextRef="#ctx0" brushRef="#br0" timeOffset="64911.7">9813 5006 28 0,'0'0'378'0,"0"0"-295"0,0 0 29 16,0 0-36-16,0 0-20 16,0 0 5-1,-41 0-7-15,30 7 10 0,1 3-6 16,-5 7 11-16,3 4-13 16,2 5-36-16,1 1-4 15,7 0-9-15,2-5-3 16,0-1-3-16,8-5-1 15,8-3-9-15,8-3-20 16,-3-8-22-16,1-2 10 16,0 0-41-16,-2-2-6 15,-1-10 12-15,-1-2-5 0,-4-1-47 16,-5 3-181-16</inkml:trace>
  <inkml:trace contextRef="#ctx0" brushRef="#br0" timeOffset="65531.16">9915 5171 295 0,'0'0'154'0,"0"0"-101"15,0 0 24-15,0 0-46 16,0 0 1-16,0 0 33 16,3 19 6-16,-3-36-37 15,-9-6-22-15,-1-2-3 16,2-3 18-16,4-1 1 0,1 3-3 15,3 2-8-15,0 5-15 16,0 6 6-16,0 6-5 16,0 7 1-16,4 0-4 15,5 0-5-15,1 5 5 16,3 4-5-16,0 0 4 16,-3-2-3-16,2-3-9 15,0 1-6-15,-3-3-44 16,-1 1 17-16,-4 0 33 15,-1-1-32-15,-1 2-8 16,0 4 22-16,0 1 21 16,-2-1 9-16,0-1 0 0,1-1 2 15,1-2 17-15,-1 1 1 16,1-2 18-16,1-1-4 16,0-2-30-16,5 0 44 15,0 0-20-15,0-7 8 16,2-11 2-1,-2-4-1-15,2 1 7 0,-4-3-42 16,-4 7 2-16,-2 3 6 16,0 2 0-16,-2 5-2 15,-11 2 0-15,-1 5-1 16,-3 0 3-16,-3 9-1 16,4 15 0-16,-1 8-7 15,4 6 5-15,5 4-6 16,7-2 0-16,1-5-2 0,0-5-6 15,12-10 0-15,7-9-5 16,2-8-46-16,-1-3 4 16,0-6-31-16,0-15-5 15,-4-6-26-15,0-5-56 16,-2-6-243-16</inkml:trace>
  <inkml:trace contextRef="#ctx0" brushRef="#br0" timeOffset="65756.52">10161 4757 606 0,'0'0'71'0,"0"0"-34"15,0 0 41 1,0 0 20-16,0 0-15 0,0 0-5 16,-1 86-38-16,1-38 2 15,0 3-10-15,0-1-22 16,0-3-2-16,0-7-8 15,3-5 0-15,0-8-14 16,0-8-35-16,1-4-77 16,-1-3-101-16,0-5-85 15</inkml:trace>
  <inkml:trace contextRef="#ctx0" brushRef="#br0" timeOffset="66297.92">10161 5143 548 0,'0'0'75'0,"0"0"10"16,0 0-9-16,0 0 6 16,0 0 0-16,0 0-43 15,0-2 12-15,0 0-7 16,5-1-14-16,1-1-9 15,-2 0 2-15,3 0-10 16,-2 0 0-16,1-2-2 16,3 1-2-16,1 0 2 15,-1-1-9-15,2-1-1 16,4 1 0-16,-2 0-1 0,3-3 4 16,-3 0-4-16,1 0 0 15,-3-3-2-15,-1 0 3 16,2-2-2-1,-4 0 1-15,-4 3-5 0,-1 3-2 16,-3 4 3-16,0 0 4 16,0 2-1-16,-3 1 2 15,-6 1-2-15,-4 0-3 16,-2 3-5-16,-4 16-9 16,-1 9 10-16,-1 6 7 15,2 6 0-15,5 0 1 16,5-6 5-16,9-4-5 0,0-7-1 15,9-8 1-15,17-4-1 16,5-6 0-16,2-5-8 16,0 0-6-16,-4-13 3 15,-2-5 1-15,-4-1-11 16,-7-1-77-16,-4 5 0 16,-9 5-173-16</inkml:trace>
  <inkml:trace contextRef="#ctx0" brushRef="#br0" timeOffset="67419.92">10475 4785 409 0,'0'0'110'0,"0"0"-20"16,0 0 10-16,0 0-51 16,0 0-12-16,0 0-13 15,-8 14-18-15,8-3 39 16,0-1 18-16,0 1-4 16,0 1-8-16,8 0-11 15,1 4-11-15,4 4-14 0,0 5 7 16,1 8-9-16,-2 6 6 15,-5 8-4-15,-5 0 2 16,-2 3-4-16,-2-2-8 16,-11-4 4-16,-5-3-7 15,3-4-2-15,2-12-21 16,5-10-48-16,2-10-186 16,-2-5-390-16</inkml:trace>
  <inkml:trace contextRef="#ctx0" brushRef="#br0" timeOffset="68403.78">8268 3907 261 0,'0'0'202'0,"0"0"-119"0,0 0 44 15,0 0-33-15,0 0-24 16,0 0-5-16,-12 0 4 16,0 9-5-1,-6 4-3-15,0 4-23 0,0 10-11 16,1 7-18-16,3 7-1 15,6 7 2-15,5 2-3 16,3 3-7-16,5-6 0 16,15-7-19-16,6-7-14 15,3-10-42-15,-1-10-105 16,-1-9-52-16,-8-4-18 16</inkml:trace>
  <inkml:trace contextRef="#ctx0" brushRef="#br0" timeOffset="68863.25">8424 4136 377 0,'0'0'69'15,"0"0"-53"-15,0 0 22 0,0 0 1 16,0 0-5-16,0 0 16 16,8-5 36-16,-8 5 21 15,0 0 17-15,0 0-26 16,0 0-43-16,-2 0-20 15,-8 0-5-15,-2 0-22 16,0 3 1-16,-3 13-8 16,3 7 0-16,1 4-1 15,0 7 1-15,8-1-2 16,3-2 0-16,0-4-2 0,6-6-21 16,13-8-12-16,5-8-12 15,5-5-4 1,-1-1-37-16,2-20 0 0,-2-5-37 15,-4 1-70-15,-8 0-268 16</inkml:trace>
  <inkml:trace contextRef="#ctx0" brushRef="#br0" timeOffset="69163.86">8547 4171 563 0,'0'0'62'0,"0"0"70"16,0 0 16-16,0 0-76 16,0 0-2-16,-57 79-26 0,54-55-10 15,3-2-10 1,0-2-19-16,11-4-4 0,5-7-1 16,7-5 1-16,-1-4-2 15,2 0-6-15,-3-17 4 16,-5-8 3-16,-2-5 0 15,-10-3 4-15,-4 2 0 16,0 2-8 0,-15 7-7-16,-9 10-9 0,-4 10-37 15,-2 2-47-15,3 10-68 16,0 13-11-16,8 3-42 16</inkml:trace>
  <inkml:trace contextRef="#ctx0" brushRef="#br0" timeOffset="69561.73">8687 4246 205 0,'0'0'152'0,"0"0"-92"15,0 0 58-15,0 0-59 16,0 0-42-16,0 0 17 16,-1-22-5-16,1 3 7 0,0-2-2 15,0-2 0-15,0-1-12 16,0 1-6-16,7 2-4 16,2 3-5-16,0 4 10 15,-3 5-4-15,0 3-9 16,0 6-4-16,3 0 0 15,-2 6 21-15,2 14 37 16,0 4-25-16,-1 4 0 16,-2 4-22-16,-3-1-11 15,-2-6-3-15,-1-5 0 16,2-8-26-16,-2-7-46 16,3-5-48-16,-2 0-41 15,1-12-127-15</inkml:trace>
  <inkml:trace contextRef="#ctx0" brushRef="#br0" timeOffset="69798.03">8869 3762 420 0,'0'0'83'15,"0"0"18"-15,0 0-15 16,0 0-19-16,0 0 21 15,-1 111-1-15,1-57-9 16,0 7-16-16,0 1-18 16,7-1-18-16,1-6-21 0,2-9-5 15,-1-8-3-15,0-7-11 16,0-9-51-16,-3-3-122 16,-6-7-81-1</inkml:trace>
  <inkml:trace contextRef="#ctx0" brushRef="#br0" timeOffset="70016.34">8836 4166 377 0,'0'0'212'0,"0"0"-177"15,0 0 119 1,0 0-51-16,94-22-37 0,-65 16-38 15,-1-1-24-15,2 0-4 16,-3 0-5-16,-6 2-56 16,-2 0-99-16,-5 4-91 15,-6 1-73-15</inkml:trace>
  <inkml:trace contextRef="#ctx0" brushRef="#br0" timeOffset="70218.25">9111 4154 539 0,'0'0'135'0,"0"0"-4"16,0 0-15-16,0 0-47 15,-9 86-11-15,9-62-11 0,0-2-21 16,0-3-10-16,0-1-8 16,0-5-7-1,0-3-1-15,0-4-23 0,0-5-42 16,0-1-75-16,-3 0-105 15,2-11-378-15</inkml:trace>
  <inkml:trace contextRef="#ctx0" brushRef="#br0" timeOffset="70798.45">9220 4257 318 0,'0'0'71'0,"0"0"72"0,0 0-29 0,0 0-26 0,0 0-13 16,0 0-6-16,9 71-8 0,-9-70-19 15,0-1-13-15,-2 0 2 16,-5 0-26-16,-1-17 0 16,1-4-9-16,2-7 4 15,4-5-3-15,1 2 0 16,0 3 3-16,0 3-10 16,10 8 9-16,1 5-8 0,7 6 5 15,-5 6 1 1,2 0-9-16,-3 7 8 0,1 15 4 15,-2 5 4-15,-2 2 0 16,1 4-4-16,-1-1 1 16,-3-4-1-16,-3-4-48 15,-3-5 45-15,0-9 0 16,0-6-89-16,0-4-75 16,0 0-138-16</inkml:trace>
  <inkml:trace contextRef="#ctx0" brushRef="#br0" timeOffset="71155.35">9402 4103 535 0,'0'0'89'0,"0"0"11"0,0 0 3 16,0 81-9-16,3-56-24 15,6 0-17-15,-3-5-9 16,1-5-25-16,2-4 0 16,3-6-12-16,5-5-5 15,0 0-1-15,0 0-1 16,2-18 6-16,2-6 1 15,-4-7 10-15,-3 1-9 0,-8 1-7 16,-3 2 7-16,-3 8-8 16,0 7-25-16,-4 4-27 15,-5 8-63-15,-1 0-180 16,-1 4-378-16</inkml:trace>
  <inkml:trace contextRef="#ctx0" brushRef="#br0" timeOffset="71596.42">9644 4085 404 0,'0'0'242'0,"0"0"-182"16,0 0 50-16,0 0-63 15,0 0 0-15,0 0-26 0,-42 76 4 16,30-41 3 0,7 3 40-16,2-6-45 15,3-6-11-15,0-7 2 16,12-8-14-16,5-7-6 0,0-4 4 15,0 0-1-15,1-18 3 16,-5-5 0-16,1-3 10 16,-7-4 7-16,-7 0-13 15,0 2 11 1,0 3-4-16,-9 3-7 0,-9 9-4 16,-1 5-1-16,-1 8-22 15,3 0-67-15,3 11-70 16,1 9-22-16,8-1-149 15</inkml:trace>
  <inkml:trace contextRef="#ctx0" brushRef="#br0" timeOffset="71937.81">9725 4089 374 0,'0'0'107'0,"0"0"-18"16,0 0-2-16,0 0-12 15,0 0 6-15,0 75 7 16,0-46-22-16,0 0-7 16,0-5-14-16,8-7-20 15,3-7-15-15,2-4-7 0,2-5 1 16,1-1 9-1,1-1-7-15,-1-17 1 0,-1-6-3 16,-2-2 13-16,-2-4-13 16,-5 3 7-16,-3 9-10 15,-3 6-2 1,0 6 1-16,0 6-1 0,-3 0-31 16,-5 2-65-16,-1 15-112 15,3 2-93-15</inkml:trace>
  <inkml:trace contextRef="#ctx0" brushRef="#br0" timeOffset="72354.11">9921 4095 456 0,'0'0'111'16,"0"0"-39"-16,0 0 45 16,0 0-23-16,0 0 9 15,0 0-21-15,-66 5-30 16,56 8-22-16,1 1-10 16,6-1-5-16,3 0-15 0,0 0-1 15,9-4-14-15,6-2-5 16,6-4-25-1,-2-1 15-15,2-2-18 0,0 0 21 16,-5 2 6-16,-2 5 18 16,-7 8 1-16,-5 1 2 15,-2 3 5-15,-2 3 1 16,-17-4-3-16,2-2 29 16,-5-7-11-16,1-4-10 15,2-3-11-15,2-2-24 16,7 0-44-16,5-5-75 0,5-6-81 15,0-2-290 1</inkml:trace>
  <inkml:trace contextRef="#ctx0" brushRef="#br0" timeOffset="72731.61">9973 3730 364 0,'0'0'132'0,"0"0"-101"0,0 0 23 0,0 0-14 15,0 0 20-15,-4 78 17 16,10-62 0-16,1 1 4 16,2 3-5-16,6 5-7 15,0 3-23-15,1 6 5 16,-2 3-29-16,-1 2 3 16,-2 1-10-16,-5 2-9 15,-5 0-1-15,-1 2-4 16,0-2-1-16,0-5-27 15,-7-6 3-15,-2-10-69 16,-3-7-141-16,0-6-185 16</inkml:trace>
  <inkml:trace contextRef="#ctx0" brushRef="#br0" timeOffset="74666.45">10352 4257 388 0,'0'0'108'16,"0"0"-28"-16,0 0 58 15,0 0-31-15,0 0-26 16,0 0-16-16,0 0-43 0,0 42-13 16,0-18 3-1,-6 5 6-15,-1 3-12 0,-5 3-6 16,0-1-86-16,-7-3-124 16,-8-5-287-1</inkml:trace>
  <inkml:trace contextRef="#ctx0" brushRef="#br0" timeOffset="78370.42">11030 4052 203 0,'0'0'131'0,"0"0"-91"16,0 0-8-1,0 0-5-15,0 0 0 0,0 0 15 16,0 0 2-16,0 0-14 16,0 0 22-16,0 0-9 15,0 0-17-15,0 0 11 16,0 0-3-16,-2 0-2 16,-1-4-8-16,3 1-12 15,-3-2 0-15,-2-4 12 16,1-1 1-16,-3-2-10 15,-1-4-3-15,1 2 6 16,-4-4-14-16,-1 5 17 16,2 0-4-16,-3 7 5 0,-1 2 6 15,3 4-7-15,-5 0 4 16,3 10-19 0,-4 10-3-16,2 9 1 15,2 0-3-15,4 3 4 0,3-2-1 16,6-6-4-16,0-6-1 15,0-5-3-15,6-6-13 16,6-4-14-16,6-3 9 16,-3 0 22-16,1-10 0 15,1-7 3-15,-1-5 16 16,-2-2-17-16,-3-1 10 16,-2 4-11-16,-1 5 0 0,-5 3 2 15,1 7 1 1,-2 4-2-16,-2 2 6 15,0 0-3-15,0 0 11 0,3 8-16 16,0 12 8-16,3 6 3 16,1 7 6-16,-2 3-6 15,0 5 5-15,-3 3-3 16,-2 3-1-16,0-1-1 16,0-2-7-16,0-5-3 15,0-2-1-15,0-8-1 16,0-7-30-16,0-10-8 15,0-7-48-15,0-5-47 16,0-7 36-16,-4-17-50 16,-1-7-157-16</inkml:trace>
  <inkml:trace contextRef="#ctx0" brushRef="#br0" timeOffset="78906.55">11147 3996 179 0,'0'0'97'0,"0"0"-1"0,0 0 2 16,0 0-1-16,0 0-30 15,0 0 6-15,0-33-22 16,0 31 17-16,-1-1-2 16,-5 3-5-16,1 0-2 15,-3 0-6-15,-3 1-18 16,2 16-31-16,-4 9 10 16,1 4-1-16,0 7-7 15,6-1-3-15,4-5 0 16,2-7-2-16,0-7-1 15,0-9-6-15,12-8-5 16,2 0-9-16,-1-1 20 16,2-15 6-16,0-6 4 0,-2-1-6 15,-2-1-2 1,-5 4-1-16,0 5-1 0,-3 11 0 16,-3 2 2-16,0 2-1 15,1 0-1-15,1 14-16 16,1 7 16-16,1 4 6 15,2 1-2-15,-1-3-4 16,3-6-15-16,-3-5-16 16,4-8-35-16,0-4-59 15,0 0 27-15,0-7-1 16,-3-11-26-16,-2-3-135 16</inkml:trace>
  <inkml:trace contextRef="#ctx0" brushRef="#br0" timeOffset="79612.64">11277 3955 93 0,'0'0'162'0,"0"0"-78"15,0 0-1-15,0 0 6 16,0 0-61-16,0 0 34 0,2 51-3 16,1-33 3-1,1-1 8-15,2 2 7 0,0 0-17 16,0 1-31 0,0 2 4-16,0 0-6 0,0 2-11 15,-2-4-10-15,-1-4 5 16,0 1-10-16,0-7-1 15,-1-3-25-15,-2-5-1 16,0-2 23-16,0 0 3 16,0-13-11-16,0-6 4 15,-5-6-5-15,2-3 11 16,2 1-2-16,1 0 3 16,0 2 0-16,0 4 0 15,4 5 3-15,1 5-6 0,1 8 1 16,1 3-1-16,-1 0-11 15,0 3 14-15,2 11 2 16,-1 5 24-16,0-4-18 16,-2-3 1-16,-2-1-5 15,2-7-3-15,-5-3-2 16,1-1 1-16,-1 0-17 16,2 0-27-16,1-14 33 15,1-6 11-15,3-3 5 16,1 1-3-16,1 4-1 15,-3 4-1-15,3 6 3 16,-5 6-3-16,4 2 0 16,-1 9 0-16,5 12 6 15,2 7 23-15,-1 3-20 16,-1-2-7-16,0-2 14 16,-2-4-7-16,-4-6-5 0,-1-7 18 15,-2-6-22-15,-3-4-20 16,0 0-51-16,0-13-9 15,0-9-26-15,-8-4-122 16,2 4-296-16</inkml:trace>
  <inkml:trace contextRef="#ctx0" brushRef="#br0" timeOffset="80327.34">11649 3973 362 0,'0'0'87'0,"0"0"31"15,0 0-34-15,0 0-26 16,0 0 10-16,0 0 15 0,3 69-25 16,-2-50-13-1,2-2-1-15,-3 0-14 0,0-1-16 16,0-4 1-16,0-4-1 16,0-2-11-16,0-2 1 15,0-4 5-15,-1 2-7 16,-2-2 12-16,0 0-10 15,1 0-4-15,-1 0-5 16,0-12-8-16,2-3 12 16,-1-5-6-16,2-1 2 15,0 0 5-15,0 1 0 16,3 3 0-16,3 6-4 0,2 3 3 16,-1 6-6-16,-3 2 7 15,4 0-12 1,0 4 12-16,3 14 5 0,-2 5 2 15,0 0 5-15,-7-2-8 16,1-6 2-16,-3-6-6 16,0-5 1-16,0-4-1 15,0 0-25-15,4 0-8 16,-2-17 20-16,2-2 13 16,4-8 1-16,2 1 3 15,3 4-4-15,0 4 1 16,0 6-1-16,-3 9 0 15,1 3-7-15,1 13 7 16,-2 14 5-16,2 6 4 16,-2 3-7-16,1-1 5 15,-2-2-6-15,0-4 5 0,-3-8-6 16,-2-8-2-16,-2-9-11 16,1-4-98-16,-2-2-116 15,2-17 1 1,-1-4-87-16</inkml:trace>
  <inkml:trace contextRef="#ctx0" brushRef="#br0" timeOffset="80719.64">12023 3998 218 0,'0'0'331'15,"0"0"-298"-15,0 0 54 16,0 0-1-16,0 0-5 0,0 0 3 15,-31-12-17-15,13 17-20 16,-3 15-14-16,0 7-6 16,5 7-3-16,1 1-14 15,7-5-6-15,7-7-4 16,1-6-3-16,0-9 2 16,19-6-21-16,2-2 9 15,5-5 11-15,-3-11 2 16,3-7 14-16,-6 1-1 0,-3 6-6 15,-5 2-1 1,-2 7-6-16,-7 4 0 16,-1 3 0-16,-2 0 2 15,0 0-2-15,1 6-8 16,2 13 8-16,0 4-2 0,2-2-26 16,-2-5-22-16,6-7-23 15,-2-4-37-15,2-5-7 16,6 0-14-16,0-14-1 15,3-6 63-15</inkml:trace>
  <inkml:trace contextRef="#ctx0" brushRef="#br0" timeOffset="80867.56">12262 4192 481 0,'0'0'96'0,"0"0"-2"0,0 0-5 16,-8 74-30-16,5-56-23 15,0 3-36-15,2 2-20 16,-5 1-170 0,0-1-295-16</inkml:trace>
  <inkml:trace contextRef="#ctx0" brushRef="#br0" timeOffset="81551.85">12507 3664 211 0,'0'0'236'0,"0"0"-189"16,0 0 47-16,10 85 0 15,-3-48-18-15,-2 8 1 16,-1 3 8-16,1 3-32 15,-1-5-22-15,1-6-11 16,-1-6-15-16,-1-9-5 16,3-7 0-16,-1-6-27 15,1-6-69-15,1-6-25 16,3 0-50-16,1-6 10 0,0-12-21 16</inkml:trace>
  <inkml:trace contextRef="#ctx0" brushRef="#br0" timeOffset="81865.45">12718 3890 230 0,'0'0'288'16,"0"0"-243"-16,0 0 17 16,-16 74 5-16,15-36 5 15,1 0 12-15,0-1-17 16,0-5-5-16,0-7-8 15,10-6-28-15,6-9-1 16,5-9-24-16,1-1 15 16,1-7-14-16,-1-14 10 15,-4-6 2-15,-9-5 3 0,-9-5-5 16,0-1 0-16,-12 4-7 16,-12 4-5-16,-4 11-3 15,1 13-10-15,2 6-17 16,0 11-41-16,6 18-59 15,5 7-34-15,6-1-19 16,8-2-62 0</inkml:trace>
  <inkml:trace contextRef="#ctx0" brushRef="#br0" timeOffset="82268.45">13029 3872 321 0,'0'0'102'15,"0"0"9"-15,0 0 5 16,0 0-48-16,0 0 7 16,0 0-14-16,-94 38-19 15,73-2-1-15,6 3-12 16,3-3-6-16,8-7-19 15,4-8-4-15,0-10-3 16,7-6-7-16,8-5-31 16,6 0 38-16,-5-8 3 15,2-7 11-15,-4 3-1 0,-4 1 1 16,-3 4 7 0,-1 5-1-16,0 2-11 0,2 6-2 15,4 23 25-15,0 13 48 16,-1 13-52-16,-3 5-17 15,-2 4-6-15,-3-4-1 16,-1-10-1-16,-2-9-6 16,1-13-11-16,2-14-68 15,4-14-97-15,-2 0-134 16</inkml:trace>
  <inkml:trace contextRef="#ctx0" brushRef="#br0" timeOffset="83010.83">13215 3952 299 0,'0'0'140'0,"0"0"-94"16,0 0 10-16,0 0-29 16,0 0 27-16,0 0-2 15,39 89-4-15,-36-63-2 16,-3-1-27-16,0-4 19 16,0-3-18-16,0-5-3 15,0-5-1-15,0-7-14 16,0-1 9-16,-1 0-1 15,-4-16-10-15,1-7-31 16,1-7 9-16,1-4 19 0,2-2-5 16,0 1 7-1,5 4 1-15,8 6 7 16,-3 7-7-16,2 6 0 16,2 11 2-16,-2 1-1 0,2 7 13 15,2 18 51-15,0 4-12 16,-1 7-10-16,-2-2-11 15,-5-2-29-15,-4-5-3 16,1-6-4-16,-2-6-33 16,0-9-72-16,-2-6-89 15,1 0-126-15</inkml:trace>
  <inkml:trace contextRef="#ctx0" brushRef="#br0" timeOffset="83313.32">13442 4016 413 0,'0'0'114'0,"0"0"-24"0,0 0 17 15,4 71-27-15,2-53 18 16,2-5-18-16,1-2-31 16,3-6-7-16,0-2-12 15,4-3-17-15,-1 0 1 16,1-10 3-16,-2-11-2 15,-1-8-1-15,-5-7-1 0,-8 0-8 16,0 2 0 0,0 8-4-16,-20 8 1 15,1 10-4-15,-5 8-5 0,-1 8-23 16,4 18-48-16,4 7-51 16,7-1-47-16,10-4-32 15,0-5-164-15</inkml:trace>
  <inkml:trace contextRef="#ctx0" brushRef="#br0" timeOffset="83814.35">13664 3968 247 0,'0'0'242'0,"0"0"-178"0,0 0 52 0,0 0-75 15,0 0 6-15,9 84 21 0,-6-65-28 16,-1-5-2-16,-1-4-15 16,-1-3-2-1,0-6-12-15,0-1-9 0,0 0 6 16,0 0 16-16,0-5-8 15,-1-12-14-15,-8-6-16 16,1-4 14-16,1-1 1 16,5-2 1-16,2 0-1 15,0 3 2-15,0 3-2 16,0 4-4-16,8 7 4 0,-2 7-58 16,1 6-89-1,1 0-2-15,-2 2-108 16</inkml:trace>
  <inkml:trace contextRef="#ctx0" brushRef="#br0" timeOffset="83901.23">13664 3968 408 0</inkml:trace>
  <inkml:trace contextRef="#ctx0" brushRef="#br0" timeOffset="84360.16">13664 3968 408 0,'109'44'182'0,"-104"-32"-100"0,0-1 42 0,0-1-66 16,-2-3 10-16,-2-5-23 15,1 1-18-15,-2-3-9 16,0 0-6-16,0 0 8 16,0 0 17-16,0 0-18 0,0-7-12 15,-2-8-7 1,-7 0-5-16,2 0 5 0,3 1-6 16,2 1 3-16,2 3-8 15,0 1-2-15,0 2 11 16,0-2-3-16,9 5-3 15,3-1 5-15,2 2 2 16,-3 2 1-16,1 1-4 16,-3 0 3-16,0 0 0 15,-4 0-2-15,-2 4 3 16,-2-1 6-16,1 1 1 16,-2-4 0-16,0 0-7 0,1 0-2 15,4 0-27 1,-1 0-3-16,2 0 17 0,1-7 14 15,1 2 1-15,0 3 0 16,-1 0 1-16,-1 2 0 16,0 0 1-16,0 17 24 15,-2 10 26-15,1 6-27 16,0 0-16-16,-3-1-4 16,1-7-1-16,-1-11-4 15,-1-6 0-15,1-6-24 16,-2-2-33-16,0 0-75 15,1-13-6-15,4-9 44 16,-1-2-86-16</inkml:trace>
  <inkml:trace contextRef="#ctx0" brushRef="#br0" timeOffset="84818.13">14112 3917 385 0,'0'0'41'0,"0"0"55"0,0 0-43 16,0 0-8-16,0 0 15 15,0 0 39-15,3-21 43 16,-15 31-48-16,-9 11-65 16,-3 8-14-16,3 4-2 15,0 2 5-15,6-2-6 16,7-6-2-16,6-8-3 0,2-6-3 15,0-6-4-15,12-4-6 16,4-3-11-16,7-2 17 16,0-15 0-16,3-6 3 15,-5-6 8-15,-2 3-7 16,-4 3-4-16,-3 9 3 16,-9 7-3-16,0 4 0 15,-3 3 1-15,0 0 6 16,3 9-2-16,-1 11-1 15,1 3-3-15,1 1-1 16,1-5 0-16,3-7 0 16,0-6-12-16,4-5-18 0,1-1-13 15,-1 0 14-15,3-9 9 16,-4-6-5-16,-1-2-77 16,0 2 26-1,-4 5-130-15</inkml:trace>
  <inkml:trace contextRef="#ctx0" brushRef="#br0" timeOffset="85162.37">14247 3599 541 0,'0'0'87'0,"0"0"79"0,0 0-61 0,0 0-37 16,-17 91-26-16,17-35 10 15,0 11-18-15,0 2 14 16,0-8-35-16,0-9-4 16,4-15-9-16,8-12-45 0,-3-8-43 15,2-9-113-15,-5-8-64 16</inkml:trace>
  <inkml:trace contextRef="#ctx0" brushRef="#br0" timeOffset="85381.2">14435 4112 630 0,'0'0'79'0,"0"0"33"0,0 0-43 16,0 101-69-16,0-72-7 15,-4-7-52-15,-2-6-149 16,2-8-210-16</inkml:trace>
  <inkml:trace contextRef="#ctx0" brushRef="#br0" timeOffset="86622.49">14764 3651 261 0,'0'0'98'16,"0"0"16"-16,0 0-14 15,0 73-31-15,0-20-2 16,2 8 2-16,5 4-27 16,-1-6-16-16,1-8-3 15,-1-16-20-15,3-12-3 16,-3-12-2-16,-1-9-30 15,-5-2-75-15,0-15-11 16,0-14 67-16,-7-9-107 16,-6-8-135-16</inkml:trace>
  <inkml:trace contextRef="#ctx0" brushRef="#br0" timeOffset="86855.53">14774 3557 289 0,'0'0'39'0,"0"0"-7"15,0 0 44-15,0 0 19 16,0 0-8-16,88 84 11 16,-77-58-6-16,-8 1-7 15,-3 0-11-15,0-2-27 16,-15-1 13-16,-9-3-8 0,-5-4-26 16,0-4-26-1,2-7-1-15,3-3-14 0,9-3-4 16,6 0-56-1,8 0-68-15,1-5-77 16,0 3-57-16</inkml:trace>
  <inkml:trace contextRef="#ctx0" brushRef="#br0" timeOffset="87782.93">15003 3880 279 0,'0'0'93'16,"0"0"33"-16,0 0-28 15,0 0 5-15,0 0-27 16,0 0 4-16,-48 5-6 0,36 19-33 16,1 8-22-16,2 5-1 15,4-2 23-15,2-4-32 16,3-8 3-16,0-9-12 15,8-8-15-15,6-6 6 16,2 0-2-16,-1 0 9 16,-1-18 2-16,-1-3 9 15,-4 0-7-15,-3 1 7 16,-3 6-5-16,0 6-2 16,-3 4 1-16,0 4 2 15,0 0-5-15,0 0-1 16,1 0-8-16,5 14-12 0,3 2 7 15,2 2 0-15,1-5-35 16,0-3-31-16,1-2-6 16,-2-6-22-16,-2 0 41 15,1-2 23-15,-3 0 17 16,-2 0 5-16,-1 0 16 16,1 3-7-16,-5-2 13 15,3-1 1-15,-1 1 11 16,-2-1 32-16,0 0 10 15,0 0 4-15,0 0-16 16,0-14-21-16,-5-9-17 16,0-3 2-16,2-4-4 15,-1-1 5-15,4 0 30 16,0 6-2-16,0 3-13 0,0 8-13 16,0 7-4-16,0 4-3 15,1 3 4 1,7 0-6-16,0 7 17 15,0 7-3-15,1-1 2 0,-3-1-10 16,0-5-5-16,0 0 14 16,0-3 0-16,-1-2-8 15,1-1 1-15,-2 1 1 16,3-1 2-16,1-1 5 16,-1 0-11-16,4 0 9 15,2 0-11-15,2 0 22 16,3-6-13-16,0-9 0 15,1-4 6-15,1-2-13 0,-5 0-2 16,-2 0 7-16,-6 2-9 16,-7 2-1-16,0 4 2 15,0 1 3-15,-7 2-4 16,-6 5-1-16,-2 2 0 16,-2 3 0-16,1 4 3 15,0 24-3-15,-1 13-4 16,4 8 0-16,5 7 2 15,5-7-9-15,3-9-14 16,3-13 12-16,15-10-24 16,6-13-48-16,1-4 21 0,4-8 1 15,-3-21-15 1,1-9-79-16,-1-8-47 0</inkml:trace>
  <inkml:trace contextRef="#ctx0" brushRef="#br0" timeOffset="87987.82">15480 3481 365 0,'0'0'286'0,"0"0"-238"0,-3 74 32 16,3-31-7-16,0 8 17 16,0 5-29-16,0 2-16 0,1-2 3 15,1-6-24 1,-1-13-24-16,1-11-1 0,-1-12-24 15,1-7-55-15,-2-5-128 16,0-2-148-16</inkml:trace>
  <inkml:trace contextRef="#ctx0" brushRef="#br0" timeOffset="88404.05">15390 3824 514 0,'0'0'180'0,"0"0"-166"16,0 0 112-16,0 0-10 16,99-24-40-16,-72 14-9 15,-2 0-41-15,-2 3-11 0,-3 1-6 16,-3 5-6 0,-2-1 0-16,-3 2-3 15,-2 0 0-15,-4 0-3 0,0 13 1 16,-3 4 4-16,-1 6 3 15,-2 2-5-15,0 2-3 16,0-1 3-16,1-4 2 16,6-1 2-16,4-4 6 15,4-4-10-15,6-8 0 16,3-2 3-16,1-3 1 0,2-1 0 16,-2-16-3-1,-1-9 13-15,-5-3-13 0,-8-5 1 16,-8 0 0-1,-3 5 7-15,-2 7-8 0,-14 8-2 16,-8 7-7-16,-1 7-10 16,-4 0-24-16,4 21-61 15,2 5-110-15,4 7-25 16,7 1-190-16</inkml:trace>
  <inkml:trace contextRef="#ctx0" brushRef="#br0" timeOffset="88588.22">15899 3972 365 0,'0'0'138'16,"0"0"-30"-16,0 0 23 0,0 0-28 16,0 0-16-1,32 76-65-15,-32-49-22 0,0 1-34 16,0-2-23-16,-2-3-206 15</inkml:trace>
  <inkml:trace contextRef="#ctx0" brushRef="#br0" timeOffset="90050.63">16211 3566 274 0,'0'0'105'0,"0"0"-54"0,0 0 27 15,0 0-1 1,0 0-25-16,24 97 3 0,-15-64-6 15,1 5-10-15,1-2-1 16,-2 0-2-16,1-3-16 16,-2-3-5-16,-4-6-6 15,1-7-1-15,-2-6-7 16,-2-7 4-16,2-4-5 16,0 0-14-16,-3 0-37 15,0 0 40-15,0-12-1 16,0-5 0-16,0-3 0 15,1 1 12-15,2 4 0 16,0 1 0-16,-1 4 0 16,1 0 0-16,0 2-5 15,0-4 5-15,2 0 3 0,0-3 1 16,0-1-4 0,-1-4 0-16,1 2 1 0,1-4 2 15,0 4 9-15,1 1-8 16,-1 3 13-16,0 0-10 15,0 4 4-15,-3 3 2 16,-1 4-4-16,-1 3-7 16,1 0 11-16,3 9 6 15,0 14 32-15,2 7 15 16,-2 7-49-16,1 3 9 16,1-2-11-16,-1-3-5 15,3-7-5-15,0-7-3 16,0-8-2-16,2-4 0 0,-4-4 8 15,2-3-5-15,-2-2 2 16,-4 0-3-16,2 0 0 16,-2 0-2-16,1 0 0 15,3 0 0-15,-2 0 3 16,-3-10-2-16,1-8 0 16,0-3-1-16,-2-6 3 15,1-5-3-15,1-1 2 16,0 1-1-16,1 3-2 15,-1 0 2-15,1 2-3 16,1 2 2-16,-2 10-1 16,-1 5-3-16,-1 7-2 15,-1 3-14-15,0 0-2 16,3 0-13-16,3 10-21 0,6 10-36 16,0 7-31-16,-2 1-158 15</inkml:trace>
  <inkml:trace contextRef="#ctx0" brushRef="#br0" timeOffset="90470.87">16636 3948 398 0,'0'0'187'0,"0"0"-149"0,0 0 14 15,0 0-10-15,0 0-7 16,0 0 32-16,32-14 6 15,-16-4-12-15,0-3-20 16,4-5-3-16,-1 2-20 16,-4 0-17-16,-3 4 1 15,-3 3-1-15,-5 3-1 16,-4 3 7-16,0 2-6 16,0 5 3-16,-1 3 5 15,-11 1-8-15,-4 0 3 16,-4 6-4-16,-2 16-6 15,-2 9 5-15,2 3 1 16,2 4 0-16,8 2 0 16,8-8-1-16,4-4 2 15,4-6-2-15,18-9-7 0,4-3 3 16,-2-6-7-16,1-4-6 16,1 0 4-16,-3-2-11 15,-3-12 1-15,-1-2-37 16,-1-1-23-16,-4-3-86 15,-2 2-115-15</inkml:trace>
  <inkml:trace contextRef="#ctx0" brushRef="#br0" timeOffset="90693.73">16917 3781 398 0,'0'0'183'0,"0"0"-119"15,0 0-2-15,0 0-1 0,0 85 35 16,0-50-21 0,0 1-24-16,0-7 3 0,0-4-20 15,0-10-26-15,1-9-8 16,2-4-5-16,1-2-75 16,-1-1-113-16,0-17-6 15,-3-8-70-15</inkml:trace>
  <inkml:trace contextRef="#ctx0" brushRef="#br0" timeOffset="90833.42">16866 3653 558 0,'0'0'152'16,"0"0"-140"-16,0 0 11 15,0 0-11-15,0 0 0 0,0 0-12 16,54-14-27-16,-27 7-179 15</inkml:trace>
  <inkml:trace contextRef="#ctx0" brushRef="#br0" timeOffset="91534.03">16997 3639 306 0,'0'0'215'0,"0"0"-154"0,0 0 30 0,0 0-28 0,0 0 4 15,0 0-22-15,14 96 37 16,-7-51-11-16,-1 0-27 16,-1-1-11-16,-1-7-17 15,-1-11-5-15,-1-9-3 16,1-8-7-16,-2-8-1 15,1-1-15-15,-2 0-22 0,4-18 5 16,-3-6 6-16,4-7-4 16,1 4 14-16,3 7-5 15,1 6 5-15,-1 10 0 16,3 4-6-16,1 14 4 16,0 14 18-16,-4 9 6 15,-4 1-3-15,-2-3 1 16,-3-1 4-16,0-9-2 15,0-5 21-15,-10-8 12 16,-2-7-18-16,-3-5-21 16,2 0-1-16,-2-5-62 0,-2-14-80 15,7-3-28 1,1 1-147-16</inkml:trace>
  <inkml:trace contextRef="#ctx0" brushRef="#br0" timeOffset="91851.46">17229 3866 501 0,'0'0'109'0,"0"0"-50"0,0 0 65 15,0 0-14 1,0 0-28-16,0 0-5 0,23 61-22 15,-16-46-11-15,0-2-27 16,0-4 3-16,2-1-15 16,3-2-2-16,0-3-6 15,3-3 9-15,1 0-8 16,4-12 3-16,-5-8-1 16,-1-6 0-16,-4-4 1 15,-6-1-2-15,-4 0-3 16,0 3-15-16,0 1-19 15,-9 2-90-15,-6 9-142 16,3 2-203-16</inkml:trace>
  <inkml:trace contextRef="#ctx0" brushRef="#br0" timeOffset="92111.5">17399 3489 470 0,'0'0'106'16,"0"0"21"-16,0 0 33 15,12 100-50-15,-8-51-26 16,0 4-20-16,-2 2-28 16,1-5-17-16,0-4-4 15,1-11-15-15,1-7-1 16,-2-14-8-16,0-6-19 15,3-8-41-15,-5 0-58 0,2-13-105 16,-3-12-6-16</inkml:trace>
  <inkml:trace contextRef="#ctx0" brushRef="#br0" timeOffset="92349.43">17500 3451 506 0,'0'0'110'16,"0"0"-22"-16,0 0 10 16,0 0 20-16,28 84-29 0,-23-42-13 15,2 6-28 1,-4 4-12-16,0 5-2 0,0-7-30 16,-1-4 1-1,-1-12-1-15,1-9-8 0,-1-9-9 16,2-11-21-16,0-2-53 15,3-3-118-15,0 0-64 16</inkml:trace>
  <inkml:trace contextRef="#ctx0" brushRef="#br0" timeOffset="92563.38">17746 4013 516 0,'0'0'150'0,"0"0"-126"0,0 0 64 15,0 0-55-15,2 82-30 16,-2-54 0-16,-5-1-3 16,-2-9-88-16,1-2-337 15</inkml:trace>
  <inkml:trace contextRef="#ctx0" brushRef="#br0" timeOffset="93469.18">18104 3896 462 0,'0'0'85'0,"0"0"-45"16,0 0-21-16,0 0 23 16,0 0-4-16,0 0 1 15,61-14-2-15,-47 1 4 16,-1-6 9-16,-2-1-13 16,-4-3 0-16,-2 0-3 15,-4 2-18-15,-1 3-7 16,0 5-2-16,-4 5 12 15,-8 3-14-15,-3 5 21 16,-2 0-2-16,0 13-18 16,-2 14-6-16,3 5-1 15,3 4 1-15,5 1 3 0,7-5-3 16,1-1-2-16,1-6 1 16,17-9-10-16,8-5-9 15,2-8-9-15,3-3-31 16,2-7-4-1,-3-16-44-15,-5-6-100 0,-10 1-311 16</inkml:trace>
  <inkml:trace contextRef="#ctx0" brushRef="#br0" timeOffset="93710.74">18316 3738 653 0,'0'0'37'0,"0"0"-9"0,0 0 58 16,0 0 0-16,0 0 13 16,96 81-37-16,-74-52-15 15,-4-1-25-15,-2-3-7 16,-5-3-15-16,-4-6-2 16,-2-2-42-16,-4-5-75 15,-1-2-155-15</inkml:trace>
  <inkml:trace contextRef="#ctx0" brushRef="#br0" timeOffset="93859.38">18289 3953 848 0,'0'0'90'15,"0"0"-83"-15,0 0 30 0,81-86 25 16,-41 49-13-16,-3 0-37 15,-2 3-12-15,-2 6-61 16,-7 7-218-16,-9 7-197 16</inkml:trace>
  <inkml:trace contextRef="#ctx0" brushRef="#br0" timeOffset="94459.72">18483 4024 413 0,'0'0'152'0,"23"78"-46"15,-10-43 35-15,0-4-45 16,-4-7-20-16,-2-9-41 15,-4-6-14-15,-2-8-5 16,-1-1-4-16,0 0 16 16,0-19-21-16,-9-12-7 15,-3-12-24-15,2-6 16 16,2-8 6-16,5-6-3 16,3-2-4-16,0 7-13 15,3 13 10-15,12 15-2 16,0 14-9-16,0 14 22 15,-3 2-25-15,-3 22 18 16,-3 11 8-16,-2 8 5 0,-4 0 3 16,0-1-1-16,-6-4-5 15,-4-6 25-15,-2-7-12 16,-1-8-8-16,0-8-7 16,0-4-3-16,1-3-34 15,3-5-27-15,3-14-66 16,3-5-31-16,3 1-77 15</inkml:trace>
  <inkml:trace contextRef="#ctx0" brushRef="#br0" timeOffset="94722.74">18585 3948 421 0,'0'0'144'0,"0"0"-77"16,0 0 55-16,0 0-29 15,0 0-15-15,83 59-26 16,-60-59-26-16,-1-2 26 16,-1-17-2-16,0-8-25 15,-8-7-12-15,-3-4 11 16,-10 3-18-16,0 2 6 16,-1 10-9-16,-17 4-2 0,2 8-1 15,-5 8-2 1,-1 3-11-16,2 4-32 0,1 19-68 15,1 5-120-15,6 2-16 16</inkml:trace>
  <inkml:trace contextRef="#ctx0" brushRef="#br0" timeOffset="95693.21">18882 3835 433 0,'0'0'148'0,"0"0"-78"15,0 0 37-15,0 0-41 16,0 0-17-16,0 0-1 15,0 10-21-15,0-10-8 16,-5-13 5-16,2-3-19 16,0-4 0-16,1 1-5 15,2 3-3-15,0 4 3 16,0 4 0-16,0 5-2 16,2 3 1-16,4 0 1 15,2 0 1-15,-1 13 9 0,2 7-6 16,-3 3 7-1,0 1-4-15,-1-1-2 0,-2-5 4 16,2-2-8 0,-2-7 1-16,0-4-2 0,0-4-4 15,-1-1-15-15,-1 2 0 16,1-2 6-16,-2 0 5 16,1 0 8-16,2 0-2 15,2 0 2-15,1 0 0 16,6-3 4-16,0-10-2 15,5-6-1-15,6-4-1 16,-1-5 3-16,4-4 0 16,-1 0-6-16,-6 2 3 15,-7 5 0-15,-7 5-9 16,-5 4 2-16,0 7 7 0,-9 1 4 16,-9 6 10-16,0 2-9 15,-1 3 7-15,-1 19-12 16,2 5-3-16,2 6 3 15,5 0 1-15,5 1-1 16,6-5-6-16,0-3 3 16,8-3-1-16,13-8-11 15,0-5-22-15,3-4-50 16,-1-6 11-16,0 0-28 16,-5 0 19-16,-5-8-11 15,-4-1 34-15,-4 0 57 16,-4 3 5-16,-1-3 0 15,0 0 6-15,0 1-4 0,0-3 10 16,0-2 11-16,0-2-14 16,0 0 4-16,0-2 11 15,2 2 16-15,9 0 12 16,0 0-28-16,0 6 44 16,-4 3-27-16,2 6-27 15,-3 0 20-15,0 13 41 16,0 11-27-16,-2 5-17 15,2 2 23-15,-3 0-10 16,0-1-33-16,-1-10 2 0,1-6 3 16,-2-4-2-1,-1-6-11-15,2-2-3 0,-1-2-1 16,-1 0-28 0,0 0-38-16,0-12-55 0,0-3-77 15,0 0-65-15</inkml:trace>
  <inkml:trace contextRef="#ctx0" brushRef="#br0" timeOffset="96189.01">19284 3424 551 0,'0'0'88'0,"0"0"37"0,0 0-32 15,-1 119 7-15,1-56-6 16,1 8-33-16,6 3-23 16,1-1-18-16,1-10-13 15,2-13-7-15,-1-14-9 16,-2-11-27-16,-2-14-101 16,-6-9-119-16,0-2-157 0</inkml:trace>
  <inkml:trace contextRef="#ctx0" brushRef="#br0" timeOffset="96489.73">19268 3806 665 0,'0'0'49'16,"0"0"6"-16,0 0 54 16,0 0-19-16,100-19-16 15,-67 9-18-15,0 0-42 16,-7 0-10-16,-2 4-2 15,-7 3-2-15,-4 3 0 16,-1 0-2-16,-1 8-7 16,0 12 8-16,0 4-5 0,-3 6 1 15,-4 1-5-15,0 0 10 16,-1-4 1 0,0-3 2-16,0-4-1 0,0-7 4 15,0-5 0-15,-1-8 4 16,-1 0-10-16,-1 0-6 15,2-3-25-15,-2-17-54 16,0-7-46-16,0-7-142 16</inkml:trace>
  <inkml:trace contextRef="#ctx0" brushRef="#br0" timeOffset="96655.43">19512 3725 632 0,'0'0'174'0,"0"0"-155"0,0 0-1 16,0 0 9-16,0 0 34 16,0 0-44-16,56-29-17 15,-38 21-40-15,-1 4-122 16,0 4-130-16</inkml:trace>
  <inkml:trace contextRef="#ctx0" brushRef="#br0" timeOffset="97130.23">19788 3777 480 0,'0'0'103'15,"0"0"29"-15,0 0-23 16,0 0-31-16,0 0-7 16,0 0-3-16,-58 3-26 15,42 10-11-15,4 4-19 16,0-2-6-16,5-2-6 16,5-3 0-16,2-3 0 15,0-1-4-15,0-3 1 16,9 2-5-16,3-4-3 0,0-1 3 15,-1 0 6 1,-3 0 0-16,0 0 2 0,-2 0 0 16,0 2 0-16,1 8 3 15,1 3 1-15,1-2 9 16,2 0-12-16,0-3-1 16,1-3 0-16,1-5 0 15,-1 0 0-15,3-5-1 16,-3-11-1-16,0-8 2 15,2 0 0-15,-5-2-10 16,-2 1-68-16,0 1-113 16,-5 1-29-16,-2-1-190 15</inkml:trace>
  <inkml:trace contextRef="#ctx0" brushRef="#br0" timeOffset="97333.09">19862 3399 241 0,'0'0'348'16,"0"0"-287"-16,0 0 102 16,0 0-25-16,0 0-93 15,-5 118-1-15,5-55 31 16,0 3-41-16,0-2-5 16,0-7-5-16,0-8-21 15,0-12-3-15,0-10-13 0,0-8-33 16,0-8-104-1,0-4-211-15</inkml:trace>
  <inkml:trace contextRef="#ctx0" brushRef="#br0" timeOffset="98315.4">18797 3819 163 0,'0'0'31'0,"0"0"36"16,0 0 8-16,0 0-26 16,0 0 11-16,0 0 22 15,-3 9-10-15,3-5 8 16,0 7-4-16,0 5 9 16,0 5-20-16,0 4-29 15,0 0-2-15,0 0-19 0,-3-2-9 16,1-6 1-16,1-5 0 15,1-5 1-15,0-5-6 16,0-2-2-16,0 0-2 16,0 0-7-16,0-13 9 15,0-6-2-15,0-9-1 16,0-1 3-16,0-3 1 16,3-2-1-16,10 4 5 15,-1 5-5-15,-1 7 0 16,-3 9-2-16,0 9-1 15,-2 0-4-15,0 11 7 16,0 16 7-16,2 4 0 16,-3 3-3-16,0-2 4 15,-1-4-1-15,1-4 13 16,-1-5-20-16,2-6 5 0,-5-6-5 16,2-7-39-16,-1 0-130 15,-2-5-112-15</inkml:trace>
  <inkml:trace contextRef="#ctx0" brushRef="#br0" timeOffset="100159.5">20122 3972 99 0,'0'0'351'0,"0"0"-253"16,0 0 23-16,0 0-34 15,0 0-19-15,-11 73-26 16,6-66-18-16,1-1-7 16,-1-2-16-16,-2-4-1 0,3 0-95 15,1-1-65-15,-2-15-222 16</inkml:trace>
  <inkml:trace contextRef="#ctx0" brushRef="#br0" timeOffset="100392.95">20353 3830 672 0,'0'0'259'15,"0"0"-147"-15,0 0-29 16,0 0-72-16,0 0-11 0,0 0-6 16,-3 5-20-16,6-5-45 15,6-5-104-15,-2-4-166 16</inkml:trace>
  <inkml:trace contextRef="#ctx0" brushRef="#br0" timeOffset="100610.93">20535 3832 788 0,'0'0'71'16,"0"0"-62"-16,0 0 15 15,0 0 2-15,0 0-12 16,0 0-14-16,77-4-68 15,-60-1-88-15,-1 0-151 16</inkml:trace>
  <inkml:trace contextRef="#ctx0" brushRef="#br0" timeOffset="100759.61">20785 3839 930 0,'0'0'83'0,"0"0"-25"15,0 0-35-15,0 0-10 16,0 0 1 0,0 0-13-16,14 0-1 0,-11 0-55 15,-3 0-194-15</inkml:trace>
  <inkml:trace contextRef="#ctx0" brushRef="#br0" timeOffset="102513.89">10809 5218 382 0,'0'0'93'0,"0"0"-49"0,0 0 29 16,0 0-31-16,0 0-4 15,0 0 8-15,0 0 8 16,-5 38 16-16,5-27 18 15,0 3-33-15,0 5-15 16,0 5-9-16,0 2-31 16,0 6-16-16,0-5-85 15,0-5-180-15</inkml:trace>
  <inkml:trace contextRef="#ctx0" brushRef="#br0" timeOffset="105589.55">11143 4768 415 0,'0'0'24'16,"0"0"69"-16,0 0-46 15,0 73-12-15,3-47 29 16,0 5 10-16,3 7 4 16,-3 7-20-16,6 4-21 15,-3 0-21-15,-3-4-4 16,1-10-11-16,-1-10-1 16,2-11-1-16,-2-8-15 15,-3-6-33-15,0-1-59 16,0-22-28-16,-3-9-69 0,-9-8-61 15</inkml:trace>
  <inkml:trace contextRef="#ctx0" brushRef="#br0" timeOffset="105883.96">11098 4690 258 0,'0'0'139'0,"0"0"-81"15,0 0 45-15,0 0-57 16,0 0-5-16,0 0-6 15,30-47-1-15,-12 47 14 16,4 9 9-16,-2 8 5 16,-1 4-15-16,2 5-8 15,-11-1-17-15,-2 4 10 0,-8-1-19 16,0-2 22 0,-5 3-8-16,-14-4-9 0,-4-3 10 15,-3-2-23 1,-1-10 2-16,5-1-1 0,6-5-12 15,5-3-1-15,6-1-39 16,5 0-39-16,0 0-121 16,0-2-32-16,12-1-145 15</inkml:trace>
  <inkml:trace contextRef="#ctx0" brushRef="#br0" timeOffset="106414.01">11370 4932 194 0,'0'0'146'0,"0"0"-63"0,0 0 49 0,0 0-23 16,0 0-17-1,0 0-3-15,-27 10-15 0,19 8-6 16,-1 6-27-16,-2 5-1 15,3 7-6-15,2 2-1 16,3-3-19-16,3-2-5 16,0-6-7-16,6-7-2 15,12-8-7-15,0-6-2 16,3-6-5-16,1 0 5 16,-2-22 9-16,-1-6 6 15,-7-5 0-15,-6-6-1 16,-6-4-3-16,0 4 5 15,-5 2-1-15,-8 12-5 0,-5 10 0 16,1 8-1 0,0 7-8-16,0 5-9 0,-1 21-42 15,6 6-86 1,4 2-50-16,5-2-29 0,3-5-261 16</inkml:trace>
  <inkml:trace contextRef="#ctx0" brushRef="#br0" timeOffset="106798.74">11555 4920 352 0,'0'0'118'0,"0"0"-35"0,0 0 10 16,0 0-16-16,0 0 25 15,0 0 1-15,0 7-14 0,0 9-21 16,0 9-26-1,0 6-18-15,0 5 0 16,0 0-12-16,0-2-4 16,0-5-1-16,0-4-7 0,0-7-5 15,0-7-8-15,-2-4-34 16,2-7-72-16,-1 0-85 16,-5-14-59-16</inkml:trace>
  <inkml:trace contextRef="#ctx0" brushRef="#br0" timeOffset="106968.97">11447 4800 347 0,'0'0'284'0,"0"0"-279"15,0 0 3-15,0 0 23 0,0 0-16 16,0 0-15-1,69 7-158-15</inkml:trace>
  <inkml:trace contextRef="#ctx0" brushRef="#br0" timeOffset="107781.93">11723 4906 285 0,'0'0'110'0,"0"0"-9"0,0 0-8 16,0 0 5-16,0 0-6 16,0 0 1-16,-55 11-16 15,42-2-24-15,-1 1-1 16,2 0-20-16,3 1-1 15,3 2-21-15,6-2-8 16,0 1-2-16,0 1-2 16,5-1-9-16,10 0-4 0,3 1 2 15,1-2-1 1,2 2 12-16,-6-1 0 16,-2 1 2-16,-2 1 1 0,-5 1-1 15,-3 0 2 1,-3 1 13-16,0-4-6 0,0-1-1 15,-2-4-1-15,-7-1-6 16,-4-4-2-16,2-2-27 16,-1 0-53-16,2 0-87 15,4-3-44-15,0-4-86 16</inkml:trace>
  <inkml:trace contextRef="#ctx0" brushRef="#br0" timeOffset="108182">11886 4910 309 0,'0'0'160'0,"0"0"-56"0,0 0 24 16,0 0-38-16,0 0 2 15,0 0-13-15,-55-12-21 16,37 12-3-16,-2 0-11 16,0 8-8-16,4 6-18 15,3-4-4-15,6 0-14 16,7 3-3-16,0 0-4 16,4 0-9-16,14-1-3 0,0-3 6 15,3-3-14-15,1 1 20 16,-2 0 3-16,-2 2 2 15,-5 4 1 1,-3 2-3-16,-5 3 4 0,-4-1 5 16,-1 0 2-16,0-1-6 15,-6-5 2-15,-8-4-6 16,-5-2 2-16,2-5-19 16,-1 0-52-16,1 0-38 15,8-11-45-15,5 0-124 16</inkml:trace>
  <inkml:trace contextRef="#ctx0" brushRef="#br0" timeOffset="108535.29">11961 4955 506 0,'0'0'60'15,"0"0"66"-15,0 0-27 16,0 0-28-16,-2 77 4 16,-2-48-2-16,2-1-33 0,2-3 5 15,0-5-13 1,0-8-30-16,9-5 0 0,9-7-2 16,3 0-2-16,-2-5 2 15,2-19 2-15,-2-6 1 16,-5-5 1-16,-5-2-4 15,-9 0 2 1,0 6-2-16,-2 7 4 0,-17 10-2 16,-5 7-2-16,0 7-16 15,-1 5-67-15,7 20-91 16,2 6-70-16,5-1-148 16</inkml:trace>
  <inkml:trace contextRef="#ctx0" brushRef="#br0" timeOffset="108919.16">12126 5059 392 0,'0'0'101'0,"0"0"-24"0,0 0 4 15,0 0-35-15,0 0 4 16,0 0 12-16,14 52-6 15,-14-52 37-15,0-5-39 16,-8-12-54-16,0-8-4 16,1-7 4-16,4-1 0 15,3-3 1-15,0 2 2 0,0 3 0 16,13 3-3 0,1 10 0-16,2 6-2 0,-1 9 2 15,0 3-1 1,-1 8 2-16,0 17 4 0,-1 5 5 15,-3 6-9-15,0 2 17 16,-4 0 16-16,-3-4-31 16,-3-7 6-16,0-11-9 15,0-6-5-15,0-7-21 16,0-3-44-16,0 0-70 16,0-8-123-16,-4-2-141 15</inkml:trace>
  <inkml:trace contextRef="#ctx0" brushRef="#br0" timeOffset="109119.28">12369 5075 487 0,'0'0'110'15,"0"0"46"-15,0 0 2 16,9 98-94-16,-9-64-61 15,0 0-3-15,0-9-62 16,0-7-152-16</inkml:trace>
  <inkml:trace contextRef="#ctx0" brushRef="#br0" timeOffset="123485.14">12623 4852 389 0,'0'0'71'0,"0"0"-45"15,0 0 7-15,0 0-8 0,0 0 20 16,0 0 30-1,0 0-1-15,0 0 19 0,0 0-14 16,0 0-16-16,0 9-10 16,0 5-7-16,1 8-11 15,1 7-7-15,-1 6-17 16,1 6-10-16,-1 0 1 16,1-3-1-16,-2-7 1 15,0-8-2-15,0-9 0 16,0-9 0-16,0-4-1 15,0-1-1-15,0 0-19 16,0-13 10-16,0-11 11 16,0-10 0-16,0-10-1 15,0 2 0-15,6-1 0 0,4 8-1 16,-1 8-14 0,-1 9 16-16,-2 10 0 15,1 8 0-15,-1 0-8 16,6 1-21-16,3 16 10 0,0 7 19 15,4 3 11-15,-4 3-7 16,0 1 10-16,-3-3 8 16,-2-3 4-16,-4-7-16 15,-3-7-3-15,0-3-6 16,-3-8-1-16,0 0-3 16,0 0 3-16,0 0-2 15,0 0 2-15,0 0 0 16,0 0 7-16,0 0-7 15,2 1 0-15,-1 5-10 16,1-3 10-16,1 2 3 0,-2-2-3 16,4-3-1-1,1 0-3-15,0 0-3 0,4 0 7 16,1-10 1-16,2-10 2 16,5-6 4-16,-2-5-4 15,1-1 2-15,-4 3-4 16,-1 2 1-16,-5 3 0 15,-2 5-2-15,-5 7 4 16,0 5-1-16,-2 3 2 16,-12 4-3-16,-3 0 8 15,-4 11-10-15,-4 12-1 16,-2 8 1-16,5 6 4 16,-1 3-4-16,7-1-1 15,10-7 1-15,6-5-1 0,0-9-5 16,19-3-30-16,8-4-14 15,3-6-31-15,4-5-61 16,-1 0-53-16,-2 0-30 16</inkml:trace>
  <inkml:trace contextRef="#ctx0" brushRef="#br0" timeOffset="123928.24">13133 4967 415 0,'0'0'71'0,"0"0"40"0,0 0-11 0,0 0-40 16,0 0 21-1,0 0-1-15,-21-47-13 0,3 47-8 16,-5 19-42-16,-2 12-11 16,-3 5 10-16,0 7 1 15,1-1 0-15,9-5-8 16,6-8-9-16,9-8-1 15,3-9 1-15,2-8-10 16,17-4-26-16,4 0 30 16,2-20 6-16,-1-6 10 15,-1-4-3-15,-3-1 6 16,-2 3-9-16,-5 6 5 16,-2 11-4-16,-5 5 1 0,-2 6-4 15,2 15-2-15,3 18 0 16,3 13 35-16,-1 11-21 15,0 4-6-15,-5 3-5 16,0-5 7-16,-1-4-10 16,1-13 1-16,-3-13-1 15,4-12-3-15,-2-12-8 16,-2-5-54-16,-2 0-42 16,1-22-116-16,-1-7 67 15,1-8-161-15</inkml:trace>
  <inkml:trace contextRef="#ctx0" brushRef="#br0" timeOffset="124366.43">13344 4946 374 0,'0'0'157'16,"0"0"-93"-16,0 0 52 0,0 0-26 0,0 0 24 15,0 0-45-15,-30-29 2 16,10 39-30-16,-4 15-17 16,-7 8-7-16,4 8-8 15,3 0 2-15,6-2-3 16,8-9-6-16,10-6 1 0,0-9-3 16,3-8-4-16,15-5-9 15,4-2-2-15,1-7 15 16,1-15 7-16,-1-2 1 15,-2-8 2-15,-4 4-9 16,-4 5 0-16,-4 4 0 16,-6 10 0-16,0 9-1 15,-3 0 0-15,0 0-1 16,2 17-8-16,1 7 0 16,0 6 9-16,4-1 0 15,-1-10-6-15,1-5-14 16,1-8-14-16,2-6-32 0,2-2-47 15,-1-21 26 1,2-14-1-16,1-11-124 0,-4-6-276 16</inkml:trace>
  <inkml:trace contextRef="#ctx0" brushRef="#br0" timeOffset="124582.73">13424 4450 376 0,'0'0'262'15,"0"0"-136"-15,0 0 23 16,0 0-92-16,-15 110-33 16,15-41 21-16,0 5 0 15,0 4-18-15,0-5-9 16,2-13-4-16,3-11-14 0,-2-17-4 16,0-9-36-16,-3-9-38 15,0-4-98-15,0-10-76 16</inkml:trace>
  <inkml:trace contextRef="#ctx0" brushRef="#br0" timeOffset="124916.36">13305 4934 328 0,'0'0'535'15,"0"0"-535"-15,0 0 0 16,0 0 68-16,0 0-3 15,95-8 18-15,-66 2-35 0,-3 0-20 16,-2 1-19-16,-4 1-6 16,-4 2-3-16,-2 2 0 15,-1 0-22-15,-6 0-2 16,-1 2-7-16,-1 6 10 16,2 2 10-16,-4-1 11 15,-1 3 6-15,-1 1-6 16,1 1 5-16,-1-1 2 15,1 0 1-15,-1-1-1 16,-1 1 0-16,0-3 7 16,0 1-12-16,0-4-2 15,0-3-8-15,0-4-30 16,0 0-81-16,-1-9-114 16,-12-14-261-16</inkml:trace>
  <inkml:trace contextRef="#ctx0" brushRef="#br0" timeOffset="125077.37">13512 4767 394 0,'0'0'89'16,"0"0"-48"-16,0 0 5 16,0 0-46-16,88 20 0 15,-58-20-11-15,1-1-329 16</inkml:trace>
  <inkml:trace contextRef="#ctx0" brushRef="#br0" timeOffset="126055.39">13737 4893 110 0,'0'0'164'0,"0"0"-79"15,0 0 25-15,0 0-17 0,0 0-35 16,0 0 11-16,-7-7-10 16,7 7-3-16,0 0-5 15,0 0-3-15,0 0-13 16,0 0-6-16,0-1-6 15,0 0-1-15,0 1-1 16,0 0 6-16,0 0-9 16,0 0-8-16,0 0 3 15,0 0-5-15,0 0 6 16,0 0-10-16,-2 0-2 0,2 0-1 16,0 0 1-16,0 0-1 15,0-2 0-15,0 2 3 16,0-1-3-16,0 1 5 15,0-1-5-15,0 1-1 16,0 0 0-16,0 0 0 16,0 0 1-16,0 0 0 15,0 0-1-15,0 0 0 16,0 0 2-16,0 7-2 16,0 8 3-16,0 5 9 0,11 8 8 15,2 1-8 1,1 4-1-16,-1 0-8 15,2-5 3-15,-3-4-4 16,1-5 1-16,-4-7-3 0,-3-5-3 16,-1-5 0-1,-5-2-4-15,0 0 5 16,0 0 2-16,3-1 0 0,0-11 2 16,0-7 3-16,1-5-5 15,4-3 3-15,-1 3-3 16,6 0-7-16,-2 2 4 15,0 4-1-15,-1 4-8 16,-4 6 7-16,-3 4-7 16,-2 1-6-16,-1 3-3 15,0 0-26-15,0 0-13 16,0 0-48-16,0 0-72 16,2 0-82-16,-1 2-200 0</inkml:trace>
  <inkml:trace contextRef="#ctx0" brushRef="#br0" timeOffset="126356.58">13933 4971 250 0,'0'0'133'0,"0"0"-49"16,0 0 9-16,0 0-59 0,0 0 4 0,0 0 33 0,21 0 2 16,-7-7 15-16,2-7-21 15,4-4-21-15,0-2-6 16,-1-3-22-16,-4 2-1 15,-3 1-4-15,-7 3-13 0,-5 6 8 16,0 4-1 0,0 3 9-16,-8 4 1 0,-8 0 4 15,-2 8-21-15,-3 18-1 16,-1 8 1-16,5 9 7 16,4 3-3-16,10-2-2 15,3-4-1-15,9-9-1 16,21-10-11-16,8-11-23 15,9-10-34-15,0 0-15 16,1-15-97-16,-3-5-116 16</inkml:trace>
  <inkml:trace contextRef="#ctx0" brushRef="#br0" timeOffset="127094.04">14346 4603 376 0,'0'0'164'0,"0"0"-80"0,0 0-13 15,11 84-17-15,-2-41 27 16,4 1-2-16,-3-2 5 16,1-3-32-16,-4-3-8 0,-2-10-14 15,-1-6-19-15,-2-8-6 16,-2-7-1-16,0-4 4 15,0-1-4-15,0 0-4 16,0 0-9-16,-5-1-5 16,-1-7 0-16,5-6-31 15,1-1 7-15,0-3 1 16,0 0 26-16,10-2 6 16,9 2 2-16,1 0 3 15,4 9 2-15,0 4 1 0,-2 5-3 16,-4 3-12-1,-2 18 11-15,-4 8 2 16,-6 4 28-16,-4 4 3 0,-2 2-1 16,-3-2-3-16,-15-4-5 15,-4-6-13-15,-5-10-5 16,-3-9-5-16,-1-8-7 16,-1 0 6-16,5-1-35 15,8-14-14-15,7 0-43 16,11-1-55-16,1 0-39 15,0 4-57-15</inkml:trace>
  <inkml:trace contextRef="#ctx0" brushRef="#br0" timeOffset="127353.24">14695 4831 566 0,'0'0'77'0,"0"0"9"0,0 0 56 0,13 95-49 16,-11-54-2-16,-2 0-44 16,0-6-14-16,0-10-16 15,0-9-11-15,0-9-6 16,0-7 0-16,0 0-7 0,0-7-62 15,-7-18-100 1,-4-11-159-16</inkml:trace>
  <inkml:trace contextRef="#ctx0" brushRef="#br0" timeOffset="127510.84">14616 4669 554 0,'0'0'1'16,"0"0"34"-16,0 0 2 16,0 0-37-16,88-11-21 15,-73 8-290-15</inkml:trace>
  <inkml:trace contextRef="#ctx0" brushRef="#br0" timeOffset="128253.18">14910 4813 205 0,'0'0'36'0,"0"0"72"0,0 0-41 0,0 0 18 15,0 0 2-15,0 82-24 0,0-60 9 16,0 4-24-16,0 1-14 15,0-4-15-15,0 0 4 16,0-3-16-16,0-6-5 16,0-7 3-16,0-4-4 15,-4-3 2-15,-1 0 2 16,0 0 3-16,-3-8-8 16,2-9-17-16,1-5 6 15,4-3 4-15,1-4 4 16,0-3 5-16,0-2-4 15,10 1 4-15,5 2-2 16,0 7 0-16,3 8 0 0,-1 6-3 16,2 10 6-16,0 0-1 15,1 13 14-15,-1 16 56 16,0 8 3-16,-4 7-36 16,0 4 0-16,-8-3-15 15,0-4-8-15,-6-9-7 16,-1-11-5-16,0-8 2 15,0-9-6-15,0-4-5 16,-3 0-37-16,-2-8-99 16,1-6-79-16,1-2-140 15</inkml:trace>
  <inkml:trace contextRef="#ctx0" brushRef="#br0" timeOffset="128613.86">15217 4878 407 0,'0'0'85'0,"0"0"36"16,0 0-3-16,0 0-30 15,0 0-7-15,-45 97-9 16,35-58-12-16,4-3-10 15,6-9-20-15,0-10-14 16,6-9-16-16,15-8 0 16,3 0 6-16,3-20 10 0,-2-9-9 15,-4-10 17-15,-3-2-9 16,-12-3-8-16,-6 1-1 16,0 7-1-16,-22 6-5 15,-5 13-5-15,-3 14 0 16,-1 3-34-16,2 23-51 15,4 14-124-15,4 8-70 16,3 0-211-16</inkml:trace>
  <inkml:trace contextRef="#ctx0" brushRef="#br0" timeOffset="129373.32">15376 4973 407 0,'0'0'133'0,"0"0"-67"15,0 0 38-15,0 0-9 16,0 0-22-16,0 0-6 0,32 66-22 15,-30-53-11 1,-2-5-8-16,0-1-1 0,0-4-12 16,0-2-7-16,0 1-4 15,0-2 14-15,-5 0 6 16,-1 0-20-16,0-9-2 16,-3-7-10-16,1-6 4 15,3-4 2-15,2 0-6 16,2 1 9-16,1 2-1 15,0 4 1-15,0 5-10 16,12 3 8-16,2 2-2 16,1-1-26-16,5 2 12 15,-1 5 17-15,-2-1 2 16,-1 4 0-16,-4 0-1 16,-3 0-2-16,0 4 3 0,-3 14 10 15,0 7 15-15,-2 4-8 16,-2 7-9-16,-2-1-5 15,0-4-3-15,0-5-6 16,0-8 1-16,0-9 2 16,0-6 2-16,0-3 0 15,0 0-15-15,0-5 10 16,0-13-1-16,0-9 7 16,0-5 2-16,0 0 4 15,3 0-6-15,5-1 1 0,0 7 0 16,3 3-1-1,0 6 0-15,0 7-1 0,-1 6-3 16,1 4 0-16,-2 0-7 16,1 2 5-16,2 13 6 15,-1-1 6-15,-1 5-4 16,2-5 1-16,-3 5 5 16,0-1 17-16,-3 1-1 15,-2-1-6-15,-2 0-15 16,-2 0 2-16,0-3-5 15,0-1-4-15,0-3-31 16,-6-6-70-16,0-5-188 16,0 0-355-16</inkml:trace>
  <inkml:trace contextRef="#ctx0" brushRef="#br0" timeOffset="129612.08">15798 4854 350 0,'0'0'191'0,"0"0"-65"0,0 0 69 0,9 98-73 16,-9-61-27-16,0-1-38 16,0-8-33-16,0-7-11 15,0-11-5-15,0-6-8 16,0-4-7-16,0 0-32 15,0-13-57-15,0-10-79 0,0-7-95 16</inkml:trace>
  <inkml:trace contextRef="#ctx0" brushRef="#br0" timeOffset="129790.81">15768 4795 499 0,'0'0'74'0,"0"0"-9"16,0 0-9-16,0 0-23 15,0 0-22-15,0 0-11 16,18-16-21-16,-15 22-89 16,-3 0-292-16</inkml:trace>
  <inkml:trace contextRef="#ctx0" brushRef="#br0" timeOffset="130351.11">16026 4875 334 0,'0'0'56'0,"0"0"-14"15,0 0 26-15,0 0-1 16,0 0 9-16,0 0 6 16,0-11-16-16,-3 11 13 15,-3 0 20-15,-3 0-35 16,-3 0-30-16,-1 0 2 15,-3 9-10-15,-3 13-15 16,0 10-1-16,2 5-6 16,3 2-1-16,5-2-2 15,6-6 1-15,3-8-2 16,0-8-2-16,10-6-5 0,8-6 2 16,3-3 5-16,0 0-2 15,1-9 1-15,-2-9 1 16,-2-1 4-16,-5 3-2 15,-3 3-1-15,-5 4 3 16,-4 8-7-16,-1 1 6 16,0 0-3-16,0 0 1 15,2 0-1-15,1 10-2 16,1 3 0-16,4-1 1 16,-1-4-1-16,2-6-6 15,2-2-39-15,4 0 7 16,0-21 18-16,1-11-26 0,-2-8-67 15,0-5-72 1,-3-1-96-16</inkml:trace>
  <inkml:trace contextRef="#ctx0" brushRef="#br0" timeOffset="130562.9">16123 4576 514 0,'0'0'100'0,"0"0"-12"0,0 0 40 15,-4 113-13-15,4-63-34 16,7 8 5-16,0 0-37 16,-1-1-15-16,0-8-4 15,-1-8-15-15,-1-11-15 0,-1-8-18 16,-3-5-24-16,0-7-59 16,0-4-135-16,0-6-228 15</inkml:trace>
  <inkml:trace contextRef="#ctx0" brushRef="#br0" timeOffset="150382.25">21017 3571 143 0,'0'0'266'0,"0"0"-124"16,0 0-63-16,0 0-17 16,0 0-4-16,0 0 20 15,0 0-5-15,0-4 7 16,0 4-21-16,0 0-23 16,0 0-5-16,0 0-16 15,0 0 9-15,0 0-13 0,0 0 3 16,0 0-7-16,0 0 1 15,0 0-1-15,0 0-2 16,0-1-5-16,0-3 2 16,4-1-2-16,0 1 0 15,4-3 3-15,0 6-2 16,-1-1-1-16,3 2 0 16,1 0-1-16,-2 0 1 15,1 0 0-15,-1 0 0 16,-1 3-3-16,0 7 3 15,0 0 0-15,-2 1 4 16,2 1-2-16,-4 1-2 0,3 1 0 16,-2-2 3-1,-2 2-3-15,0 0 1 0,-2 1-1 16,2 4 3 0,-1-2-3-16,-1 1 0 0,2-1 0 15,-1 0 1-15,-1 0 2 16,3 3 0-16,-2 1 3 15,-1 1-5-15,1 3 5 16,-2 0 0-16,0-2-5 16,0 0 5-16,0 0 2 15,0 0-5-15,0-1-3 16,-3-2 0-16,-1-2 2 16,4-1-2-16,0 0 0 15,0-3 0-15,0-1 0 0,0-1-2 16,0-2 2-16,0 0 0 15,4-6 0-15,1 2-1 16,1-2 1-16,1 0-2 16,1 0-1-16,3-3 3 15,0 0 0-15,4-1 0 16,1 2 0-16,2-2 0 16,-1 3 1-16,0-2-2 15,-4 2 4-15,-3-1-4 16,-4 3 1-16,-2-2-3 15,-1 0 3-15,0-1 0 16,-1 0 1-16,-1-1-1 0,-1 1 0 16,0-2 3-16,0 0 0 15,0 0 0 1,0 0 4-16,0 0 5 0,0 0 9 16,0 0 4-16,0 0-9 15,0 0-4-15,0 0 1 16,-3 0-9-16,-3 0-1 15,-1 5-3-15,-3-1 4 16,0 3-3-16,-2 4-1 16,-1 1-2-16,0 4 2 15,-2 1 2-15,3-1-2 16,-3 1-4-16,3 3 4 0,1-1 4 16,3-2-4-1,3-1-1-15,2-1 1 16,3 0-9-16,0-1 9 0,0 3-1 15,0 0 1-15,0-2 0 16,0 2-5-16,0-1 8 16,5 0-3-16,-1 2 0 15,3 3 0-15,-2 3 0 16,1 6 0-16,2 1 0 16,-1 1-1-16,0 2 0 15,-1-1 1-15,-3-1 3 16,2 2-3-16,-4 0 0 15,1 0-1-15,-2 0 2 16,0-5-1-16,0-3 2 0,0-4-3 16,0-7 2-16,0-4-2 15,-6 2 5-15,0-4-4 16,0-1 2-16,-4 1-2 16,2 0 0-16,-1-2 0 15,1 2 0-15,0-2-1 16,3-3 1-16,1-2-2 15,4-2 1-15,0 0-20 16,0 0-37-16,3-11-4 16,14-18 17-16,-1-6-85 15,-2-4-260-15</inkml:trace>
  <inkml:trace contextRef="#ctx0" brushRef="#br0" timeOffset="151830.01">21876 4109 349 0,'0'0'237'0,"0"0"-150"16,0 0-14-16,0 0-16 16,0 0-17-16,0 0 6 15,0 0-4-15,0 0 11 16,-1 0 6-16,-2 0-14 15,-2 0-17-15,-3 0-11 16,-2 0-7-16,-2 0-3 16,-2 0-3-16,-5 0-4 15,-1 4 11-15,-2 6-1 16,0 5 1-16,0 7-8 16,4 3 0-16,3 4-3 15,6 3 0-15,4-3 1 16,5-2-1-16,0-4-4 0,6-6-3 15,8-6 2 1,2-4-6-16,2-6-1 0,0-1 8 16,1 0 0-1,0-11 4-15,-2-8 5 0,-2-4-3 16,0-4 0-16,-3 0 4 16,-3 5-6-16,-2 3-1 15,-1 6 1-15,-3 9 5 16,-1 3-5-16,-1 1 0 0,1 0-1 15,1 3 1 1,0 13-6-16,3 4 4 0,0-1 2 16,0-3 5-16,3-4-5 15,2-5 0 1,3-2-6-16,-2-5 0 0,4 0-30 16,1 0-12-16,-1 0-44 15,-1-7-19-15,-1 2-59 16,-5 3-68-16</inkml:trace>
  <inkml:trace contextRef="#ctx0" brushRef="#br0" timeOffset="152355.23">22118 4116 285 0,'0'0'188'0,"0"0"-101"16,0 0-2-1,0 0 0-15,0 0 10 0,0 0 20 16,0-3-22-16,-5 3-29 16,-7 1-38-16,-6 12-10 15,2 4-6-15,-4 5-3 16,3 3-2-16,2 0 0 15,4-4 1-15,5-2-5 16,6-8-1-16,0-3-3 0,0-3-7 16,14-5-4-16,2 0-5 15,3-1-5-15,2-15 24 16,-3-5 0-16,0-1 4 16,-4 2 0-16,-3 5-1 15,-3 5-3-15,-5 4 1 16,-3 6 0-16,1 0 4 15,-1 0-3-15,2 15 11 16,1 15-3-16,0 13-10 16,0 6 2-16,0 2 1 15,-1-3-2-15,2-3 11 16,-3-5 8-16,1-9-11 16,-1-10-5-16,2-10 4 15,-3-7-8-15,2-4-23 16,-2 0-22-16,0-1-20 0,0-14-43 15,0-2-104-15,-6-4-246 16</inkml:trace>
  <inkml:trace contextRef="#ctx0" brushRef="#br0" timeOffset="152965.4">22280 4140 349 0,'0'0'57'0,"0"0"10"16,0 0 11-16,0 0-15 15,0 0 2-15,0 0 9 16,0-38-5-16,-1 34 6 16,-4 2-4-16,1 1-17 15,-2 1-8-15,-3 0-13 16,-1 0-12-16,-3 0-3 16,-1 5-6-16,-1 8-7 15,-2 5 2-15,4 5-5 16,2 3 3-16,1-4 2 0,6-2-7 15,4-5 0 1,0-6-4-16,0-2-1 0,13-7-1 16,3 0 0-16,4-4-7 15,-1-15 13-15,2-6 0 16,-2 0 2-16,-5 5-4 16,-5 4 4-16,-2 9-1 15,-4 4-1-15,-1 3 1 16,-2 0 1-16,0 0 3 15,0 9 8-15,1 14-5 16,1 9-8-16,-1 7 0 16,1-2 2-16,1 0 1 0,-2-3-2 15,1-6-1-15,1-6 0 16,0-3 0-16,-2-5 0 16,3-5 0-16,-2-3-15 15,-1-2-19-15,-1-4-64 16,0 0-85-16,0 0-69 15</inkml:trace>
  <inkml:trace contextRef="#ctx0" brushRef="#br0" timeOffset="153578.79">22385 4153 326 0,'0'0'161'0,"0"0"-73"0,0 0 31 16,0 0-12-16,0 0 0 16,0 0-20-16,28 84-32 15,-28-67-29-15,0-4-5 16,0-5-7-16,0-3 1 16,0-5 1-16,-3 0-10 15,-4-5 1-15,1-10-7 16,0-6-6-16,4-5 0 0,2 0 3 15,0 2-1 1,0-1 4-16,0 7 0 0,3 5-3 16,2 8 3-16,-2 3-1 15,1 2-1-15,2 0 2 16,1 0 1 0,3 5 3-16,1 1-1 0,1-1-1 15,-1-1 11-15,1-1-5 16,0-2-6-16,-2 1 1 15,3-2 20-15,0 0-18 16,0 0-1-16,0 0 4 16,0 0-3-16,0 0-1 15,-3-8-4-15,2-1 0 16,-5-2-2-16,0 0-2 16,-3-4 3-16,-2 1 1 15,-2 0 0-15,0 1-3 0,0 3 0 16,-3 5 3-1,-7 3 3-15,-3 2-3 0,0 0-5 16,-5 21 5 0,1 8 0-16,0 12-3 0,3 2 3 15,5 0 3-15,6-7-3 16,3-9 0-16,0-10-3 16,13-9-9-16,7-8-18 15,2 0-35-15,4-13-44 16,-1-7-60-16,-3-3-177 15</inkml:trace>
  <inkml:trace contextRef="#ctx0" brushRef="#br0" timeOffset="154407.2">22725 4118 222 0,'0'0'176'0,"0"0"-124"0,0 0 53 0,0 0-29 15,0 0-6-15,0 0 10 16,-9-12-15-16,5 11 5 15,1 1 1-15,-3 0-26 16,-2 0-8-16,-1 0-1 16,-6 18-18-16,0 11-16 15,-1 6-1-15,4 8-2 16,2-4 2-16,7-5-1 16,3-8 0-16,0-9-3 0,11-8-6 15,7-7 1 1,2-2-5-16,0-1 10 0,2-18 3 15,-2-4 4-15,-3 0 0 16,-1-2 0-16,-5 5-1 16,-3 6 4-16,-5 6-6 15,-1 7 0-15,-2 1 1 16,1 11 8-16,1 19 14 16,-1 15-21-16,2 10 5 15,-1 5-5-15,-2-3-1 16,2-1-1-16,-1-7 5 15,1-12 5-15,1-13-11 16,-2-12 3-16,-1-8-3 16,2-4-7-16,-2 0-29 0,0-7-63 15,0-17-120-15,-9-6-374 16</inkml:trace>
  <inkml:trace contextRef="#ctx0" brushRef="#br0" timeOffset="154812.57">22937 4137 494 0,'0'0'194'16,"0"0"-109"-16,0 0 74 0,0 0-109 15,0 0-25-15,0 0-4 16,-96 65-4-16,69-31 8 15,3-3-5-15,8-5-5 16,10-6 1-16,5-7-7 16,1-4-6-16,4-7-3 15,15-2-8-15,5 0 8 16,2 0 0-16,-1-12 3 16,-1-2 3-16,-5-1 0 15,-4 4-2-15,-4 5-3 16,-4 2-1-16,-4 3-1 15,-1 1 1-15,2 0 0 16,1 11-10-16,3 7 9 16,1 1 1-16,-2-5-7 15,0-4-6-15,0-6-14 0,-1-4-34 16,3 0-26-16,-1-8-31 16,1-16 62-16,-3-8-42 15,-2-2-178-15</inkml:trace>
  <inkml:trace contextRef="#ctx0" brushRef="#br0" timeOffset="155038.78">23019 3787 593 0,'0'0'93'15,"0"0"-41"-15,12 108 79 16,0-47-31-16,-1 8-21 0,-2 4-12 15,-1-5-27-15,-2-10-24 16,1-9-11-16,-1-16-5 16,-3-8-23-16,-1-10-158 15,-2-6 60-15,0-9-308 16</inkml:trace>
  <inkml:trace contextRef="#ctx0" brushRef="#br0" timeOffset="155405.91">23023 4253 797 0,'0'0'50'15,"0"0"-3"-15,0 0 28 16,0 0 45-16,0 0-56 16,0 0-12-16,79-19-14 15,-56 15-14-15,-3 0 6 16,2-3-10-16,0-3-10 15,0-3-5-15,-1-2-1 16,0-5-5-16,-2 0 2 16,-4-1-2-16,-2 1-4 15,-6 4 2-15,-4 1-5 16,-3 4 2-16,0 5 6 0,-3 2 0 16,-12 4 5-1,-5 0-5-15,-4 21 4 0,2 13-4 16,0 9 0-16,8 0 6 15,7-2-6 1,7-7-1-16,0-9-1 0,15-8-20 16,13-11-8-16,7-6-10 15,8-1-27-15,3-19-57 16,3-3-174-16,-2 1 163 16</inkml:trace>
  <inkml:trace contextRef="#ctx0" brushRef="#br0" timeOffset="156273.87">23878 4105 282 0,'0'0'107'0,"0"0"-55"0,0 0 60 0,0 0-35 0,0 0-27 0,0 0 26 15,-40-64-10-15,21 58-13 16,-4 3 13-16,-2 3-11 16,-5 0-4-16,0 12-8 15,2 15-27-15,1 11-6 16,5 9-3-16,9 3 4 15,10-2-8-15,3-9-2 16,3-7-1-16,20-14-9 16,4-11 8-16,2-7-5 15,1-1 5-15,-1-22 1 16,-2-11 9-16,-3-9-2 16,-7-10 5-16,-6-5-9 15,-4-3-2-15,-4 0 0 16,-3 4 0-16,0 4 5 15,0 8-5-15,-4 9-1 0,-4 12 1 16,5 11 2-16,0 11 2 16,3 2 12-16,0 0-10 15,0 12-5-15,3 21-2 16,8 9 0-16,2 10 0 16,-1 1 1-16,3-1 4 15,0-3 0-15,1-4 14 16,-1-2-8-16,-1-7-3 15,-4-5-8-15,-2-5-12 16,-4-7 11-16,-4-12 0 0,0-2-31 16,0-5-17-1,0-5-55-15,0-15-285 0,-1-4-178 16</inkml:trace>
  <inkml:trace contextRef="#ctx0" brushRef="#br0" timeOffset="156479.63">24023 4057 614 0,'0'0'74'0,"0"0"41"15,0 0 2-15,0 0-31 16,10 81 6-16,-7-41-22 16,0-1-25-16,0-2-27 0,-1-11 2 15,-1-10-20-15,1-7-11 16,-1-9-15-16,1 0-34 15,-2-13-119-15,0-13-169 16</inkml:trace>
  <inkml:trace contextRef="#ctx0" brushRef="#br0" timeOffset="156651.04">24008 3984 643 0,'0'0'64'0,"0"0"-52"0,0 0 86 16,0 0-47 0,0 0-51-16,97 0-22 0,-76 0-140 15,0 0-264-15</inkml:trace>
  <inkml:trace contextRef="#ctx0" brushRef="#br0" timeOffset="157188.47">24263 4037 436 0,'0'0'26'0,"0"0"67"16,0 0-24-16,0 0-33 15,0 0 19-15,0 0 10 16,-22-8 33-16,17 8-14 0,-1 0-15 15,-4 0-30 1,-1 3-19-16,-2 7 1 16,-3 2-15-16,-1 1 0 15,-1 2-1-15,2 1-2 16,5-2-2-16,4-2-1 16,7 0-3-16,0-2 2 0,9 1-16 15,16-2-11-15,3-6-14 16,4 1 5-16,-4-2 6 15,-1 3 11-15,-7 2 12 16,-7 9-6-16,-7 3 11 16,-6 3 3-16,0 3 8 15,-5-3 3-15,-12-2-6 16,-3-8-3-16,-1-4-2 16,0-8-6-16,3 0-103 0,4-12-75 15,6-14-92 1</inkml:trace>
  <inkml:trace contextRef="#ctx0" brushRef="#br0" timeOffset="157440.54">24326 3766 586 0,'0'0'70'0,"0"0"21"0,0 0-4 0,0 0-4 15,0 0 15-15,20 77 18 0,-14-27-57 16,-1 5-17-16,1 2-19 16,0-4-11-16,-1-4-6 15,2-8-6-15,-3-9-1 16,-1-7-31-16,-3-7-24 16,0-7-49-16,0-8-163 15,-9-3-389-15</inkml:trace>
  <inkml:trace contextRef="#ctx0" brushRef="#br0" timeOffset="157866.87">24242 4096 14 0,'0'0'746'16,"0"0"-734"-16,0 0 125 0,0 0-11 15,94-19-61-15,-62 11-9 16,-3 1-43-16,-2 3-12 15,-3 3-1-15,-6-1-22 16,-3 2-33-16,-3 0-26 16,-2 0-34-16,-4 2 19 15,0 10 27-15,-1 4 30 16,-2 2 36-16,1 3 2 16,2 3 1-16,-2-1 15 15,1-1 31-15,-2-3 12 16,0-7 17-16,-1-4-11 15,-1-6-20-15,-1-2-22 16,0 0 3-16,0 0 18 16,0-17-6-16,-1-4-33 0,-7-4-4 15,2 0 0-15,-1-3 0 16,5 6-3 0,2 3 2-16,0 4 1 0,0 5 0 15,0 2 0-15,0 4-17 16,6 2-17-16,3 1-23 15,5 1-37-15,2-2-22 16,0-1-39-16,1 2-76 16</inkml:trace>
  <inkml:trace contextRef="#ctx0" brushRef="#br0" timeOffset="158071.84">24685 4107 349 0,'0'0'306'0,"0"0"-190"0,0 0 70 16,0 0-79-16,9 82-40 15,-6-62-20-15,0 1-23 16,-3 1-19-16,0-3-4 16,0-4-1-16,0-5-23 15,0-3-37-15,0-7-79 16,0 0-159-16</inkml:trace>
  <inkml:trace contextRef="#ctx0" brushRef="#br0" timeOffset="158279.71">24678 3934 402 0,'0'0'374'0,"0"0"-273"16,0 0 11-16,0 0-29 16,0 0-29-16,0 0-34 15,9 0-20-15,-6 0-13 16,0 3-55-16,-3 5-243 0</inkml:trace>
  <inkml:trace contextRef="#ctx0" brushRef="#br0" timeOffset="159022.37">24791 3796 113 0,'0'0'376'0,"0"0"-305"16,0 0-16-16,0 0-1 16,0 0 50-16,39 89 2 15,-26-43-19-15,-1 2-24 16,-1 0-14-16,-5-4-13 16,-3-4-21-16,-3-11 4 15,0-8-14-15,0-7-2 16,0-9-2-16,0-5-1 15,0 0-4-15,-3-12-24 16,-2-10-10-16,2-4-31 0,3 1 14 16,0 5 22-16,0 3-19 15,9 5 2-15,2 10 30 16,-2 2 5-16,2 4 6 16,-2 20 9-16,-4 4 3 15,-2 6 2-15,-3 1 6 16,0-1 14-16,0-3 6 15,-12-8-9-15,-4-7-3 16,-1-9-11-16,-2-7-8 16,2 0-49-16,3-12-73 15,3-10-68-15,6 0-141 16</inkml:trace>
  <inkml:trace contextRef="#ctx0" brushRef="#br0" timeOffset="159286.69">24960 4140 139 0,'0'0'454'0,"0"0"-366"16,0 0 87-16,28 80-49 16,-19-60-63-16,-2-3-17 15,3-7-2-15,1-2-27 16,-2-4-11-16,3-4 1 0,2 0 3 15,-2-6-8 1,1-15 6-16,-4-7-8 0,0-3-3 16,-1-2-14-16,-3 0-46 15,-3 4-86-15,-2 3-122 16,0 9-186-16</inkml:trace>
  <inkml:trace contextRef="#ctx0" brushRef="#br0" timeOffset="159521.07">25139 3757 339 0,'0'0'289'16,"0"0"-236"-16,0 0 64 15,0 0 18-15,30 73-39 16,-24-33-19-16,-1 6-27 0,-3-3-26 15,-1 0-16-15,-1-7-6 16,0-6-2-16,0-7-20 16,0-5-47-16,-4-6-109 15,-9-4-243-15</inkml:trace>
  <inkml:trace contextRef="#ctx0" brushRef="#br0" timeOffset="159871.67">25078 4032 771 0,'0'0'42'0,"0"0"41"15,0 0 54-15,0 0-64 16,97-39-12-16,-73 27-35 16,-2 3-19-16,-3 0-7 15,-4 5-12-15,0 1-57 16,-2 3-19-16,-2 0-10 15,-2 0-23-15,-2 13-21 16,-2 3 14-16,-2-1 75 16,-2 2 39-16,-1 1 14 15,0 1 47-15,0-1 46 16,0 1-6-16,0-1 22 16,0 0-23-16,2-1-15 15,-1-3-7-15,1-1-26 0,1-6-11 16,-3-4-23-16,0 0-4 15,0-3-5-15,0 0-35 16,0 0-57 0,0 0-109-16,0-4-400 0</inkml:trace>
  <inkml:trace contextRef="#ctx0" brushRef="#br0" timeOffset="160190.81">25391 3959 453 0,'0'0'165'0,"0"0"-54"16,0 0 21-16,0 0-57 15,0 0-21-15,0 0-25 16,-1 0-24-16,1 0-5 16,0 0-4-16,1 0-78 15,6 0-103-15,-1 0-100 0</inkml:trace>
  <inkml:trace contextRef="#ctx0" brushRef="#br0" timeOffset="160722.44">25489 4055 304 0,'0'0'39'0,"0"0"10"15,0 0 28-15,0 0 7 16,0 0-16 0,0 0-31-16,-19 5-5 0,16-5 0 15,0 1 4-15,1-1-5 16,1 0-4-16,-1 1 9 15,1 1 2-15,-2 3-7 16,-3 4 6-16,2 0-2 16,-2 4-7-16,0 5 1 15,0 4 6-15,-2 4-27 16,7 1 2-16,1-1 6 16,0-3-12-16,0-6-2 15,12-7-4-15,0-4 2 0,2-4 0 16,3-2 0-1,2 0 5-15,-1-18 0 0,2-9 7 16,-5-6 1 0,-2-3-4-16,-5-1-8 15,-5 4 2-15,-3 7-3 0,0 3-7 16,-5 8-3-16,-12 7 0 16,-3 7-11-16,-3 1-27 15,0 11-20-15,3 13-20 16,1 3-84-16,4 2-53 15,4-3-256-15</inkml:trace>
  <inkml:trace contextRef="#ctx0" brushRef="#br0" timeOffset="161091.65">25652 4191 473 0,'0'0'65'16,"0"0"-16"-16,0 0 28 15,0 0 0-15,0 0 45 16,0 0-95-16,0 0-25 16,2-71-2-16,-2 44 2 15,1 1 2-15,8 1-2 16,4 6 0-16,-2 5-1 0,4 7-1 15,-3 4 0-15,-2 3-2 16,3 0 1-16,-3 12 1 16,2 8 17-16,1 7 22 15,-1-1-22-15,0-1 26 16,-3 0-11-16,-6-9-8 16,-2 1-20-16,-1-3-4 15,0-4 0-15,0-2-41 16,-1-2-126-16,-7-2-145 15</inkml:trace>
  <inkml:trace contextRef="#ctx0" brushRef="#br0" timeOffset="161627.49">25337 3867 847 0,'0'0'182'0,"0"0"-56"15,0 0-28-15,0 0-51 16,0 0-32-16,0 0-15 15,0-4-6-15,0 2-7 16,0-2-61-16,0 2-98 16,0 2-486-16</inkml:trace>
  <inkml:trace contextRef="#ctx0" brushRef="#br0" timeOffset="165711.43">3582 4057 426 0,'0'0'162'16,"0"0"-42"-16,0 0 17 15,0 0-37-15,0 0-47 16,0 0-13-16,0 0-16 0,-9 0 7 16,9 0 2-16,0 0-8 15,0 0-5-15,-2 0 1 16,2 0-19-16,-1 0 3 16,1 0-4-16,-2 0-1 15,1 0-9-15,1 0-18 16,0-5-154-16,0-5-161 15</inkml:trace>
  <inkml:trace contextRef="#ctx0" brushRef="#br0" timeOffset="182344.42">1654 6743 11 0,'0'0'422'16,"0"0"-362"-16,0 0 27 16,0 0-24-16,0 0-37 15,0 0-14-15,0 0 0 16,0 0 10-16,0-1 20 15,0 1 1-15,0 0 10 16,0 0 7-16,0 0-7 0,0 0-7 16,0 0-4-16,0 0-6 15,0 0-7-15,0 0-6 16,0 4-9-16,0 10-6 16,-7 6-5-16,-4 7-3 15,-5 8 10-15,-8 11 0 16,0 10-5-16,-4 4 11 15,-5 7-7-15,8 2-2 16,-2-3-4-16,4-4-1 16,7-9-1-16,4-16-1 15,6-15 1-15,3-11-2 16,2-8-1-16,1-3-18 16,0 0-1-16,0 0-2 15,0-9-10-15,0-5 8 0,0-6-29 16,0-3-68-16,0-4-92 15,0-3-93-15</inkml:trace>
  <inkml:trace contextRef="#ctx0" brushRef="#br0" timeOffset="182929.95">1359 6800 398 0,'0'0'26'0,"0"0"12"0,0 0-8 0,0 0-14 16,0 0-10-16,0 0-1 15,-30-12 7-15,30 12 22 16,0 0 1-16,0 0 8 15,0 0 11-15,0 0-4 16,0-2 4-16,0 0 13 16,0 2-8-16,0 0-13 15,0 0-6-15,0 0 2 16,0 0-4-16,0 0-4 0,0 0-11 16,0 0-4-16,0 0-4 15,12 7 5-15,0 8 1 16,7 1 7-1,4 7 6-15,2 5-30 0,11 8 1 16,4 6 8 0,2 4-4-16,4 0-6 0,0-1 3 15,-4-2-6-15,-7-4-2 16,-7-6 2-16,-4-1 1 16,-5-11 1-16,-7-7-2 15,-3-3 1-15,-2-7-4 16,-5-1 3-16,-2-3 0 15,0 0 0-15,0 0 0 16,0 0 0-16,0 0 6 16,0 0-6-16,0 0-7 0,0 0 5 15,0 0-3-15,0 0-11 16,0 0-32-16,0-13-38 16,0-9-153-16,0-3-251 15</inkml:trace>
  <inkml:trace contextRef="#ctx0" brushRef="#br0" timeOffset="184450.95">1981 7212 225 0,'0'0'89'0,"0"0"20"15,0 0 9-15,0 0-43 0,0 0-5 16,0 0-9-16,-6 3-13 15,6-3-8-15,0 0-6 16,0 0 10-16,0 0 7 16,0 0-7-16,0 0-10 15,0 0-10-15,0 0-5 16,0 0-2-16,0 0-4 16,0-14-10-16,6-6 5 15,6-7 2-15,0-5-9 16,1-4 2-16,2 1-3 15,-3 4 8-15,0 4-8 16,-3 8 1-16,-3 7-1 0,-1 6-3 16,-4 2 3-1,-1 4 5-15,0 0-3 0,0 0-2 16,3 0 0-16,-2 0 1 16,-1 0-3-16,0 0 3 15,0 0-1-15,0 0 0 16,2 0 1-16,1-3-1 15,-2 1 1-15,2-1-1 16,-1 1 9-16,-1 1-9 16,1 1 8-16,-2 0-4 15,0 0-4-15,0 0 12 16,0 0 0-16,0 0 3 0,0 0 3 16,0 0-10-16,0 0 1 15,0 0 0-15,0 0-1 16,0 0-7-1,0 0 2-15,0 0-3 0,4 3-1 16,1 7 1-16,2 4 0 16,-1 4 0-16,3 0 5 15,-1 3-1-15,2 1-2 16,-4 1-1-16,0-1-1 16,3 0 1-16,-2 0 1 15,-1 1-2-15,0-4 0 16,-1-1 0-16,1-2-1 15,1-2 1-15,-4 1 0 16,3-4 0-16,0-4 0 16,-3-2-11-16,-1-4 10 15,-2-1 1-15,0 0-4 0,0 0-2 16,0 0-14-16,0 0 3 16,0 0-33-16,-8 0-127 15,-4 0-283-15</inkml:trace>
  <inkml:trace contextRef="#ctx0" brushRef="#br0" timeOffset="185744.07">2497 7060 67 0,'0'0'53'16,"0"0"-47"-16,0 0 5 0,0 0 3 15,0 0 7-15,0 0-9 16,0-3 9-16,0 2 5 15,0 1 0-15,0 0 17 16,0 0-10-16,0 0-9 16,0 0 2-16,0 0-6 15,0 0-8-15,0 0 12 16,0-2 0-16,0 2 11 16,0 0 23-16,0 0-5 15,0 0 4-15,0 0 1 16,0 0-4-16,0 0-5 15,0 0-5-15,0 0 0 16,0 0-11-16,0 7-8 0,5 13-6 16,-1 8 20-1,3 3-18-15,-2 3-4 0,1-2-6 16,3-5-9-16,1-4 11 16,-1-9-11-1,2-7-2-15,-1-3 5 0,4-4-4 16,-1 0 0-1,2-4 7-15,6-17 5 0,-5-9-3 16,2-6 2-16,-1-4-5 16,-4-1-5-16,-4 0 0 15,-3 1 8-15,-3 9-5 0,0 9 5 16,-3 5-9 0,0 8 4-16,0 8 5 15,0 1-10-15,0 0-1 0,0 0 0 16,0 0-23-16,-3 1-23 15,0 7-5-15,3 0-54 16,0-2-99-16,0-3-59 16</inkml:trace>
  <inkml:trace contextRef="#ctx0" brushRef="#br0" timeOffset="186243.44">3037 7017 628 0,'0'0'118'0,"0"0"-58"15,0 0-1-15,0 0-14 16,0 0 9-16,0 0 29 16,21 0-36-16,-8 0-7 15,1 0-12-15,7 0-14 16,-6 0-5-16,1 0-9 15,-2 4 0-15,-3 5-20 16,-3 1-38-16,-5 6-55 0,-3 2-156 16</inkml:trace>
  <inkml:trace contextRef="#ctx0" brushRef="#br0" timeOffset="186447.2">3007 7216 1051 0,'0'0'82'0,"0"0"42"16,0 0-59-16,0 0-53 0,0 0-11 15,0 0 13-15,33 2 4 16,-5 2-18-16,1-2 0 0,-2-2-7 16,7 0-41-1,-4 0-51-15,-3 0-63 0,-3 0-355 16</inkml:trace>
  <inkml:trace contextRef="#ctx0" brushRef="#br0" timeOffset="187748.42">3756 6307 376 0,'0'0'151'0,"0"0"-33"15,0 0 9-15,0 0-26 16,0 0-22-16,0 0-4 16,0 0-23-16,-22 0-24 15,13 6-3-15,1 4-11 16,-3 5 6-16,2 1-4 0,-2 8-7 16,1 5-3-1,4 7 1-15,0 5-2 0,4 4-1 16,2 3-2-16,0 0-1 15,0-3 2-15,0-1 5 16,9-4-8-16,-1 0 0 16,2-3 0-16,1-2 2 15,-4-2-2-15,0-1 1 16,-2 1 0-16,-5-2-1 16,0-2-3-16,0-5 3 15,0-2 6-15,-5-3-5 16,-8-2 0-16,-2-3-1 15,2-4 2-15,-2-4 0 16,2-3-2-16,2-3 2 16,5 0 0-16,0 0-1 0,2 0 0 15,4 0 0-15,0 0-1 16,0 0 0-16,0 0-5 16,0 0-4-16,7 0-2 15,5-6 11-15,4-1-3 16,1 5 3-16,2 0-4 15,5 2 2-15,-6 0 2 16,4 5 4-16,-5 11-1 16,1 6-2-16,-5 2 12 15,-1 7-5-15,-3 3 1 16,-3 4-4-16,-3 3-2 16,-1 4 1-16,-2 1 1 0,0-2 4 15,0 7-6 1,0-3-1-16,0 4-2 0,0-2-4 15,2-2 4-15,1-3 1 16,2-5-1-16,-1-6 0 16,4-2-1-16,-2-8 1 15,4-1 0-15,-4-5 0 16,-1-2 0-16,-4-7 2 16,1-3-3-16,-2-3 1 15,0-1-1-15,0-2 0 16,0 0-3-16,0 0-8 0,0 0-1 15,0 0-10 1,-5-6-62-16,-1-3-80 0,0 0-308 16</inkml:trace>
  <inkml:trace contextRef="#ctx0" brushRef="#br0" timeOffset="189466.63">4343 6281 358 0,'0'0'92'0,"0"0"-11"15,0 0-4-15,0 0-8 0,0 0 19 16,0 0 20-16,4 0-12 16,-4 0-10-16,0 10-48 15,0 6-25-15,-6 7 10 16,-6 8 4-16,0 5-2 15,-1 8-10-15,-5 6-5 16,0 2 1-16,-3 0-9 16,0-1-2-16,0-4 0 0,2-9 1 15,8-10-1 1,3-7 0-16,5-10-1 0,1-6-19 16,2-4 4-1,0-1-32-15,0-1-65 0,0-15-10 16,0-7-37-16,0 1-81 15,-3 2-238-15</inkml:trace>
  <inkml:trace contextRef="#ctx0" brushRef="#br0" timeOffset="189871.92">4129 6367 224 0,'0'0'332'15,"0"0"-293"-15,0 0 98 16,0 0-16-16,0 0-43 16,0 0-12-16,0-7 5 15,0 7-18-15,0 0-1 16,0 0-20-16,0 0-12 15,0 0-7-15,0 0 5 16,0 0-17-16,5 10 7 16,8 5-6-16,7 6 6 15,-1 5 12-15,8 3-6 0,-6 5-6 16,4 4 2 0,-4 3 0-16,0-3-10 15,-5-1 0-15,-1-6-1 16,-6-5 0-16,-3-7-15 0,-3-6-16 15,-3-8-17-15,0-3-36 16,0-2-51-16,0 0-104 16,0-12-131-16</inkml:trace>
  <inkml:trace contextRef="#ctx0" brushRef="#br0" timeOffset="191656.57">4653 6743 331 0,'0'0'258'16,"0"0"-245"-16,0 0 66 15,0 0-15-15,0 0-41 16,0 92-14-16,0-69-9 16,0-1-12-16,0-6-47 0,-3-6-105 15,-3-9-249 1</inkml:trace>
  <inkml:trace contextRef="#ctx0" brushRef="#br0" timeOffset="192342.56">5376 6244 391 0,'0'0'110'0,"0"0"-62"0,0 0 9 0,0 0 3 16,0 0 39-16,0 0 30 15,0 0-18-15,0 12-43 16,-8 4-35-16,-4 7 1 16,-3 5-3-16,-3 9-11 0,-6 5-3 15,0 5-9-15,-1 3-7 16,-1 1 4-16,1-4-3 16,4-6-2-16,3-12-8 15,6-8-10-15,5-9-17 16,2-5-60-16,1-7-71 15,-3 0-100-15</inkml:trace>
  <inkml:trace contextRef="#ctx0" brushRef="#br0" timeOffset="192621.91">5057 6360 588 0,'0'0'47'0,"0"0"21"16,0 0 102-16,0 0-54 15,103 104-15-15,-67-66-31 16,0-1-27-16,0-4-16 16,-5-5-16-16,-1-3-1 15,-8-5-5-15,-5-6-5 16,-6-3-4-16,-6-4-9 15,-2-6-35-15,0-1-25 0,-3-4-128 16,3-13-10-16,-3-1-297 16</inkml:trace>
  <inkml:trace contextRef="#ctx0" brushRef="#br0" timeOffset="193333.57">5739 6360 446 0,'0'0'92'0,"0"0"2"15,0 0-36-15,0 0-25 0,0 0 1 16,0 0 28-16,6 0 29 16,-6 0 16-16,0 0-18 15,0 7-32-15,-7 3-28 16,-8 1 9-16,-6 1-13 15,-4 1-11-15,-4 1 1 16,-2 0-9-16,3-2 3 16,0-1-3-16,5-2-2 0,3 1-3 15,7-5 0 1,4-1-1-16,6-3 0 16,3-1-6-16,0 0-13 0,0 0-3 15,0 2 6-15,0-2 16 16,2 1 0-16,8 2 4 15,2 0-1-15,1 1 3 16,2 1-4-16,3 0 3 16,0 2 6-16,3-1-10 15,-6 1 0-15,4 0-1 16,-7-1 0-16,0-1-2 16,-6 0-8-16,-3-4-24 15,0 0-35-15,-3-1-63 16,0 0-124-16,-6 0-152 15</inkml:trace>
  <inkml:trace contextRef="#ctx0" brushRef="#br0" timeOffset="193545.34">5495 6615 531 0,'0'0'205'0,"0"0"-195"0,0 0 174 16,0 0-62-16,0 0-44 16,0 0-33-16,91 3-35 15,-69-3-3-15,0 0-7 0,3 0-16 16,0 0-46-16,-2 0-143 16,-5-3-203-16</inkml:trace>
  <inkml:trace contextRef="#ctx0" brushRef="#br0" timeOffset="194223.76">5953 6439 42 0,'0'0'477'0,"0"0"-408"16,0 0 33-16,0 0-8 15,0 0-7-15,0 0-41 16,4 60 9-16,2-33 12 16,0-3-20-16,1-2-16 15,4-2 0-15,2-3-13 16,2-5-1-16,3-4-10 15,0-5 6-15,6-3-3 16,1 0-3-16,2-3-2 0,-3-12-4 16,-6-5 4-16,-3-4 0 15,-6-3-2 1,-5 0 3-16,-4 3-4 0,0 3 2 16,0 4-4-16,-6 6-3 15,-3 1-5-15,-4 4-21 16,5 2-5-16,2 1-74 15,2 1-104-15,2 1-62 16</inkml:trace>
  <inkml:trace contextRef="#ctx0" brushRef="#br0" timeOffset="196863.83">4181 7531 296 0,'0'0'28'15,"0"0"25"-15,0 0-20 0,0 0 9 16,0 0 32 0,0 0 8-16,5-2 5 0,-5 2-1 15,0 0-7-15,0 0-26 16,0 7-29-16,3 6-8 15,-3 1 5-15,3 5 1 16,3 2 1 0,1 1 3-16,1 2-5 0,1 1-15 15,0-4-2-15,4-5 3 16,-2-5-3-16,-2-5 0 16,1-4-2-16,2-2 5 15,1 0-4-15,1 0-2 16,-2-9 1-16,1-5 6 15,-1-3 0-15,0-2-3 16,-3-6 1-16,-3 1-2 0,-3-2 12 16,-3 2-2-1,0 5-6-15,0 4-1 0,0 6-1 16,0 4-2-16,0 3-4 16,-3 2 0-16,3 0-5 15,0 0-4-15,0 0-5 16,0 0-17-16,0 0-64 15,0 0-80-15,0 3-44 16,0 4-195-16</inkml:trace>
  <inkml:trace contextRef="#ctx0" brushRef="#br0" timeOffset="197681.75">4601 7682 13 0,'0'0'110'0,"0"0"-48"15,0 0 5-15,0 0-26 16,0 0-6-16,0 0-17 0,4-3 6 15,-4 3 6 1,0 0-4-16,0 0 0 16,0 0-5-16,0 2-7 0,0 0-7 15,0 0-6 1,0-1 2-16,0-1 0 0,0 0 1 16,0 0 5-16,0 0 3 15,0 0 13-15,0 0-8 16,0 0 14-16,0 0 11 15,0 2-1-15,0 0-7 16,0 3 14-16,0 3-25 16,0 2-21-16,-4 4 15 15,-1 4 5-15,-1 2-6 16,0 4-16-16,-1 0-4 16,-5-1-76-16,0-2-142 0</inkml:trace>
  <inkml:trace contextRef="#ctx0" brushRef="#br0" timeOffset="198702.47">5387 7375 391 0,'0'0'117'16,"0"0"-11"-16,0 0-1 15,0 0-20-15,0 0-18 16,0 0-39-16,0 0 1 15,-18 53 27-15,6-27-10 0,-7 4-14 16,4 3 1 0,-3 1-8-16,0 0-20 0,-1 0-2 15,1-7-2-15,4-5-1 16,4-8 0-16,1-5-2 16,3-4-29-1,0-5-43-15,-2 0-91 0,1-8-4 16,0-11-83-16</inkml:trace>
  <inkml:trace contextRef="#ctx0" brushRef="#br0" timeOffset="199019.93">5178 7367 247 0,'0'0'176'0,"0"0"-126"15,0 0 50-15,0 0 9 16,0 0-10-16,0 0 31 16,45 55-40-16,-27-30-1 15,3 2-42-15,1 2-2 16,-4-1-34-16,4-3 11 16,-1-4-11-16,-4-3-2 15,-1-7-7-15,-4-3 1 16,-1-2-3-16,-4-2 0 15,-3-1-1-15,-2-2-29 16,-2-1-13-16,0 0-40 0,0 0-87 16,0 0-90-1,0 0-179-15</inkml:trace>
  <inkml:trace contextRef="#ctx0" brushRef="#br0" timeOffset="200048.45">5575 7427 213 0,'0'0'255'0,"0"0"-192"0,0 0 33 0,0 0-26 15,0 0-5-15,0 0-6 16,0 0 14-16,0 0 4 16,0 0-8-16,0 0-14 15,0 0-14-15,0 0-9 16,0 0-3-16,0 0-9 15,0 0-3-15,3 0-11 16,8 5 1-16,2 4 2 0,2 2-3 16,6-3-1-1,1 2-5-15,-2-1 3 0,-1-4 5 16,-3 2-3-16,-4-2-5 16,-3-1 1-16,0 0 5 15,-3-2-6-15,-3-1-2 16,-3 0 2-16,3-1 2 15,-3 0-1-15,0 0 4 16,0 0-7-16,0 1 7 16,0-1-5-16,0 2 14 15,0 1 3-15,0 3 10 16,-5 5-20-16,-8 3-3 0,0 4 0 16,-8 5-4-1,3-1-3-15,-3 2 2 0,2-2 1 16,5-7 0-16,5-5-1 15,2-6 1-15,7-4 1 16,-3 0-1-16,3 0-11 16,0 0-4-16,0 0-4 15,0 0-5-15,0 0-7 16,0-8-11-16,13-2-30 16,4-1-133-16,-1 3-184 15</inkml:trace>
  <inkml:trace contextRef="#ctx0" brushRef="#br0" timeOffset="201170.7">5964 7453 168 0,'0'0'83'16,"0"0"8"-16,0 0-42 16,0 0-19-16,0 0-1 15,0 0 4-15,0 0 26 16,0 0-15-16,0 0-2 15,0 0 19-15,0 0-16 0,0 0 6 16,0 0 8-16,0 3-11 16,2 8-28-16,-2 5 9 15,1 4 9-15,2 2-9 16,0 4 15-16,0-1-9 16,3-1-17-1,-1-3-3-15,7-1-7 0,-3-2 0 16,1-3 7-16,2-6-15 15,0-2 5-15,3-2 6 16,1-5-4-16,2 0 4 16,0 0-3-16,3-9-6 15,-2-6 2-15,-2-2 6 0,-1-6 0 16,-4-1-1 0,-1-4 3-16,-3-3 11 0,-3 0-15 15,-5 4 9 1,3 5-11-16,-3 7-4 0,0 7 0 15,0 2-1-15,0 5-1 16,0 1 0-16,0 0 0 16,0 0 0-16,-3 0-33 15,-2 3-6-15,-1 5-10 16,1-1-63-16,0-6-159 16,-1 1-231-16</inkml:trace>
  <inkml:trace contextRef="#ctx0" brushRef="#br0" timeOffset="202062.34">5150 7814 88 0,'0'0'254'16,"0"0"-220"-16,0 0 33 16,0 0-3-16,0 0-25 15,0 0-10-15,-5 2-2 0,5-2-12 16,0 0-11-1,0 0-2-15,0 0 7 16,3-13 28-16,5-2 11 0,8-6-2 16,-4-1-12-16,6-1-10 15,-3 3-15-15,0 1-9 16,-3 2-5-16,-2 2-36 16,-2 0-48-16,-5 4-79 15,-3 1-340 1</inkml:trace>
  <inkml:trace contextRef="#ctx0" brushRef="#br0" timeOffset="202699.28">5439 7304 26 0,'0'0'154'0,"0"0"-36"0,0 0-63 0,0 0-19 0,0 0 9 16,0 0 6-16,-13 34 6 15,8-20-25-15,-4 1-5 16,1 2 11-16,0 2-13 16,-1 0-11-16,0 0-10 15,-1 1-4-15,-1 2-19 16,-5-2-125-16</inkml:trace>
  <inkml:trace contextRef="#ctx0" brushRef="#br0" timeOffset="204185.09">5190 7417 163 0,'0'0'104'0,"0"0"-58"0,0 0 4 16,0 0-16-16,0 0 9 0,0 0-4 16,-10 0-12-16,8 0-5 15,-1 0 10-15,2 0 5 16,1 0 7-16,0 0 5 15,0 0-12-15,0 0-3 16,0 0-4-16,0 0-8 16,0 0 10-16,0 0-12 15,0 0-2-15,0 0-12 16,0 0-1-16,0 0-1 16,0 0-1-16,0 0 2 15,0 0-3-15,0 0 11 16,0 0 8-16,0 0 5 15,0 0-10-15,0 0-8 16,0 0-6-16,0 0 0 0,0 0 9 16,0 0 1-16,1 0-7 15,-1 1 0-15,0-1 5 16,2 2 1-16,-1-1 6 16,4 2-4-16,-1 1-6 15,5 1 6 1,-3 1-4-16,3 1-5 0,4 0-1 15,-2 0 1-15,-2 0-2 16,1 0 1-16,-1 0 1 16,-1 1 2-16,-2-1-1 15,1-2 4-15,-3 1-7 16,1-2-2-16,-2 0-1 16,3 2 1-16,2-2 2 15,0 0 1-15,-2 2-2 0,0-1 0 16,0 1 0-16,-1 0 3 15,2-2-3-15,-1 2 0 16,-1-2 1-16,-1-1 1 16,1 2-2-16,-1-3 1 15,2-1-1-15,-2 2-1 16,1 0 1-16,-2-1 0 16,0-1-1-16,0-1-1 15,-3 3 1-15,5-2 0 16,-4 0 1-16,1-1 0 15,2 4 4-15,-3-3-5 16,2 3 5-16,0-1 4 16,0 0-9-16,0 0 7 0,0 1-5 15,0 0 2-15,-1 0-3 16,4-1 2-16,-2 2 0 16,4 1-1-16,-4-2 0 15,2 2 0-15,-1-2-2 16,0 1 3-16,-2-1-3 15,0 0 0-15,-1-1 4 16,1-2-3-16,0 1 1 16,-3-1 0-16,0-1 0 15,0 2-2-15,3-2 1 0,-3 0-1 16,0 0 1 0,0 0-1-16,0 0-1 0,0 0 1 15,0 0 3-15,0 0 0 16,0 0 0-16,0 0-3 15,0 0 0-15,0 0 0 16,0 0 0-16,0 1 0 16,0-1 2-16,0 0-2 15,0 0-11-15,0 0-8 16,0 0-24-16,0 0-20 16,0 0-132-16,0 0-82 15,0 0-361-15</inkml:trace>
  <inkml:trace contextRef="#ctx0" brushRef="#br0" timeOffset="204730.21">5168 7764 195 0,'0'0'97'0,"0"0"-27"16,0 0 2-16,0 0-5 16,0 0-10-16,0 0 20 0,0 4-3 15,0-4-19-15,0 0 12 16,3 0-17-16,3 0-20 16,1 0-1-16,3-11 0 15,1-4-9-15,0-6-12 16,0-1-8-16,-2-1-29 15,-1 1-88-15,-5 4-121 16</inkml:trace>
  <inkml:trace contextRef="#ctx0" brushRef="#br0" timeOffset="210370.55">7562 6690 421 0,'0'0'133'0,"0"0"-58"16,0 0-5-16,0 0-38 16,0 0 5-16,0 0 38 15,0 0-3-15,0 0-5 16,0 0-11-16,0 0-7 15,0 0-13-15,0 0-7 16,0 0-6-16,0 0-4 16,0 10-9-16,0 13 2 0,3 11-7 15,-3 9 1-15,0 8-6 16,0 4 3-16,0 3 0 16,3-5-3-16,-3-6-4 15,0-12 3-15,2-8 0 16,1-10-22-16,-2-9-15 15,2-5-50-15,-1-3-152 16,-1-11-76-16,-1-8-196 16</inkml:trace>
  <inkml:trace contextRef="#ctx0" brushRef="#br0" timeOffset="210861.71">7695 6913 193 0,'0'0'120'0,"0"0"-44"0,0 0 31 15,0 0-38-15,0 0-21 16,0 0 8-16,0 8-10 15,3 4 23-15,0 3 7 16,3 5-20-16,-1 3-8 16,0 3-6-16,-2 2 0 15,0 1-23-15,-3-2-6 16,0-4-12-16,0-6 3 16,0-5-2-16,0-6-2 15,0-2-9-15,0-4-29 16,0 0-57-16,0-16-42 0,0-5-57 15,0 1 9 1,0 2-195-16</inkml:trace>
  <inkml:trace contextRef="#ctx0" brushRef="#br0" timeOffset="211435.9">7806 7107 260 0,'0'0'76'0,"0"0"16"0,0 0-13 15,0 0-5-15,0 0 8 16,0 0-6-16,0 2-1 16,0-2-29-16,0-7-27 15,0-6-17-15,0-2 6 16,0-1-1-16,0-1 5 15,0 0 0-15,0-3 0 16,2 1 1-16,4 2-7 16,0 5-3-16,2 3-1 15,-2 1 1-15,1 5-1 16,-1 3 4-16,2 0 0 16,1 11 2-16,4 10 20 15,-1 4 0-15,0 3 0 16,-5-1-20-16,1-4-3 15,-5-6-1-15,0-8-3 0,-3-5 2 16,0-4-3-16,0 0-11 16,0-11 5-16,0-9 3 15,0-9-9-15,-2-1 10 16,2 4 0-16,0 2-4 16,0 5 1-16,0 8 1 15,5 7-12-15,5 4 2 16,-2 2-12-16,2 18 7 15,-1 6 19-15,0 2 2 16,-3 0 7-16,3-1-5 16,-2-2 23-16,-2-7 6 15,-1-7-8-15,-2-7-25 0,-1-4-4 16,-1 0-39-16,0-4-43 16,0-15 4-16,0-3-47 15,0-1-160-15</inkml:trace>
  <inkml:trace contextRef="#ctx0" brushRef="#br0" timeOffset="211623.81">8077 7028 324 0,'0'0'257'0,"0"0"-192"0,0 0 74 16,0 0-34-16,0 0-56 15,36 81-27-15,-36-72-15 0,0-3-7 16,0-6-18-16,0 0-78 16,-12-11-166-16</inkml:trace>
  <inkml:trace contextRef="#ctx0" brushRef="#br0" timeOffset="211777.41">8005 6811 417 0,'0'0'17'0,"0"0"105"15,0 0-74-15,0 0-48 16,0 0-12-16,82-2-190 0</inkml:trace>
  <inkml:trace contextRef="#ctx0" brushRef="#br0" timeOffset="212265.01">8286 6706 74 0,'0'0'190'15,"0"0"-133"1,0 0 5-16,0 0-32 0,0 0-4 16,0 0-19-16,0 9-1 15,0-17-6-15,1-4 1 16,1 3 4-16,-1 1 17 15,1 3 36-15,-2 2 1 16,0 1 6-16,0 1-8 0,0 1-4 16,0 0-1-1,1 0-7-15,-1 0 1 0,2 0-8 16,-2 0 5-16,3 13 12 16,4 13-31-16,-1 10 5 15,0 11 3 1,-1 7-7-16,-2 5-8 0,-2-3-4 15,1-7-9-15,-2-9-4 16,0-10 0-16,0-11-13 16,0-6-21-16,0-9-68 15,-8-4-148-15,-5 0-335 16</inkml:trace>
  <inkml:trace contextRef="#ctx0" brushRef="#br0" timeOffset="212717.25">8242 6982 830 0,'0'0'54'15,"0"0"-9"-15,0 0 31 16,0 0 36-16,0 0-69 16,91-24-18-16,-68 14-10 15,2 1-9-15,-4 3-3 0,-1 1 2 16,-4 2-5-1,-1 3 0-15,0 0 0 16,-6 0 0-16,1 0 0 16,-1 0 1-16,-1 0-1 0,1 0 0 15,-1-1 0-15,3-5 0 16,-2-1 1-16,3-5 0 16,0-4-1-16,-3-2 4 15,0-2-4-15,-6 2-4 16,-3 2 3-16,0 5-2 15,-2 4-3-15,-11 5 6 16,1 2 5-16,-6 12-5 16,1 16-9-16,-2 13 2 15,4 7 7-15,3 3 0 16,6-7-1-16,6-5-2 16,0-14-11-16,5-9-9 15,14-9-38-15,3-7-29 0,1 0-32 16,2-17 45-1,2-7-51-15,0-2-73 0</inkml:trace>
  <inkml:trace contextRef="#ctx0" brushRef="#br0" timeOffset="213103.84">8726 6862 465 0,'0'0'114'0,"0"0"-38"0,0 0 36 0,0 0-41 0,-91 79-2 0,73-42-9 16,5 0-20-16,4-4-15 15,6-9 9-15,3-8-16 16,0-9-15 0,15-7-3-16,6-2-1 0,4-23 1 15,0-13 0 1,0-11 4-16,-2-11 4 0,-1-5-3 15,-7-3-5-15,-4-2 13 16,-5 8-6-16,-3 6 8 16,0 15-8-16,-3 14 16 15,1 13-5-15,-1 14 0 16,0 0 15-16,0 27 5 16,0 19-34-16,0 19-4 15,2 13-10-15,-2 3 0 16,1 0-9-16,3-12-15 0,4-17-6 15,-2-21-47 1,3-16-172-16,-6-13-347 0</inkml:trace>
  <inkml:trace contextRef="#ctx0" brushRef="#br0" timeOffset="213722.26">7670 6762 651 0,'0'0'72'0,"0"0"-64"0,0 0 17 16,0 0-25-16,0 0-16 15,0 0-125-15,0 0-314 16</inkml:trace>
  <inkml:trace contextRef="#ctx0" brushRef="#br0" timeOffset="214330.73">9206 6621 134 0,'0'0'202'0,"0"0"-131"0,0 0 29 0,0 0-26 16,0 0-4-1,0 0 0-15,3-3 13 0,-1 3 13 16,1 17-15 0,0 12-43-16,3 15 16 0,4 14 1 15,-2 9-32-15,-4 3-18 16,1-5-4-16,-2-8 0 16,-3-12-2-16,1-13-3 15,-1-12-37-15,0-9-69 16,0-10-117-16,-1-1-170 15</inkml:trace>
  <inkml:trace contextRef="#ctx0" brushRef="#br0" timeOffset="214671.4">9348 6907 616 0,'0'0'50'0,"0"0"118"16,20 95-28-16,-11-59-47 16,1-2-33-16,0-7-22 15,5-10-20-15,2-9-14 16,0-8-2-16,2 0 6 16,0-8-1-16,-4-16-5 15,1-12 4-15,-7-9 1 16,-7 1-6-16,-2 2-1 0,-2 12-3 15,-14 10-10 1,-5 13 5-16,-6 7-6 0,-3 12 2 16,2 21-30-16,0 10 1 15,6 2 10-15,6-2-24 16,9-4-28-16,7-10-46 16,0-11-50-16,19-12-80 15</inkml:trace>
  <inkml:trace contextRef="#ctx0" brushRef="#br0" timeOffset="-214398.4">9651 6803 454 0,'0'0'87'0,"0"0"62"16,0 0 38-16,0 0-92 16,0 0-26-16,0 0-30 15,-52 31-30-15,40-9-1 16,4-2-6-16,4-1 3 16,2-4-2-16,2-3 1 15,0-3-4-15,0-2-4 16,5-1 0-16,4-1-2 15,4 2-8-15,2-2 12 16,0 5 1-16,0 1-6 0,-2 4 14 16,-5 3-6-16,-4 3 0 15,-4 1-1-15,0 1 2 16,0-5-2-16,-9-4 1 16,-4-3 7-16,-2-8-8 15,-1-3-25-15,1 0-45 16,0-1-36-16,7-12-128 15,2-3-168-15</inkml:trace>
  <inkml:trace contextRef="#ctx0" brushRef="#br0" timeOffset="-214039.31">9794 6793 487 0,'0'0'112'0,"0"0"-27"16,0 0 59-16,0 0-27 15,0 0-28-15,0 0-24 16,0 0-28-16,-69 38-6 16,52-13-3-16,3-1-18 0,4-1-4 15,10-4-5 1,0-2-1-16,4-4 0 0,14-3-22 15,3-4-4-15,1 1-6 16,-2-3 7-16,-2 3 15 16,-6 0 7-1,-6 4-1-15,-5 6 8 0,-1 3 0 16,0 4 14-16,-6 0-13 16,-7-1-5-16,-2-4 0 15,1-6-5-15,0-6-54 16,3-7-150-1,0 0-104-15</inkml:trace>
  <inkml:trace contextRef="#ctx0" brushRef="#br0" timeOffset="-213298.65">10145 6757 260 0,'0'0'163'0,"0"0"-106"0,0 0 45 15,19 78 1 1,-11-48 3-16,0 5-9 0,0-1-16 15,-5-1-26-15,0-5-13 16,0-6-19-16,-3-5-12 16,0-7 11-16,0-4 0 15,0-5-11-15,0-1-5 16,-6 0-1-16,-3 0-3 16,-3-6-2-16,2-11-3 15,2-7-13-15,1-5 13 16,7-2-6-16,0-2 9 0,0 2-2 15,0 3 0-15,4 4 1 16,7 5 1-16,-1 4 3 16,5 4-3-16,2 1-1 15,0 1-16-15,3 1-16 16,1 1-12-16,-2 0-23 16,-2 3-32-16,0 4-7 15,-3 0-23-15,1 0-61 16</inkml:trace>
  <inkml:trace contextRef="#ctx0" brushRef="#br0" timeOffset="-213018.65">10404 6972 783 0,'0'0'195'0,"0"0"-61"16,0 0-39-16,0 0-83 15,0 0-5-15,0 0-7 0,-4 5 0 16,13-5 0-1,3-5-37-15,0-9-80 0,-3 0-285 16</inkml:trace>
  <inkml:trace contextRef="#ctx0" brushRef="#br0" timeOffset="-212231.53">10507 6735 243 0,'0'0'198'0,"0"0"-101"15,0 0-3-15,0 0-19 16,0 0-20-16,0 0 14 0,23 53 1 16,-11-28-3-16,4 1-11 15,-2 3-4-15,0 3-22 16,0-3-9-16,-5-2-9 15,1-8-7-15,-1-6 4 16,-4-6-8-16,-1-6 0 16,0-1-1-16,-2 0-2 15,-1 0-1-15,-1-10 0 16,0-14 3-16,2-10 4 16,1-4-4-16,0-3 0 15,0 1 0-15,3-1 0 0,0 7 3 16,3 6-3-1,-3 10 4-15,0 6-4 16,-2 6 0-16,-1 4-1 0,-1 2-10 16,5 0-56-16,-1 2-44 15,0 11-72-15,-3 4-129 16</inkml:trace>
  <inkml:trace contextRef="#ctx0" brushRef="#br0" timeOffset="-211982.64">10831 7013 1025 0,'0'0'110'0,"0"0"23"0,0 0-66 15,0 0-60-15,0 0-7 16,0 0-7-16,6 0-39 16,-3 0-78-16,-3 0-293 15</inkml:trace>
  <inkml:trace contextRef="#ctx0" brushRef="#br0" timeOffset="-204544.29">1490 8706 230 0,'0'0'276'16,"0"0"-208"-16,0 0 54 16,0 0-51-16,0 0-20 15,0 0-16-15,0 0 4 16,-7-3 19-16,7 6-4 15,0 12-15-15,0 7 0 16,0 7-4-16,0 9-7 16,3 3-10-16,-2 8-1 0,1 3-12 15,-1-1-1 1,1-8-4-16,2-7 0 0,0-11 0 16,4-8 0-16,-2-6-2 15,6-4 2-15,0-4-2 16,0-3-5-16,9 0 5 15,-2 0-1-15,-1 0 3 16,7-10 2-16,-4 2-2 16,4 0 0-16,-2 2 2 15,-1 1-2-15,-1 3 0 0,-4-3-1 16,-4 3-6 0,-4-4-6-16,-3-4-26 0,-3-4-35 15,-3-5-58-15,0 2-100 16,-3 3-186-16</inkml:trace>
  <inkml:trace contextRef="#ctx0" brushRef="#br0" timeOffset="-204315.45">1514 9038 763 0,'0'0'128'0,"0"0"-119"0,0 0 18 0,0 0 64 0,0 0-13 0,97-20-31 16,-69 3-17-16,-2-1-26 16,-6-1-4-16,-6 4-2 15,-2-1-27-15,-11 2-71 16,-1 2-125-16,-10 0-199 16</inkml:trace>
  <inkml:trace contextRef="#ctx0" brushRef="#br0" timeOffset="-204145.55">1354 8726 466 0,'0'0'437'0,"0"0"-425"16,0 0 13-16,0 0 73 16,91-52-42-16,-53 47-27 15,5 1-21-15,-6 4-8 16,2 0-20-16,-3 18-75 15,-8 7-92-15,-4 5-46 16</inkml:trace>
  <inkml:trace contextRef="#ctx0" brushRef="#br0" timeOffset="-203245.75">1938 8880 503 0,'0'0'177'15,"0"0"-73"-15,0 0 43 16,0 0-57-16,-35 99-22 16,22-67-29-16,-2-1-19 15,-1-1-12-15,-1-3 3 16,1-7-11-16,2-5 0 15,1-7-10-15,1-5-25 16,1-3-133-16,3-7-79 0,2-16-115 16</inkml:trace>
  <inkml:trace contextRef="#ctx0" brushRef="#br0" timeOffset="-203032.92">1757 8908 437 0,'0'0'179'16,"0"0"-47"-16,0 0-23 15,0 0-54-15,0 0 29 16,0 0 4-16,64 78-27 16,-38-49-22-16,-1 1-15 0,0-3-2 15,-2-5-13 1,-1-8-5-16,-3-3-4 0,-5-5-22 16,-2-4-37-16,-3-2-77 15,-5 0-136-15,-4 0-264 16</inkml:trace>
  <inkml:trace contextRef="#ctx0" brushRef="#br0" timeOffset="-202892.26">2129 9161 581 0,'0'0'372'16,"0"0"-369"-16,0 0-3 15,0 0 0-15,0 0-24 0,0 0-143 16,9 21-286-16</inkml:trace>
  <inkml:trace contextRef="#ctx0" brushRef="#br0" timeOffset="-201449.29">1684 9712 283 0,'0'0'210'16,"0"0"-151"-16,0 0 32 16,0 0-20-16,0 0-21 15,0 0-14-15,0 14 6 16,0 6-9-16,0 12 17 15,0 7-8-15,0 7-23 16,0 6 7-16,0 0-10 0,0-5-4 16,0-4-2-1,0-10-7-15,3-6-1 0,3-8-2 16,3-6 2 0,3-6-1-16,3-3-1 0,1-4-3 15,5 0-1-15,3 0 4 16,1 0 0-16,2-7 1 15,1 0-1-15,-2 1 7 16,-2 1-6-16,-3 2-1 16,-2 0 0-16,-7-1-2 15,-3 1-21-15,0-4-34 16,-9-3-21-16,0-2-39 16,-3 2-76-16,-21 5-383 15</inkml:trace>
  <inkml:trace contextRef="#ctx0" brushRef="#br0" timeOffset="-201256.19">1760 10075 742 0,'0'0'178'0,"0"0"-119"16,0 0-26-16,0 0-30 16,0 0 19-16,0 0 39 15,60-51-22-15,-33 28-13 16,-2 0-22-16,-4 2-2 15,-3-1-2-15,-9 2-33 16,-2 2-65-16,-7-1-89 16,-7 2-88-16</inkml:trace>
  <inkml:trace contextRef="#ctx0" brushRef="#br0" timeOffset="-201084.93">1715 9770 576 0,'0'0'168'15,"0"0"-156"-15,0 0 65 16,0 0 2-16,0 0-8 16,27-73-32-16,-12 66-27 15,0 6-12-15,-3 1-9 16,5 0-78-16,-1 12-91 16,-7 4-69-16</inkml:trace>
  <inkml:trace contextRef="#ctx0" brushRef="#br0" timeOffset="-200744.72">2027 9790 558 0,'0'0'149'16,"0"0"-64"-16,0 0 44 15,0 0-80-15,0 0 27 0,0 0-9 16,66 91-24-16,-47-64-13 16,2 2-10-16,-3-5-12 15,-3-6-6-15,0-3-2 16,-6-4-1-16,-3-3-20 15,1 0-47 1,-7 1-49-16,0 4-121 0,-7 5-379 16</inkml:trace>
  <inkml:trace contextRef="#ctx0" brushRef="#br0" timeOffset="-200559.87">2049 10139 296 0,'0'0'533'0,"0"0"-524"16,0 0 74-16,29-101-3 16,-7 64-9-16,4 3-36 15,-4 1-24-15,2 9-11 16,-5 6-16-16,-1 9-83 16,-4 7-25-16,-5 2-102 15,-4 0-43-15</inkml:trace>
  <inkml:trace contextRef="#ctx0" brushRef="#br0" timeOffset="-200160.47">2278 10119 453 0,'0'0'114'0,"0"0"19"16,19 97-13-16,-10-69-22 16,-4-4-14-16,-2-7-32 15,-2-5-12-15,-1-7-16 16,0-5-4-16,0 0 0 15,0-6 15-15,-7-20-35 16,-8-11-22-16,1-11 14 16,1-8-5-16,-2-8 10 15,6-2-9-15,9 1 0 16,0 9 5-16,9 9 4 16,13 15-1-16,2 12 0 15,-4 13 3-15,-1 7 1 16,-1 0 1-16,-3 18 11 15,-5 4 8-15,-5 6 4 0,-5 3-10 16,0-3 15 0,0-3-7-16,-8-4 11 0,-5-6-1 15,-2-7-12-15,0-4-19 16,0-1-1-16,0-3-7 16,5 0-20-16,4 0-19 15,1-3-17-15,5-7-111 16,0 2-157-16,0 1-145 15</inkml:trace>
  <inkml:trace contextRef="#ctx0" brushRef="#br0" timeOffset="-199859.87">2463 9951 528 0,'0'0'173'0,"0"0"-118"0,0 0 107 16,6 78-65-16,-3-57-26 16,3-4-22-16,4-6-23 15,4-8-21-15,0-3-5 16,3-2 1-16,5-20-1 16,-4-9 4-16,-1-9 0 15,-8-4-1-15,-9 1-3 16,0 6 0-16,-6 7-3 0,-14 10 2 15,-4 14 1-15,-4 6-6 16,1 5-26-16,2 23-85 16,1 9-105-16,6 1-86 15</inkml:trace>
  <inkml:trace contextRef="#ctx0" brushRef="#br0" timeOffset="-198684.8">2709 9826 225 0,'0'0'189'15,"0"0"-133"-15,0 0 68 16,28 92-40-16,-17-59-31 16,-5-1-9-16,-2-2-7 15,-4-6-1-15,0-8-12 0,0-9 11 16,0-7 7-1,0 0-11-15,-4-9 17 0,-2-13-48 16,1-10-4 0,4 0 4-16,1-2-2 0,0 0 0 15,0 5 2 1,6 1 0-16,7 9 0 0,2 6 0 16,1 10 0-16,1 3-11 15,4 1-11-15,1 19 22 16,-2 8 8-16,-1 3 4 15,-2-4-7-15,-4-1 12 16,-4-3 11-16,-3-9-2 16,1-4-8-16,-4-6-8 15,-3-3-6-15,3-1-2 0,-3 0 2 16,0 0-4-16,3 0 5 16,0 0-1-16,3 0-3 15,2 0 4-15,2 0 3 16,-1 0-3-16,5 0 0 15,-1 0-2-15,-1-3 1 16,4-12 1-16,-2-6-1 16,0-7 0-16,-3-5 3 15,0-1-7-15,-6 4 0 16,-5 4 0-16,0 8 1 16,0 5-2-16,-10 6 2 15,-2 5-1-15,-6 2 5 16,0 2 2-16,0 22 8 15,3 13-13-15,-1 9-2 0,7 8 0 16,7-3 0-16,2-5 0 16,0-10-2-16,11-11 1 15,8-10-1-15,1-8-11 16,5-5-11-16,-1-2-13 16,0 0-41-16,-6-9-61 15,3-8-50-15,-9 1-78 16</inkml:trace>
  <inkml:trace contextRef="#ctx0" brushRef="#br0" timeOffset="-198401.52">3192 10108 381 0,'0'0'146'0,"0"0"-131"0,0 0 26 0,0-72 7 15,0 36-9-15,0-1-3 16,3 2 10-16,6 2-15 15,2 7-3-15,2 9 9 16,-2 9 11-16,2 8-38 16,2 5-7-16,1 22 17 15,-2 11-7-15,-2 6-13 16,-2-1 0-16,-1-1 1 16,-3-7 3-16,-1-13 3 15,0-9-7-15,0-10 0 16,-4-3-102-16,-1-10-53 15,0-11 66-15,0-6-227 16</inkml:trace>
  <inkml:trace contextRef="#ctx0" brushRef="#br0" timeOffset="-198137.31">3400 9553 554 0,'0'0'55'16,"0"0"86"-16,0 0-8 16,0 0-88-16,0 0 12 15,0 0 22-15,40 35 18 16,-31 24-52-16,-3 15-11 0,-3 8-10 16,0-3-15-16,0-9-4 15,1-14-5-15,-1-13-3 16,-1-15-14-16,-2-10-36 15,0-10-64-15,0-8-186 16</inkml:trace>
  <inkml:trace contextRef="#ctx0" brushRef="#br0" timeOffset="-197806.27">3383 9944 468 0,'0'0'516'0,"0"0"-509"15,0 0-5-15,0 0 56 16,0 0 5-16,93-19 3 16,-65 5-27-16,-1 2-21 15,-4 0-14-15,-1 7-4 16,-3 2-10-16,-1 3-23 16,-3 2-33-16,-6 14 22 15,0 7-48-15,-3 4 36 16,-3 2 7-16,-3 0 28 15,1-3 19-15,-1-3 2 16,0-3 25-16,0-4 10 0,0-3 31 16,0-4-18-1,0-4-5-15,0-2-12 16,0-1-15-16,0-2-14 0,0 0-2 16,0 0-13-16,0-14-29 15,-13-5-229-15,-4-9-158 16</inkml:trace>
  <inkml:trace contextRef="#ctx0" brushRef="#br0" timeOffset="-197635.91">3574 9808 660 0,'0'0'170'0,"0"0"-152"15,0 0-12-15,0 0 39 16,0 0-18-16,0 0-27 0,96-7-56 15,-80 5-68-15,-2 0-234 16</inkml:trace>
  <inkml:trace contextRef="#ctx0" brushRef="#br0" timeOffset="-197224.54">3899 9800 351 0,'0'0'246'0,"0"0"-185"0,0 0 106 16,0 0-50-16,0 0-42 16,-68 75-40-1,53-38 0-15,6 1-8 0,0-6-9 16,6-4-4-1,3-10-11-15,0-8 0 0,5-8-3 16,8-2-10-16,5 0 3 16,3-17 6-16,-5-7 1 15,2-1-5-15,-5-1 10 16,-5 6-8-16,1 7 6 16,-6 6 0-16,2 7-3 15,-4 0 0-15,3 12 2 0,1 10 2 16,-1 7 0-1,4-3-4-15,1-4-4 16,4-8-19-16,1-10-57 0,-1-4-94 16,2-13 34-16,0-21 29 15,-3-11-167-15,-3-7-58 16</inkml:trace>
  <inkml:trace contextRef="#ctx0" brushRef="#br0" timeOffset="-197015.76">4068 9416 850 0,'0'0'70'16,"0"105"-34"-1,0-32 52-15,0 7-16 0,2 2-7 16,5-3-17-16,2-13-14 16,0-13-19-16,3-18-15 15,0-14-12 1,-5-10-44-16,-2-6-43 0,-5-5-188 15,0 0-498-15</inkml:trace>
  <inkml:trace contextRef="#ctx0" brushRef="#br0" timeOffset="-188501.04">2178 11311 134 0,'0'0'300'16,"0"0"-260"-16,0 0 28 16,0 0-15-16,0 0-12 15,0 0 1-15,0 0-8 16,0 0 26-16,0 3-6 16,0-3 10-16,0 0 3 0,0 0-18 15,0 0-8 1,0 0-13-16,0 0-4 0,0 0 8 15,0 0-8-15,0 0 1 16,0-9-1-16,-5-10-8 16,-5-9-10-16,4-8-5 15,0-3-1-15,0-7-1 16,4-4-5-16,2-7-4 16,0 2 6-16,0 5-6 15,11 8-1-15,7 14-10 16,-3 9-4-16,1 7-18 15,-4 10-9-15,0 2-36 0,-2 8-30 16,-2 15 27-16,-5 3-32 16,-3 3-200-1</inkml:trace>
  <inkml:trace contextRef="#ctx0" brushRef="#br0" timeOffset="-188224.63">2108 11174 780 0,'0'0'68'0,"0"0"41"16,0 0-36-16,0 0-50 0,0 0 14 16,0 0 15-1,46 2-16-15,-24-6-4 0,1-4-22 16,-1-2-5-16,-1 2-5 15,4 1-25-15,-5 3-26 16,4 2-63-16,-4 2-104 16,-6 0-146-16</inkml:trace>
  <inkml:trace contextRef="#ctx0" brushRef="#br0" timeOffset="-187923">2475 11025 440 0,'0'0'46'0,"0"0"79"16,0 0-19-16,0 0 14 15,0 0 10-15,0 0-15 16,-6-3-51-16,-8 7-36 15,-5 12 4-15,4 7 4 16,-3 10-22-16,3 5-4 16,3 5 6-16,8-3-10 15,4-1-5-15,0-7-1 16,9-5-11-16,10-9-17 16,2-5-20-16,-3-7-28 0,3-6-46 15,-3 0-56-15,-5-6-40 16,-5-5-199-16</inkml:trace>
  <inkml:trace contextRef="#ctx0" brushRef="#br0" timeOffset="-187623.76">2566 11058 567 0,'0'0'197'16,"0"0"-93"-16,0 0-18 16,0 0-22-16,13 72 7 15,-5-45-5-15,-1 0-29 16,3-3-8-16,-2-4-7 16,4-5-4-16,0-3-18 15,0-2-1-15,0-3 1 16,4-3-4-16,-1 0-16 15,3-1-19-15,-6 0-54 16,-3 0-122-16,-9 1 6 16,0 2-102-16</inkml:trace>
  <inkml:trace contextRef="#ctx0" brushRef="#br0" timeOffset="-187423.09">2545 11354 662 0,'0'0'228'0,"0"0"-198"16,0 0 21-16,0 0 11 15,24-90 8-15,1 56-23 16,-4 2-30-16,3 4-17 16,-6 4-5-16,1 4-29 15,-4 4-69-15,0 3-97 16,-6 1-24-16,-3 7-353 15</inkml:trace>
  <inkml:trace contextRef="#ctx0" brushRef="#br0" timeOffset="-187106.08">2773 10967 541 0,'0'0'114'0,"0"0"-94"16,0 0 68-16,0 0 32 15,0 0-19-15,0 0-14 0,42 100-22 16,-33-68-11-16,-3 5-15 16,1 0-14-16,-4 0-12 15,-1 1-5-15,-2-3-3 16,0-3-5-16,0-1 1 15,-8-5-1-15,-9-4-15 16,0-5-14-16,2-4-18 16,2-4-40-16,2-7-67 15,8-2-145-15</inkml:trace>
  <inkml:trace contextRef="#ctx0" brushRef="#br0" timeOffset="-186671.53">3006 11153 606 0,'0'0'187'15,"0"0"-84"-15,0 0-10 0,0 0-68 16,0 0-6-16,0 0 16 15,-4 0 9-15,15 0 5 16,1 0-5-16,3 0-19 16,5 0-18-16,-1 0-7 15,0 0 0-15,-2 0-9 16,-4 0-27-16,-1 5-42 16,-4 7-67-16,-8 2-122 0,0 3-241 15</inkml:trace>
  <inkml:trace contextRef="#ctx0" brushRef="#br0" timeOffset="-186511.55">3021 11315 816 0,'0'0'179'0,"0"0"-112"16,0 0-7-16,0 0-53 15,0 0 15-15,0 0-2 16,36 3-8-16,-17-3-12 15,-1 0-6-15,3 0-55 16,-5 0-102-16,1 0-156 16</inkml:trace>
  <inkml:trace contextRef="#ctx0" brushRef="#br0" timeOffset="-185653.13">3625 11152 659 0,'0'0'71'0,"0"0"79"0,0 0-62 16,0 0-67-16,0 0-2 16,0 0-10-16,3-41 22 15,3 6 2-15,3-6-23 16,0-6 16-16,-2 2-17 15,-1 4 0-15,0 12-7 16,-4 10-2-16,1 12 0 16,-3 7 0-16,0 0 5 15,3 24-3-15,4 13 0 0,-4 12-2 16,-3 5 1 0,3-4-1-16,-3 0-7 0,2-4 3 15,-1-6-20 1,2-9-51-16,-1-9-98 0,-2-7-147 15</inkml:trace>
  <inkml:trace contextRef="#ctx0" brushRef="#br0" timeOffset="-185376.96">3592 11346 859 0,'0'0'67'0,"0"0"14"15,0 0 11-15,0 0-39 16,0 0 17-16,0 0-32 16,105 0-15-16,-74 0-18 15,2 0-2-15,-3-8-6 16,-2-2-2-16,-3 3-21 15,-5 3-39-15,-2 4-44 16,-5 0-130-16,-6 12-94 16</inkml:trace>
  <inkml:trace contextRef="#ctx0" brushRef="#br0" timeOffset="-184917.31">3746 11599 432 0,'0'0'68'0,"0"0"20"0,0 0 2 15,0 0-18 1,0 0 12-16,0 0 1 16,-21 21-43-16,13-6-6 15,0 5-3-15,-1 7 10 0,1 8-3 16,-1 7 0-16,2 3-17 16,4 0 0-16,3-7-8 15,0-11-4-15,6-9-9 16,12-8-2-16,4-9 5 15,3-1-5-15,1-2-2 16,-2-21 2-16,-5-6 0 16,-1-9 0-16,-6-2 0 15,-8-6-1-15,-4 0 1 0,0 3-1 16,-10 6 1 0,-11 8-15-16,0 10-12 0,-4 8-50 15,1 11-72-15,0 0-146 16,0 13-242-16</inkml:trace>
  <inkml:trace contextRef="#ctx0" brushRef="#br0" timeOffset="-184692.57">3671 11726 656 0,'0'0'137'16,"0"0"-23"-16,0 0-3 0,0 0-61 16,0 0 10-16,0 0-8 15,60 7-34-15,-35-14 8 16,2-8-26-16,1-7-4 16,2-2-48-16,-3-1-108 15,-4 4-304-15</inkml:trace>
  <inkml:trace contextRef="#ctx0" brushRef="#br0" timeOffset="-183909.51">4277 11228 821 0,'0'0'98'16,"0"0"30"-16,0 0-52 15,0 0-43-15,0 0-2 16,0 0 7-16,17 1 1 16,-3-1 17-16,3 0-12 15,4 0-11-15,1 0 1 0,2 0-23 16,-3 0 3 0,0 0-6-16,-2-4-8 0,-4 2 0 15,-3 0 8-15,0 0-8 16,-5 1 1-16,-2 1-2 15,-2-1 3-15,0-2-4 16,4-1 1-16,-2-2-11 16,-1-4 1-16,-1-3-4 15,0-2-1-15,-1-5 3 16,-2 2 0-16,0 0 1 16,0 1-3-16,-2 4 10 15,-8 4 5-15,-5 3-1 0,1 5 1 16,-5 1 0-1,-4 3 6-15,-2 20-6 16,-2 10 2-16,-1 13 1 16,7 8-3-16,3 6 4 0,5-4 0 15,13-8-2-15,0-14 5 16,6-11-7-16,22-13-5 16,7-10-8-16,3-5-12 15,4-23 8 1,-6-4-21-16,-2-5-35 0,-10 3-70 15,-6 8-217-15</inkml:trace>
  <inkml:trace contextRef="#ctx0" brushRef="#br0" timeOffset="-183252.35">4578 10558 505 0,'0'0'228'0,"0"0"-36"0,0 0-31 16,0 0-82-16,0 0-32 15,0 0-5-15,0 0-16 16,0 0-8-16,9 3-7 16,5-1 19-16,2-2-21 15,1 0-9-15,-1 0 0 16,2 0-14-16,-2 0-22 15,2-1-19-15,-3 0-32 0,-2 1-84 16,-5 0-143 0,-2 0-263-16</inkml:trace>
  <inkml:trace contextRef="#ctx0" brushRef="#br0" timeOffset="-182821.16">4948 10231 449 0,'0'0'106'0,"0"0"-4"15,0 0-10-15,0 0-1 16,0 0-4-16,0 0-20 0,6 42-3 15,-4-25-18-15,-2 6-1 16,1 3-24-16,-1 1-10 16,0-3-11-16,0 1-4 15,0-7-8-15,0-2-36 16,0-8-45-16,0-3-81 16,0-5-142-16</inkml:trace>
  <inkml:trace contextRef="#ctx0" brushRef="#br0" timeOffset="-182389.03">4860 10628 289 0,'0'0'225'0,"0"0"-145"0,0 0 65 0,0 0 7 0,0 0-28 0,0 0-21 0,57-3-43 15,-39-1-11-15,3 0-26 16,-2-1-9-16,1 3-3 16,-3-3-4-16,-3 3-7 15,1-1-1-15,-6 2-13 16,-2-1-23-16,-2 2-29 15,-2 0-76-15,-3 0-172 16,0 0-255-16</inkml:trace>
  <inkml:trace contextRef="#ctx0" brushRef="#br0" timeOffset="-182037.51">4963 10694 568 0,'0'0'131'0,"0"0"-5"16,0 0 8-16,-31 85-77 16,25-50 12-16,0 2-21 15,4-2-11-15,2-1-14 16,0-8-4-16,0-5-9 0,11-9-6 15,7-7-4 1,0-5-1-16,1 0 0 0,-1-11 1 16,0-11-7-16,-4-4 6 15,-4-3-1-15,-4 0 0 16,-6-1-14-16,0 3-6 16,0 4-5-16,-5 7-3 15,-9 6-27-15,0 9-52 16,-4 1-70-16,0 2-101 15</inkml:trace>
  <inkml:trace contextRef="#ctx0" brushRef="#br0" timeOffset="-181754.13">4887 10876 768 0,'0'0'128'0,"0"0"9"16,0 0-66-16,0 0-53 15,0 0 16-15,0 0 24 0,50 6-34 16,-24-6-17-1,1 0-7-15,0-13-23 0,0-1-61 16,-9 1-156-16,-3 2-281 16</inkml:trace>
  <inkml:trace contextRef="#ctx0" brushRef="#br0" timeOffset="-181172.91">5194 10483 237 0,'0'0'242'0,"0"0"-141"15,0 0 18-15,0 0-20 16,0 0-22-16,0 0-11 15,-1 38 35-15,4-18-16 16,6 0-36-16,9-1-4 16,-2 2-15-16,5-4-13 15,0-3-10-15,0-4 1 0,0-4-8 16,-6-2-10 0,1-4-21-16,-7 0-13 0,-4 0-36 15,-5 0-112-15,0 0-118 16</inkml:trace>
  <inkml:trace contextRef="#ctx0" brushRef="#br0" timeOffset="-180986.81">5172 10728 646 0,'0'0'150'0,"0"0"-77"16,33-81 92-16,-6 39-69 0,1-2-31 15,0 4-27 1,-2 6-38-16,-7 10-2 0,-1 10-63 16,-9 11-127-16,-6 3-266 15</inkml:trace>
  <inkml:trace contextRef="#ctx0" brushRef="#br0" timeOffset="-153490.33">6136 11440 559 0,'0'0'112'16,"0"0"-6"-16,0 0 28 16,0 0-66-16,0 0-12 15,0 0 9-15,2 32-11 16,-2-7-8-16,0 1-15 15,0 2-23-15,-2-3-8 16,-10 1-2-16,3-3-51 16,-9-8-122-16,-4-6-488 15</inkml:trace>
  <inkml:trace contextRef="#ctx0" brushRef="#br0" timeOffset="-152822.65">7049 11033 275 0,'0'0'287'0,"0"0"-239"16,0 0 41-16,0 0-15 16,0 0 3-16,0 0 34 15,3 17-30-15,-14 4-32 16,-8 9 8-16,-3 5-12 15,-3 3-17-15,-3 2-11 0,0-4-5 16,3-5-12-16,6-5 0 16,5-8-6-16,4-5-27 15,4-9-29-15,1-4-89 16,1 0-190-16</inkml:trace>
  <inkml:trace contextRef="#ctx0" brushRef="#br0" timeOffset="-152576.53">6840 11087 402 0,'0'0'273'16,"0"0"-218"-16,0 0 46 0,0 0-22 16,0 0 46-16,0 0-32 15,67 94-29 1,-44-60-18-16,2-3-6 0,-1-5-26 15,-3-8-6-15,0-7-3 16,-6-3-5-16,-5-3-1 16,2-4-15-16,-3-1-15 15,1 0-34-15,1 0-47 16,-5-6-112-16,-3-6-197 16</inkml:trace>
  <inkml:trace contextRef="#ctx0" brushRef="#br0" timeOffset="-152018.43">7192 11047 415 0,'0'0'266'16,"0"0"-225"-16,0 0 81 16,0 0 0-16,0 0-43 15,0 0-13-15,51-11-15 0,-38 11-21 16,1 0-3-16,-2 0-2 15,7 0-5-15,-3 1 0 16,-2 6-13-16,4 0 2 16,-5 3-6-16,2 2-1 15,0 0 0-15,-6 1-2 16,-2-3 3-16,-5-3 3 16,-2 1-5-16,0-1 1 15,0 4 10-15,0 1 4 16,-12 1-13-16,-3 4 3 15,-3 1-5-15,-1 2 1 0,-5 1-2 16,2 1 0-16,-2-1 0 16,6-2 6-16,3-5-5 15,6-4-1-15,4-4 0 16,5-5 0-16,0-1-6 16,0 0-17-16,0 0-14 15,2-1 9-15,10-14 11 16,1-1-10-16,1-6-30 15,-2-1-85-15,3 1-133 16,-6 3-403-16</inkml:trace>
  <inkml:trace contextRef="#ctx0" brushRef="#br0" timeOffset="-151638.93">7631 10920 688 0,'0'0'54'0,"0"0"104"15,0 0-62-15,0 0-32 0,-52 99-11 16,43-48-9-16,1 2-13 15,4-7-5-15,4-7-19 16,0-8 5 0,15-12-12-16,1-9 0 0,5-10-3 15,7 0 6-15,1-25 1 16,-3-8-3-16,0-8 4 16,-11-5-5-16,-9-1-6 15,-6 2-6-15,0 5-7 16,-14 6-17-16,-11 14-25 15,-6 13-34-15,-4 7-101 16,-1 23-164-16</inkml:trace>
  <inkml:trace contextRef="#ctx0" brushRef="#br0" timeOffset="-150451.52">7198 11018 172 0,'0'0'170'16,"0"0"-114"-16,0 0 29 0,0 0-12 15,0 0-16-15,0 0-3 16,0-3 1-16,0 3-5 15,0 0-3-15,0 0 17 16,0 0-10-16,0 0 5 16,0 0-11-16,0 0-10 15,0 0-16-15,0 0-5 16,0 9-5-16,6 2 0 16,5 0 4-16,2 1 9 0,2 0-13 15,3-1 1 1,0-1-13-16,1-2 9 15,2 1-7-15,-3 0 2 0,1-3-4 16,-2-1 0 0,-1-1 0-16,-2 0 0 15,-1-1 1-15,-4 0-3 0,2-2 4 16,-6-1 0-16,-2 1-2 16,-1-1 0-16,-2 0-10 15,0 0 10-15,0 0 5 16,0 0-5-16,0 0-2 15,0 0-4-15,-5 0 5 16,0 0-1-16,0 0 2 16,4 0-5-16,-1 0 6 15,2 0-2-15,-3 0-33 0,3 0-23 16,-3-3-76 0,-3-5-193-16</inkml:trace>
  <inkml:trace contextRef="#ctx0" brushRef="#br0" timeOffset="-149905.18">7237 11359 395 0,'0'0'32'0,"0"0"47"0,0 0-41 0,0 0-27 0,0 0 16 15,0 0 29-15,22-8 3 16,-8-8 5-16,4-2-9 16,0-2-5-16,-2 2-35 15,-2 7-6-15,-4 3-9 16,-6 6-52-16,1 2-57 15,-4 0-69-15,-1 0-192 0</inkml:trace>
  <inkml:trace contextRef="#ctx0" brushRef="#br0" timeOffset="-140098.25">2072 12391 244 0,'0'0'112'16,"0"0"-62"-16,0 0 5 15,0 0-20-15,0 0-2 16,0 0 5-16,0 0 5 0,0-6 6 16,0 6 0-16,0 0 1 15,0-2 9-15,0 2 6 16,0 0-5-16,0 0-13 15,0 0-4-15,0 0-10 16,0 0-12-16,0 0 2 16,0 0-9-16,0 0-1 15,0 9-1-15,0 15 0 16,0 10 11-16,0 10-14 16,5 9 2-16,2 3-6 0,-1 1-4 15,0-3 2 1,-2-9-1-16,1-10-2 0,-2-12-3 15,1-8-8 1,-1-12-1-16,-3-3-15 0,0-8-30 16,0-23-43-16,-10-10-116 15,-5-9-23-15,-3-2-212 16</inkml:trace>
  <inkml:trace contextRef="#ctx0" brushRef="#br0" timeOffset="-139813.72">1988 12285 424 0,'0'0'241'0,"0"0"-190"0,0 0 83 16,0 0-51-16,0 0-38 15,0 0 17-15,26 0 30 0,-8 0-39 16,4 0-4-16,1 0-14 15,2 0-21-15,3-3-7 16,-1-2-7-16,-2-3 0 16,-4 4-1-16,2 1-19 15,-7 2-12-15,-4 1-14 16,1 0-26-16,-7 3-78 16,-6 13-117-16,0 10-165 15</inkml:trace>
  <inkml:trace contextRef="#ctx0" brushRef="#br0" timeOffset="-139611.55">1978 12639 458 0,'0'0'593'16,"0"0"-562"-16,0 0 49 16,0 0-53-16,0 0-20 15,0 0 22-15,82-9 31 16,-37 0-40-16,-2-3-11 15,-1 6-9-15,-6 1-5 16,-5 5-26-16,-1 0-30 16,-6 0-42-16,-5 5-123 15,-7 6-148-15</inkml:trace>
  <inkml:trace contextRef="#ctx0" brushRef="#br0" timeOffset="-139292.91">2513 12372 596 0,'0'0'73'16,"0"0"79"-16,0 0-38 0,0 0-57 15,0 0-4-15,0 0-26 16,-49 118 14-16,32-61 12 16,0 7-2-16,6-3-20 15,4-10-16-15,7-9-11 16,0-11-4-16,9-10-13 16,12-9-20-16,4-7-23 15,4-5-40-15,-4-9-56 16,0-12-94-16,-8 0-143 15</inkml:trace>
  <inkml:trace contextRef="#ctx0" brushRef="#br0" timeOffset="-138993.18">2636 12465 597 0,'0'0'184'0,"0"0"-155"15,0 0 83-15,0 0 3 16,31 72-52-16,-17-48-28 16,-4-1-6-16,2-6-10 15,0-3-6-15,3-2-1 16,-2-4-12-16,2-1 0 15,0 1-2-15,1-4-4 0,-2 2-21 16,0 4-32-16,-4 2-70 16,-9 2-256-16</inkml:trace>
  <inkml:trace contextRef="#ctx0" brushRef="#br0" timeOffset="-138778.72">2594 12759 814 0,'0'0'84'0,"0"0"-75"16,0 0 92-16,63-76-13 0,-32 32-34 16,4-2-31-16,-4 0-23 15,0 7-5-15,-4 5-25 16,-3 7-100-16,-12 9-120 15,-8 6-174-15</inkml:trace>
  <inkml:trace contextRef="#ctx0" brushRef="#br0" timeOffset="-138444.6">2885 12243 614 0,'0'0'53'15,"0"0"16"-15,0 0 40 16,0 0-4-16,0 0-20 16,0 0-18-16,6 90-6 15,0-54-26-15,-3 7 1 16,5 7 1-16,-4 9-17 15,-3 0-8-15,-1-2-6 16,0 0-5-16,0-9 0 16,-10-5-2-16,-2-6-3 15,-3-7-8-15,5-9-27 0,-4-8-30 16,4-9-42 0,5-4-138-16,1 0-265 0</inkml:trace>
  <inkml:trace contextRef="#ctx0" brushRef="#br0" timeOffset="-137829.65">3179 12662 441 0,'0'0'258'0,"0"0"-170"16,0 0 70-16,0 0-77 15,0 0-35-15,0 0-15 16,28 17 13-16,-7-13-3 15,1-3-7-15,-2 0-9 0,-1-1-12 16,-2 0-13-16,-4 0 0 16,1 0-14-16,-4 0-23 15,-4 0-6-15,-3 6-58 16,-3 4-119-16,-2 5-152 16</inkml:trace>
  <inkml:trace contextRef="#ctx0" brushRef="#br0" timeOffset="-137659.03">3158 12875 908 0,'0'0'143'0,"0"0"-133"16,0 0 29-16,0 0 5 16,0 0 17-1,87-6-22-15,-53 3-28 0,-4 3-11 16,4 0-42-16,-7 0-75 15,-6 0-195-15</inkml:trace>
  <inkml:trace contextRef="#ctx0" brushRef="#br0" timeOffset="-136575.18">3783 12722 714 0,'0'0'48'0,"0"0"20"15,0 0-23-15,0 0-43 0,0 0 12 16,0 0 20 0,48-90 12-16,-33 49-9 0,-3-2-3 15,1 7-15-15,-4 8-2 16,-3 11-4-16,-3 10-7 16,-1 6-2-16,1 1 0 15,2 26 8-15,3 19-1 16,-2 15 12-16,3 7-18 15,-3-1 3-15,-3 4-2 16,-3-5-5-16,0-7 5 16,0-13-1-16,0-19-5 15,0-11 0-15,0-11-16 16,0-4-52-16,0-4-117 0,0-18-128 16</inkml:trace>
  <inkml:trace contextRef="#ctx0" brushRef="#br0" timeOffset="-136194.58">4205 12756 773 0,'0'0'101'0,"0"0"21"0,0 0-45 15,0 0-39-15,0 0-5 16,0 0 0-16,29 0 27 15,-8 0-8-15,4 0-1 16,0 0-19-16,2 0-18 16,-3 0-13-16,0 0-2 15,1 0-5-15,-4 0-34 16,0-1-25-16,-3-6-23 16,-3-3-78-16,-3-1-207 0</inkml:trace>
  <inkml:trace contextRef="#ctx0" brushRef="#br0" timeOffset="-135460.72">4634 12733 562 0,'0'0'113'0,"0"0"-81"0,0 0 44 0,0 0-17 16,0 0-2-16,0 0 28 15,13 5 16-15,1-4-26 16,2 1-11-16,2 0-16 15,3-2-15-15,1 0-10 16,2 0-12-16,-3 0-2 16,0-2-3-16,-1-6-3 15,-3 0 0-15,2-2-2 16,-5-1 7-16,5 0-8 16,-7-2-2-16,3 0 2 15,-6-1-2-15,0-2-6 16,-2 0 0-16,-5-4-12 0,-2-1 19 15,0 0-11 1,-3 1-1-16,-12 4 4 0,1 5-5 16,-5 6 6-1,-3 5 3-15,-2 0-1 0,-2 14 4 16,-5 13 2-16,3 13 0 16,-1 8 0-16,6 5 2 15,5-3 3-15,12-2 8 16,6-6 5-16,3-6-10 15,24-8-8-15,7-10 4 16,6-8-6-16,5-10 2 16,1 0-3-16,-4-18-6 15,-3-3-22-15,-8 0-35 16,-7 1-75-16,-8 0-251 16</inkml:trace>
  <inkml:trace contextRef="#ctx0" brushRef="#br0" timeOffset="-134443.28">4971 12148 525 0,'0'0'160'16,"0"0"-50"-16,0 0 6 15,0 0-48-15,0 0-15 16,0 0-16-16,15 0 15 15,-5 0 0-15,3 0-22 16,1 0-12-16,2 0 1 0,-1-1-16 16,3-4-3-16,-4 0-7 15,-4 2-30-15,2 1-29 16,-6 2-62-16,0 0-173 16,-4 0-142-16</inkml:trace>
  <inkml:trace contextRef="#ctx0" brushRef="#br0" timeOffset="-134043.12">5353 11972 402 0,'0'0'32'16,"0"0"82"-16,0 0-39 16,19-74-21-16,-12 50-1 15,-2 0-2-15,4 3-11 0,-6 7-5 16,0 6-3-1,-1 3-21-15,-2 5-4 0,0 0 5 16,0 0 1-16,0 0 1 16,1 19 0-16,1 7-9 15,0 9-5-15,0 1 4 16,-1-1-3-16,-1-5 0 16,2-6-1-16,1-7-12 15,-2-7-72-15,1-6-134 16,-2-1-275-16</inkml:trace>
  <inkml:trace contextRef="#ctx0" brushRef="#br0" timeOffset="-133767.29">5332 12107 455 0,'0'0'343'16,"0"0"-316"-16,0 0 46 15,0 0-24-15,0 0 29 16,0 0-27-16,64 0-15 16,-42-3-15-16,-1-4-18 15,0 1-3-15,-3 1-19 16,-1 4-31-16,-3 1-47 0,-5 0-92 15,-6 9-97-15</inkml:trace>
  <inkml:trace contextRef="#ctx0" brushRef="#br0" timeOffset="-133424.65">5442 12232 572 0,'0'0'88'16,"0"0"6"-16,0 0 21 0,-27 88-42 16,23-54 2-1,1 1-34-15,3-3-14 0,0-9 13 16,0-5-25-1,12-6-3-15,3-9-11 0,4-3 1 16,0 0-2-16,1-20 0 16,-1-5 7-16,-5-5-7 15,-1-3 0-15,-5-1-1 16,-7-1-9-16,-1 0-1 16,0 7-15-16,-15 5-33 15,-4 9-39-15,-8 8-95 0,2 6-149 16</inkml:trace>
  <inkml:trace contextRef="#ctx0" brushRef="#br0" timeOffset="-133201.25">5401 12339 620 0,'0'0'40'0,"0"0"126"16,0 0-21-16,0 0-52 16,0 0-44-16,99-20-30 15,-82 13-19-15,-1-2-3 16,1 2-53-16,-6-2-112 16,-3 5-225-16</inkml:trace>
  <inkml:trace contextRef="#ctx0" brushRef="#br0" timeOffset="-132605.28">5854 11980 147 0,'0'0'293'16,"0"0"-194"-16,0 0 22 16,0 0-10-16,0 0-11 15,-40 84-15-15,20-51-20 16,1 4-7-16,-2-5-23 0,5-4-22 15,2-8-7-15,5-7-6 16,5-7-5-16,1-6-50 16,3 0-99-1,-3-5-206-15</inkml:trace>
  <inkml:trace contextRef="#ctx0" brushRef="#br0" timeOffset="-132363.65">5696 12028 501 0,'0'0'133'0,"0"0"-57"16,0 0 107 0,0 0-83-16,42 82-13 15,-26-65-38-15,5-2-21 0,-2 1 5 16,5-5-16-16,-2-2-14 15,0-4-3-15,-3-2-7 16,0-2-36-16,-7 1-58 16,-4 2-197-16,-8 3-368 15</inkml:trace>
  <inkml:trace contextRef="#ctx0" brushRef="#br0" timeOffset="-129986.05">2021 12369 195 0,'0'0'34'0,"0"0"29"16,0 0-19-16,0 0-12 16,0 0-6-16,0 0-10 15,15-15 16-15,-15 15 31 0,0 0 4 16,0 0-15-1,0 0 3-15,0 0-30 0,0 0-13 16,0 0-10-16,0 0-2 16,0 0-26-16,2 0-73 15,-1 0-157-15</inkml:trace>
  <inkml:trace contextRef="#ctx0" brushRef="#br0" timeOffset="-128963.11">2146 13820 93 0,'0'0'146'16,"0"0"-134"-16,0 0 25 16,0 0 7-16,0 0 2 15,0 0 8-15,-10-11 21 16,9 11 28-16,1-1-4 15,-2 1-12-15,1 0-6 0,1 0-17 16,0 0-11-16,0 0-6 16,0 0-12-16,0 0-6 15,0 10 3-15,0 15-4 16,0 12-25-16,0 13 7 16,6 6 0-1,-2-5-5-15,-1-2-1 0,0-10 1 16,-3-9-2-16,3-9-3 15,-3-8 1-15,0-7-1 16,3-4 0-16,-3-2-2 16,0 0-5-16,3 0 1 15,6 0 2-15,0 0 4 16,3 0 0-16,0-2 1 0,1 2-1 16,2 0 3-1,0 0 0-15,0 0 0 0,4 3 9 16,-5 4-4-16,4 1-8 15,-3-5 8-15,-2-1-6 16,-4-1 2-16,0-1-4 16,0 0-1-16,-3 0-19 15,-2-3-30-15,-2-8-45 16,-2-1-132-16,0 2-135 16</inkml:trace>
  <inkml:trace contextRef="#ctx0" brushRef="#br0" timeOffset="-128719.08">2184 14102 721 0,'0'0'162'0,"0"0"-106"0,0 0 31 0,0 0-38 0,0 0 11 0,0 0 12 16,48-26-20-16,-26 13-10 15,0-2-28-15,-1 1-13 16,-3 1-1-16,-2 4-27 16,-5-1-25-16,0 3-19 15,-7 2-65-15,-4 2-97 0,0 3-86 16</inkml:trace>
  <inkml:trace contextRef="#ctx0" brushRef="#br0" timeOffset="-128495.58">2081 13826 198 0,'0'0'652'0,"0"0"-618"16,0 0 53-16,0 0-6 16,0 0-33-16,0 0-6 15,55-40-17-15,-28 40-9 0,1 0-13 16,-1 0-3-1,-3 0 0-15,-3 4-16 0,-2 1-69 16,-4-4-149 0,-9 1-138-16</inkml:trace>
  <inkml:trace contextRef="#ctx0" brushRef="#br0" timeOffset="-127668.7">2569 13735 447 0,'0'0'102'16,"0"0"-75"-16,0 0 47 15,0 0 17-15,0 0-11 16,0 0 4-16,43-6-19 16,-31 4-16-16,4 1-6 0,-2-1-18 15,-1-1 1 1,1 2-14-16,-4 1-5 0,0 0-6 15,-2 0-1-15,1 0 3 16,-3 0-2-16,0 0 1 16,-3 0-2-16,-3 0 0 15,0 0 1-15,0 0-1 16,0 0 2-16,0 0 0 16,0 0 0-16,0 0 3 15,0 0 5-15,-6 0-7 16,-12-2-3-16,2-5 3 15,-4 5-5-15,-2-1 2 16,1 3 0-16,1 0 0 16,1 0 0-16,1 7-2 15,5 4-4-15,1 0 6 16,2 2 0-16,2 4-1 0,5 1-1 16,0 8 0-16,3 2 2 15,0 6 0-15,0 3 0 16,0 5 1-16,6 3 1 15,2-1-2-15,-3-3 0 16,0-2 0-16,-2-8 0 16,-2-4 0-16,1-7 0 15,-1-8 1-15,-1-3 0 16,0-6-1-16,0-2 0 16,0-1 0-16,0 0 0 15,2 0-1-15,4 0-6 16,0 0-5-16,7 0 12 0,1 0 0 15,2-3 1-15,6 2-1 16,-4-1 4-16,3 2-1 16,-1 0-1-16,-4 0-2 15,3 0 0-15,-5 0-1 16,-2 0 0-16,-2 0 1 16,2 0-38-16,-3-3-59 15,-3-1-103-15,0 0-102 16</inkml:trace>
  <inkml:trace contextRef="#ctx0" brushRef="#br0" timeOffset="-127226.58">3051 13783 524 0,'0'0'45'0,"0"0"9"0,0 0-10 16,0 0-7-16,0 0 32 16,0 0 35-16,0 0 6 15,-2 12-15-15,-10 2-61 16,0 7-14-16,-3 6 15 16,-4 4-14-16,-2 10-7 15,-3 4-11-15,2 4-3 16,-5-2 3-16,8-6-3 15,4-12-5-15,0-9-7 16,9-9-29-16,3-6-22 16,0-5-59-16,0-3-129 15,0-11-353-15</inkml:trace>
  <inkml:trace contextRef="#ctx0" brushRef="#br0" timeOffset="-126979.43">2824 13869 592 0,'0'0'183'0,"0"0"-145"16,0 0 60-16,0 0 1 16,0 0-16-16,0 0-21 15,76 79-18-15,-51-59-8 16,-4 2-8-16,2-3-10 15,-4-2-17-15,-1 0-1 0,-3-3 0 16,-3-3-32-16,-2-5-22 16,-2 0-27-16,-8 0-80 15,0-3-133-15</inkml:trace>
  <inkml:trace contextRef="#ctx0" brushRef="#br0" timeOffset="-126334.4">3068 13657 596 0,'0'0'121'0,"0"0"-82"15,0 0 65-15,0 0-34 16,0 0-14-16,0 0-12 16,20 27-2-16,-11-27-7 15,0 0 5-15,3 0-20 16,4 0-2-16,4 0 0 16,2 2-17-16,2-2 6 0,-2 1-3 15,-4 1 6 1,0 0-8-16,-6 2-3 0,-4-2 2 15,-3 2-1-15,0-2 7 16,-4 1-7-16,2-2 0 16,-1 1 1-16,1 0-1 15,1 1 0-15,-2 3 0 16,4 3 0-16,-6 1 0 16,4 4 0-16,-1 5 4 15,-3 7 0-15,0 2 1 16,0 4 0-16,0 6 1 15,3 5-6-15,3 6 0 16,2 3 2-16,-1-2 6 0,0-7-6 16,1-8-2-1,-2-12 0-15,2-5 0 16,-1-5 0-16,-3-6 1 0,-1-2 0 16,-1-3 1-1,-2-2 4-15,0 0-1 0,0 0 6 16,-5 0-11-16,-6 0-9 15,-3 0-8-15,2 0-2 16,-1 0-4-16,2 0 3 16,1 0-2-16,4 0-7 15,4 0-22-15,1 0-38 16,1-2-72-16,0-6-110 16,0-2-314-16</inkml:trace>
  <inkml:trace contextRef="#ctx0" brushRef="#br0" timeOffset="-125778.75">3698 13898 397 0,'0'0'206'0,"0"0"-102"15,0 0 24 1,0 0-44-16,0 0-20 0,0 0-1 15,5 8-11 1,1-3-6-16,2 0 9 0,0 1-8 16,6 1-8-16,0-2-13 15,3 1-11-15,1 0-2 16,-1-4-4-16,-3 0-8 16,4-1-1-16,-5-1-6 15,-2 0-14-15,-1 0-15 16,1 0-14-16,-4 0-25 15,-4 0-90-15,-3 0-184 16</inkml:trace>
  <inkml:trace contextRef="#ctx0" brushRef="#br0" timeOffset="-125485.35">3719 14126 888 0,'0'0'79'15,"0"0"39"-15,0 0-37 16,0 0-51-16,0 0-11 16,0 0 6-16,15 10 26 15,0-9-1-15,0-1-14 16,1 0-12-16,2 0-10 15,0 0-14-15,1 0 0 0,-2 0-32 16,-1-1-37 0,-1 1-33-16,-4 0-89 0,-6 0-206 15</inkml:trace>
  <inkml:trace contextRef="#ctx0" brushRef="#br0" timeOffset="-124511.14">3692 13872 151 0,'0'0'449'0,"0"0"-370"16,0 0 63-16,0 0-30 16,0 0-62-16,0 0 0 15,-6 10-9-15,6-6-2 16,0-2-15-16,0 4-9 15,0-2-3-15,0 0-2 16,0-1-3-16,0 0-1 16,0-2-4-16,6-1 1 15,2 2-1-15,1-1-2 16,4 1 1-16,4-2 1 16,0 0-2-16,1 0 0 0,-3 0-6 15,-3 0-14-15,0 0-25 16,-6 0-12-1,3 0-52-15,-6 0-137 0,-1 4-162 16</inkml:trace>
  <inkml:trace contextRef="#ctx0" brushRef="#br0" timeOffset="-110681.35">4346 13771 568 0,'0'0'45'0,"0"0"74"15,0 0-31-15,0 0-72 16,0 0-12-16,0 0 1 16,0 0 2-16,-2-41 12 15,2 37 0-15,0-1 1 16,0 3 12-16,0-1 5 16,0 1 11-16,0 2-16 15,0 0 10-15,-1 0-8 0,-4 0-14 16,-4 0-4-16,-1 5-3 15,1 17-2-15,-3 9-11 16,-3 13 3-16,6 8 2 16,3 6 5-16,4 2 1 15,2-1 2-15,2-10-11 16,13-7 7-16,9-12-6 16,1-13-3-16,8-10-1 15,0-7-2-15,0 0 3 16,-5-24 0-16,0-15 4 15,-5-9-3-15,-4-10 7 16,-8 0-1-16,-7 4-4 0,-4 6-5 16,-3 6 4-1,-18 5-4-15,-10 12-13 0,-7 8-4 16,-3 12-19-16,-1 5-11 16,6 17-14-1,8 13-65-15,7 1-124 16,10 3-107-16</inkml:trace>
  <inkml:trace contextRef="#ctx0" brushRef="#br0" timeOffset="-110232.72">4289 13971 404 0,'0'0'145'15,"0"0"-17"-15,0 0 31 16,0 0-41-16,0 0-41 16,0 0-28-16,-15 0-2 15,15 0-18-15,0 0 0 0,3 7-11 16,14 1 12-16,5-4-9 15,6-4-15-15,2 0-2 16,1 0-1-16,-4-6-3 16,-2-4-20-16,-6 4-34 15,-8-1-52-15,-8 7-258 16</inkml:trace>
  <inkml:trace contextRef="#ctx0" brushRef="#br0" timeOffset="-102657.05">2148 15202 358 0,'0'0'118'0,"0"0"-55"16,0 0 6 0,0 0-20-16,0 0-7 0,0 0 3 15,0 0 21-15,0-3 3 16,0 3-7-16,0 0-13 16,0 0-1-16,0 0-6 15,0 0-10-15,0 5-7 16,0 11-7-16,0 8 9 15,0 10-4-15,3 4-19 16,-3 4 6-16,0 2-2 16,3 3-5-16,0-1 0 15,-3-1 0-15,3-8-2 16,0-10-1-16,0-13 0 16,-3-9-2-16,3-3-6 0,0-2-6 15,-3 0 1-15,1 0-1 16,4 0 5-16,1 0 5 15,4 0 4-15,5 0 1 16,0 0 0-16,3 0 0 16,3 0 1-16,1 0-2 15,-1 3 0-15,0 1 5 16,-3 0-1-16,0-4-1 16,-5 0-3-16,2 0 0 15,-4-2 0-15,-1-12-5 16,-1-4-13-16,-6-3-38 15,-3 0-95-15,0 5-182 16</inkml:trace>
  <inkml:trace contextRef="#ctx0" brushRef="#br0" timeOffset="-102394.18">2191 15497 542 0,'0'0'236'0,"0"0"-186"0,0 0 55 0,0 0-33 0,0 0-27 0,0 0 33 15,41-2-14-15,-16-4-8 0,0 0-24 16,1-4-21 0,-3-3-11-16,-3-2-13 0,-2 1-30 15,-6-5-19-15,-5 2-40 16,-7 1-141-16,-4 3-252 15</inkml:trace>
  <inkml:trace contextRef="#ctx0" brushRef="#br0" timeOffset="-102206.66">2160 15259 835 0,'0'0'95'16,"0"0"-92"-1,0 0 42-15,0 0 39 0,0 0-20 16,0 0-25-16,97-65-35 16,-72 61-4-16,1 3 0 15,-1 1-29-15,-1 0-65 16,-6 15-132-16,-5 5-207 16</inkml:trace>
  <inkml:trace contextRef="#ctx0" brushRef="#br0" timeOffset="-101491.4">2569 15207 413 0,'0'0'159'0,"0"0"-129"15,0 0 47-15,0 0-8 16,0 0 8-16,0 0 31 16,19-1-29-16,-13 1-19 15,0 0-1-15,1 0-23 16,1 0-5-16,4 0 0 0,1 0-9 15,2 1-9-15,3 1-7 16,0-2-5-16,-3 1 9 16,2 1-10-16,-6-2 0 15,-3 0-2-15,-4 0-6 16,-2 0 8-16,-2 0-5 16,0 0-5-16,0 0 2 15,0 0 8-15,-5 0 3 16,-4-3-3-16,-10-6-9 15,4 2 3-15,-6 0-2 16,-1 3 6-16,4 3 0 16,0 1 2-16,3 0 1 15,0 2 0-15,0 17 1 0,3 9-1 16,-1 10 3-16,1 9-4 16,3 2 0-16,3 2 3 15,6-3 8 1,0-4 3-16,0-4-11 15,3-8 0-15,6-12-2 0,1-8-1 16,-1-4-5-16,-1-2 0 16,-2-2 2-16,4 0 2 15,1 1 1-15,-1-3 0 16,2 3-1-16,0-2 1 16,4-1 0-16,-1 0-1 15,0-2 1-15,2 0-1 16,-1 0-2-16,-1 0 1 15,1-2-6-15,1-8-1 16,1 1-15-16,-2-3-28 0,-1 2-42 16,2 3-95-16,-3 6-154 15</inkml:trace>
  <inkml:trace contextRef="#ctx0" brushRef="#br0" timeOffset="-100906.35">3167 15159 188 0,'0'0'228'0,"0"0"-149"0,0 0 5 0,0 0-25 15,0 0 13-15,0 0 22 16,0 2 24-16,0 14-8 16,-8 13-42-16,-6 9-24 15,-3 8-4-15,-5 3-4 16,-2 3-18-16,2-2-10 16,2-4-7-16,4-6-1 0,1-6-2 15,3-9-35 1,3-9-15-16,1-9-30 0,4-7-64 15,-2 0-182-15</inkml:trace>
  <inkml:trace contextRef="#ctx0" brushRef="#br0" timeOffset="-100593.18">2943 15263 531 0,'0'0'57'0,"0"0"64"0,0 0 7 15,0 0-30 1,0 0-27-16,0 0-17 0,37 30 50 16,-20-11-23-16,2-1-37 15,2 1-18-15,2 1-7 16,2 3 1-16,3-2-12 15,1 3 3-15,-4-1-10 16,-1-3-1-16,-6-2-18 16,-5-3-21-16,-4-2-26 15,-4-3-20-15,-5 0-41 16,0-2-122-16,-6-2-420 0</inkml:trace>
  <inkml:trace contextRef="#ctx0" brushRef="#br0" timeOffset="-99494.63">3379 15522 296 0,'0'0'53'16,"0"0"-1"-16,0 0 43 15,0 0-28-15,0 0-12 0,0 0-4 16,0 21 1 0,0-21 0-16,0 0 2 15,0 0-2-15,3 0-14 0,3 0 5 16,1-12-5-1,5-8 25-15,0-4-20 0,0-5-28 16,3 2-5-16,-3 0-4 16,3 5-4-16,-6 8 5 15,-3 5-12-15,-3 5 5 16,-3 4-1-16,3 0 1 16,-3 0 0-16,0 0 0 15,4 0-2-15,-1 0-1 16,0 0 3-16,6 6 0 0,-1 5 4 15,2 1-3-15,-1 6 16 16,3 3 2-16,-2 0 15 16,1-1 12-16,-4-1-28 15,-2-4-2-15,-1 0-6 16,2-1-3-16,-3-2-2 16,0-2-4-16,0-3-1 15,-1-6-5-15,-1 1-8 16,-1-2-17-16,0 0-13 15,0 0-4-15,2 0-26 16,-1-7-120-16,1-2-198 16</inkml:trace>
  <inkml:trace contextRef="#ctx0" brushRef="#br0" timeOffset="-96645.39">3767 15362 283 0,'0'0'144'15,"0"0"-112"-15,0 0 58 16,0 0-37-16,10 87 7 0,-2-66 9 16,1-3 0-1,1-4-5-15,-3-3 3 0,4-5-27 16,0-3-9-1,0-3-9-15,3 0-8 0,-1 0 0 16,2-15 2-16,1-8 11 16,-2-4 7-16,-1-3-9 15,-1 0-8-15,-6 1-1 16,-3 8-10 0,-1 4-3-16,-2 7 6 0,0 3-8 15,0 4 1-15,-5 1-2 16,1 2-18-16,-2 0-18 0,3 0-50 15,-2 0-128-15,5 0-66 16</inkml:trace>
  <inkml:trace contextRef="#ctx0" brushRef="#br0" timeOffset="-95899.83">4056 15077 631 0,'0'0'95'16,"0"0"77"-16,0 0-91 0,0 0-39 15,0 0-1-15,0 0-4 16,-3 0-5-16,3 0 3 16,3 0-6-16,8 0 2 15,2 0-4-15,8 0-9 16,3 0 1-16,1 0-11 16,0-4 3-16,-2 1-8 15,-2 2 0-15,-2 0-3 0,-4 1 0 16,0 0 0-1,-3 0 2-15,-6 0 3 0,3 0-1 16,-3 0-3-16,-3 0 0 16,0 2 2-16,-2 1 1 15,-1 0-3-15,0 5 5 16,0 5 3-16,0 11 0 16,0 10-7-16,0 7 3 15,0 8-4-15,0 5 2 16,0 2-2-16,0 1 2 15,5-3 3-15,-1-4-5 16,1-2-1-16,2-4 0 16,-1-9-1-16,-1-6 1 15,1-13 2-15,-3-5-1 16,0-6 0-16,-2-5-1 16,1 0-2-16,-1 1 2 0,2-1 11 15,-3 0-8-15,0 0 2 16,0 0 8-16,0 0 7 15,-9 0-7-15,-9 0-8 16,-6 0 1-16,-1 0-4 16,1 0 0-16,3 0 14 15,8 0-1-15,2 0-3 16,7 0-8-16,1 0-4 16,3 0-12-16,0 0-28 15,0 0-33-15,0-1-17 16,7-3 1-16,5-3 22 0,3-3-58 15,0 0-140 1,-2 3-211-16</inkml:trace>
  <inkml:trace contextRef="#ctx0" brushRef="#br0" timeOffset="-90909.98">4747 15341 385 0,'0'0'181'16,"0"0"-119"-16,0 0 49 16,0 0 2-16,0 0-57 15,0 0 7-15,0 0 12 0,0 0-14 16,0 0-16-16,3 0-14 15,3 0-4-15,6 4-3 16,3 1 11 0,6 0-13-16,1-3-7 0,-2-2-7 15,0 0 0-15,-2 0-8 16,-1 0-2-16,-3 0 1 16,-3 0 0-16,-5 0-18 15,0 0-12-15,-4 0-20 16,-2 0-18-16,0 0-57 15,-2 9-102-15</inkml:trace>
  <inkml:trace contextRef="#ctx0" brushRef="#br0" timeOffset="-90708.75">4816 15537 285 0,'0'0'713'0,"0"0"-656"16,0 0 11-16,0 0-1 15,0 0-43-15,0 0 23 16,46-24 2-16,-28 15-25 16,3 0-24-16,-2 3-4 15,1 4-36-15,3-2-33 16,1 2-21-16,-2 2-202 16,-2 0-186-16</inkml:trace>
  <inkml:trace contextRef="#ctx0" brushRef="#br0" timeOffset="-88856.97">5589 14854 222 0,'0'0'118'0,"0"0"-36"15,0 0 12-15,0 0-38 16,0 0-21-16,0 0-7 15,-17 10 6-15,14-1 9 16,0 2 8-16,-2 2-6 16,1-1 0-16,1 1-5 15,0 3-8-15,2 1-10 16,-1 3-1-16,2 2-2 0,0 3 1 16,0 5-3-16,0 4 0 15,0 7-10-15,3 4 5 16,6-1-8-16,-2 2 6 15,1-3-5-15,1-1-4 16,1-5 5-16,-1 1-3 16,-1-3-3-16,2-1 5 15,-4 4-3-15,2-1-1 16,-2 5 2-16,0 4-3 16,-5 0 3-16,1 3 0 15,-2 2 2-15,0 1-2 16,0 5-2-16,0-1-1 0,0-4-1 15,-3-7 1 1,-2-6 3-16,1-10-1 0,2-4-4 16,-1-2 3-16,3-3-1 15,-3-3 0-15,0-1 3 16,-3-1-8 0,2-4 9-16,-1-4-7 0,2-2 6 15,-1-5-3-15,-1 0 0 16,-1 0-3-16,-2 0-11 15,-3-10 12-15,2-8-4 16,-3-3 1-16,5-2 5 16,1 0-3-16,1 0 3 15,2 3 0-15,3 5 0 0,0 6-1 16,0 6 1 0,0 1 0-16,0 2 0 0,0 0 5 15,0 0-5-15,0 0 0 16,0 0 2-16,0 0 0 15,0 0-2 1,0 0 1-16,0 0-2 0,0 0-3 16,0 0-13-16,0 5-43 15,0 6-55-15,0 0-117 16</inkml:trace>
  <inkml:trace contextRef="#ctx0" brushRef="#br0" timeOffset="-88152.88">5591 14852 208 0,'0'0'231'0,"0"0"-150"16,0 0 29 0,0 0-39-16,0 0-36 15,0 0-17-15,-16 30-14 0,13-19-4 16,0 1-12-16,3-2-97 15,-2-2-120-15</inkml:trace>
  <inkml:trace contextRef="#ctx0" brushRef="#br0" timeOffset="-87207.26">5851 16207 129 0,'0'0'72'15,"0"0"25"-15,0 0-18 16,0 0-16-16,0 0 3 16,0 0-3-16,0 0-19 0,0 2-2 15,0-2 7 1,0 0 11-16,0 0-4 16,0 0 6-16,0 0 8 0,-3 0-10 15,3 0-3 1,-3 4-5-16,-3 3-9 0,-1 6-32 15,-1 8-6-15,-1 12-1 16,3 6 1-16,-1 5-5 16,2 3 10-16,5-9-1 15,0-5-5-15,0-6 3 16,9-10-6-16,6-7-1 0,3-7-3 16,-3-3-1-1,4 0-1-15,-4-20 5 16,0-10 1-16,-6-6 4 15,-4-11-5-15,-5 0 2 0,0-1 1 16,0 6-3-16,-14 13-4 16,-1 8-8-16,-1 11-16 15,-5 10-17-15,5 0-42 16,-2 19-159-16,0 14-114 16</inkml:trace>
  <inkml:trace contextRef="#ctx0" brushRef="#br0" timeOffset="-83188.08">5851 14698 267 0,'0'0'260'15,"0"0"-197"-15,0 0 25 16,0 0-32-16,0 0-11 15,0 0 28-15,0 63-3 16,0-43-20-16,0 0 5 0,0-2-14 16,3-3-12-1,5 3-11-15,0-4-2 0,1 0 1 16,2-1-11-16,2-5 5 16,-1-5-4-1,0-2-5-15,0-1-2 0,3 0 2 16,-2-12 2-16,1-11-1 15,-4-8 4-15,1-6-3 16,-5-2 4-16,-2 5-4 16,-2 6 1-16,-2 11-1 15,0 8-2-15,0 5 2 16,0 4 2-16,0 0-6 16,-2 4-3-16,-2 15-52 15,-1 5-82-15,4-1-214 16</inkml:trace>
  <inkml:trace contextRef="#ctx0" brushRef="#br0" timeOffset="-82320.72">6762 15238 353 0,'0'0'19'0,"0"0"56"15,0 0-1-15,0 0-14 16,0 0 5-16,0 0 12 16,8-6 42-16,-8 6 0 0,0 0-23 15,0 2-22 1,0 18-34-16,-3 9-23 15,-10 8-5-15,1 2-7 16,-6 0 11-16,4-3-9 0,0-6 0 16,3-6-6-1,0-5-1-15,3-7-15 0,2-5-10 16,0-6-5-16,1-1-33 16,1 0-62-16,-5-16-134 15,3-7-33-15</inkml:trace>
  <inkml:trace contextRef="#ctx0" brushRef="#br0" timeOffset="-82052.41">6600 15236 558 0,'0'0'129'16,"0"0"40"-16,0 0-101 0,0 0-33 15,0 0 33-15,16 85-6 16,1-61 6-16,2-3-22 15,3 0 7-15,0-4-23 16,1-6-6-16,3-3-12 16,-3-4-2-16,-1 0-10 15,-3-3 0-15,-3 0-17 16,1 0-26-16,-4-1-35 16,-4 0-47-16,-3 0-196 15,-6 0-367-15</inkml:trace>
  <inkml:trace contextRef="#ctx0" brushRef="#br0" timeOffset="-81486">7339 15437 199 0,'0'0'100'0,"0"0"-20"16,0 0 43-16,0 0-56 0,0 0-8 15,0 0 32-15,17 51 28 16,-17-51 4-16,0 0-12 16,0 0-22-16,-7-8-65 15,-5-11-23-15,0-4 2 16,-3-7-3-16,3-6 3 16,0-7-1-16,2-5-1 15,7-4 4 1,1 2-5-16,2 5-1 0,0 7-8 15,5 11-5-15,5 12-8 16,4 9-14-16,-1 6-104 16,-1 11-44-16,-3 16 59 15,-3 8-321-15</inkml:trace>
  <inkml:trace contextRef="#ctx0" brushRef="#br0" timeOffset="-81266.38">7225 15343 824 0,'0'0'53'16,"0"0"-47"-16,0 0 54 16,0 0 17-16,0 0-23 15,100-37-27-15,-75 23-22 16,-2 1-5-16,2 2-21 15,-1 4-68-15,-2 3-126 0,-5 4-143 16</inkml:trace>
  <inkml:trace contextRef="#ctx0" brushRef="#br0" timeOffset="-80975.61">7576 15158 563 0,'0'0'69'0,"0"0"40"0,0 0 24 15,0 0-29-15,0 0-40 0,0 0-50 16,-38 72 31-16,25-39-1 16,1 6-1-1,3-4-2-15,3 0-8 16,6-5-13-16,0-5-20 15,4-5 0-15,10-7-9 16,7-9-20-16,0-4-16 0,1 0-15 16,-1-9-3-16,1-8-70 15,-7-1-88-15,-4 3-81 16</inkml:trace>
  <inkml:trace contextRef="#ctx0" brushRef="#br0" timeOffset="-80730.45">7698 15190 637 0,'0'0'167'16,"0"0"-146"-16,0 0 124 16,42 98-50-16,-23-67-29 15,2-5-22-15,3-2-6 16,3-5-24-16,-2-5-7 15,-1-3-7-15,-3-5-5 16,-5-2-31-16,-5 0-20 16,1 1-57-16,-11 0-150 15,-1 2-292-15</inkml:trace>
  <inkml:trace contextRef="#ctx0" brushRef="#br0" timeOffset="-80533">7695 15478 582 0,'0'0'248'0,"0"0"-243"15,0 0 82-15,45-97 16 16,-12 55-26-16,2-1-52 16,-2 4-12-16,-2 1-13 15,-5 5-43-15,-5 5-108 16,-12 7-166-16</inkml:trace>
  <inkml:trace contextRef="#ctx0" brushRef="#br0" timeOffset="-80287.39">7889 15087 687 0,'0'0'52'15,"0"0"42"-15,0 0 79 16,0 0-78-16,77 90-26 16,-55-51-17-16,-2 2-22 0,-2 1-1 15,-1 0-13 1,-8-1-12-16,-5 0-3 0,-4 1-1 16,0-3-5-16,-2-4-17 15,-11-8-29-15,-2-2-18 16,-3-8-85-16,3-3-243 15</inkml:trace>
  <inkml:trace contextRef="#ctx0" brushRef="#br0" timeOffset="-79451.09">8553 15281 218 0,'0'0'56'0,"0"0"46"0,0 0 20 16,0 0-12-1,0 0 22-15,0 0 1 0,-2-18-33 16,-12 18-32-16,-3 0-29 16,-5 0 1-16,-5 12-9 15,-6 11-4-15,2 6 1 16,1 6-15-16,3 11 2 16,9 0-15-16,8 0 4 15,10-10-4-15,0-11 0 16,11-10-9-16,11-14 6 15,3-1-4-15,0-17 4 16,-1-18 6-16,-4-9 2 16,-4-10 10-16,-6-5-7 15,-5-5-2-15,-2-3-5 0,-3 2 0 16,0 9-1-16,0 17 7 16,-6 16-11-1,0 13 4-15,3 8 0 0,0 2 3 16,3 10-3-16,0 24-3 15,1 17 2-15,13 12-1 16,1 3-10-16,1-2 7 16,2-10-3-16,3-12-10 15,-3-14-20-15,1-18-53 16,-4-10-99-16,-5 0-99 16</inkml:trace>
  <inkml:trace contextRef="#ctx0" brushRef="#br0" timeOffset="-79200.24">8612 15220 572 0,'0'0'186'0,"0"0"-148"0,0 0 123 0,0 0-45 15,0 0-27-15,68 86-29 16,-49-62 6-16,5-3-19 15,1-4-13-15,1-4-26 16,-3-3-8-16,0-4-3 16,-4-2-12-16,-1-1-30 15,-6-2-21-15,-3 1-16 16,-4 0-77-16,-5 7-216 16</inkml:trace>
  <inkml:trace contextRef="#ctx0" brushRef="#br0" timeOffset="-79021.45">8665 15605 696 0,'0'0'112'16,"0"0"-14"-16,0 0 66 16,88-114-72-16,-52 63-37 15,1 0-35-15,-3 5-20 16,-3 5-41-16,-5 11-118 15,-7 9-465-15</inkml:trace>
  <inkml:trace contextRef="#ctx0" brushRef="#br0" timeOffset="-78372.4">9363 15094 413 0,'0'0'181'0,"0"0"-67"0,0 0 18 0,0 0-55 16,0 0-21-16,14 76 38 16,-4-32-18-16,0 4-15 15,-2 2-20-15,4-4-26 16,-5-6-9-16,-1-6-6 15,0-5-8-15,0-6-28 16,-5-5-29-16,-1-7-74 16,-7-5-236-16</inkml:trace>
  <inkml:trace contextRef="#ctx0" brushRef="#br0" timeOffset="-78160.19">9253 15409 660 0,'0'0'279'0,"0"0"-278"16,0 0 103-16,0 0 13 15,102-27-45-15,-58 10-7 16,3-3-24-16,-2 2-36 16,-3 3-5-16,-9 2-35 15,-9 4-36-15,-6 9-32 16,-12 0-195-16,-6 12-206 15</inkml:trace>
  <inkml:trace contextRef="#ctx0" brushRef="#br0" timeOffset="-77599.14">8835 15418 401 0,'0'0'95'0,"0"0"-25"0,0 0 27 15,0 0-37-15,0 0 4 16,0 0 8-16,9 0 0 15,-3 0-19-15,1 0-20 16,4 4-15-16,-1 0-11 16,3 3-7-16,1 3-21 15,1 1-83-15,-6 0-135 16</inkml:trace>
  <inkml:trace contextRef="#ctx0" brushRef="#br0" timeOffset="-76631.29">10028 15133 309 0,'0'0'151'0,"0"0"-67"16,0 0 6-16,0 0-21 16,0 0-16-16,0 0 4 15,0 0 21-15,0 4-10 16,0 10-10-16,0 5-11 16,2 7-6-16,4 7-1 15,1 1-16-15,1 5 4 0,5-5-11 16,-2-5-3-1,3-6-6-15,0-9-1 0,1-4-5 16,-2-6 0-16,1-4 2 16,-1 0-2-16,2-4-2 15,0-16 5 1,-4-8 0-16,-2-10 4 0,-2-5-4 16,-4-2 1-16,-2 0-4 15,-1 10-2-15,0 10 0 16,0 10-1-16,-7 10-6 15,1 5-10-15,3 0-31 16,2 1-43-16,1 12-159 16,0 3-148-16</inkml:trace>
  <inkml:trace contextRef="#ctx0" brushRef="#br0" timeOffset="-75792.81">10765 14916 489 0,'0'0'100'0,"0"0"63"0,0 0-23 16,0 0-58-16,0 0-8 16,0 0-24-16,-8 0 1 15,0 2-15-15,-4-2 1 16,-3 0-1-16,-1 0-1 15,-4 0-12-15,1 0-4 16,-1 0 3-16,1 0-11 16,6 0-1-16,-2 1-5 15,4 2-2-15,2 1-3 16,1 2 0-16,2 4 1 16,-2 2-1-16,2 2-1 15,-3 4 0-15,5 1-4 16,1 5 5-16,3 6 0 15,0 7 1-15,0 5-1 0,0 7 0 16,0 5-7-16,0 1 6 16,6-1 1-16,1-5 0 15,-3-10-3-15,1-5-4 16,-2-13 2-16,2-9 4 16,-4-6 0-16,1-5-6 15,1 0 5-15,-2-1-4 16,1 0-4-16,-1 0-3 15,3 0-7-15,2 0 12 16,5 0 0-16,5 0 8 0,4 0 4 16,2 0-2-1,3 2-2-15,2 5-2 0,-3-2 2 16,0 1 0-16,0-5 0 16,0-1-2-16,-5 0-29 15,4-8-36-15,-4-9-69 16,-7-1-172-16,-6 1-375 15</inkml:trace>
  <inkml:trace contextRef="#ctx0" brushRef="#br0" timeOffset="-75432.41">10997 15243 525 0,'0'0'72'0,"0"0"41"0,33-95 43 0,-23 58-60 0,-1 3-4 15,-3 8-65-15,-2 6-13 16,-2 10 22-16,-2 4-15 16,0 6-19-16,0 0 5 15,0 0 14-15,0 22 0 16,0 16-14-16,0 15-6 15,0 8 0-15,0 0 1 16,0-6 0-16,0-9-2 16,0-9 0-16,0-12 0 15,0-9 0-15,4-8-8 16,1-5-33-16,2-3-52 16,-5 0-161-16,-2 0-78 0</inkml:trace>
  <inkml:trace contextRef="#ctx0" brushRef="#br0" timeOffset="-75076.61">11280 15251 697 0,'0'0'129'0,"0"0"-3"16,0 0-40-16,0 0-26 16,0 0 5-16,0 0-1 15,63-1-18-15,-42 1-7 16,2 0-9-16,1-1-12 15,-1-3 18-15,2 0-33 16,-1 1-3-16,-3 2 0 0,-3 0-6 16,-2-2-16-1,-4 3-39-15,-1 0-8 0,0 0-18 16,-9 0-201-16,-2 0-265 16</inkml:trace>
  <inkml:trace contextRef="#ctx0" brushRef="#br0" timeOffset="-74506.43">11947 14943 385 0,'0'0'171'0,"0"0"-65"0,0 0 45 0,0 0-52 15,0 0-41-15,0 0-10 16,0 0 1-16,0 0 0 16,0 0-9-16,0 13-13 15,0 10-8-15,0 6 6 16,5 8 1-16,1 6 1 16,2 7-14-16,0 1-11 15,1-4-2-15,-3-5 0 16,6-8-2-16,-6-7-13 15,-2-7-18-15,-4-5-30 16,0-10-36-16,-1-5-174 16,-17 0-394-16</inkml:trace>
  <inkml:trace contextRef="#ctx0" brushRef="#br0" timeOffset="-74283.41">11814 14946 364 0,'0'0'237'0,"0"0"-163"16,0 0 134-1,84-1-66-15,-44-1-61 16,-3 1-35-16,-1-2-31 0,-3 0-8 16,-6 0-7-16,-5 2-7 15,-8 1-29-15,-5 0-60 16,-5 0-120-16,-4 7-108 15</inkml:trace>
  <inkml:trace contextRef="#ctx0" brushRef="#br0" timeOffset="-74065.58">11919 15220 951 0,'0'0'102'0,"0"0"-41"0,0 0-5 15,0 0-37 1,0 0 44-16,98-18-12 0,-62 3-8 16,-3 4-24-16,4 1-19 15,-6 1 0-15,-1 2-32 16,-4 1-45-16,-4 5-33 16,-7 1-222-16</inkml:trace>
  <inkml:trace contextRef="#ctx0" brushRef="#br0" timeOffset="-73533.66">12442 14889 351 0,'0'0'185'0,"0"0"-124"16,0 0 30-16,0 0-43 15,0 0 4-15,0 0 34 16,0 8 32-16,-3 14-46 15,-11 13-24-15,-3 11-6 16,1 12-6-16,1 9-4 0,0 1-19 16,9-4-5-1,6-12-5-15,0-12-3 0,16-14-1 16,7-7-15 0,5-9-16-16,0-10-14 15,2 0-8-15,-3-9-9 0,-2-11-45 16,-4-1-78-16,-7 0-85 15</inkml:trace>
  <inkml:trace contextRef="#ctx0" brushRef="#br0" timeOffset="-73202.5">12607 15052 437 0,'0'0'190'0,"0"0"-79"16,-9 76 50-16,7-38-63 15,2 0-20-15,0-5-30 16,3-7-16-16,10-6 1 16,1-7-16-16,1-7-5 15,4-6 0-15,0 0-7 16,3-4-3-16,-2-16 8 15,1-7-1-15,-4-8-8 16,-3-2 8-16,-6 3-8 0,-8 5 1 31,0 12-4-31,0 5-5 0,-14 6-15 16,0 6-18-16,2 0-44 16,-2 0-178-16,2 7-163 15</inkml:trace>
  <inkml:trace contextRef="#ctx0" brushRef="#br0" timeOffset="-72815.28">12829 14794 410 0,'0'0'128'0,"0"0"-69"0,0 0 21 0,0 0 11 16,0 0-14-16,24 99 16 15,-14-67 1-15,-1 4-27 16,0-2-15-16,3 5-9 15,-6 0-20-15,-2 2 2 16,-1 3-10-16,-3 2-10 16,0 1-5-16,0 0-12 15,-4-6-11-15,-7-5-19 0,-2-9-22 16,4-7-60-16,0-10-121 16,0-6-193-16</inkml:trace>
  <inkml:trace contextRef="#ctx0" brushRef="#br0" timeOffset="-71983.13">12938 14854 56 0,'0'0'497'0,"0"0"-430"16,0 0 8-16,0 0 17 15,0 0 38-15,0 0-28 16,62 0-38-16,-35 3-15 16,5-3-13-16,0 0-13 15,0 0-10-15,-2 0-2 0,-4 0 1 16,-5 0-4-1,-6 0-4-15,-6 0 1 0,-2 0 2 16,-4 0-3 0,-1 3 6-16,1 7 2 0,-3 7 0 15,3 4 14-15,-1 7-14 16,-1 5-5-16,2 5-3 16,0 9 0-16,2 3 0 15,2 5 0-15,3 2 0 16,1-5-5-16,4-5 4 15,-2-8-6-15,-1-4 4 16,-1-5-2-16,-5-6 1 0,-2-4 0 16,-2-5 7-1,-2-4 1-15,0 0-5 16,-6-4 15-16,-11-1 1 0,-4-4-6 16,-3-1-10-16,2-1-1 15,4 0-2-15,2 0-3 16,5 0 3-16,5-1-14 15,3-3-10-15,3-2-27 16,0-4-22-16,0-2-27 16,0-3-36-16,5 2-174 15,5 3-223 1</inkml:trace>
  <inkml:trace contextRef="#ctx0" brushRef="#br0" timeOffset="-70124.66">13755 15258 520 0,'0'0'155'0,"0"0"13"16,0 0-25-16,0 0-78 15,0 0-41-15,0 0 3 16,2 0 13-16,8 0 17 16,6 0-18-16,4 0 3 15,2 0-13-15,4 0 2 16,-1 0-15-16,1 0-5 16,-1-1-8-16,-1-2-3 0,-5-1 0 15,-2 1-3-15,-4-1-11 16,-4 0-30-16,-2 2-12 15,-4-1-23-15,-1 2-54 16,-2 1-164-16,0 0-254 16</inkml:trace>
  <inkml:trace contextRef="#ctx0" brushRef="#br0" timeOffset="-69860.46">13800 15423 624 0,'0'0'257'16,"0"0"-175"-16,0 0 19 16,0 0-45-16,0 0-32 15,0 0 12-15,25 0 19 16,-4 0-20-16,0 0-1 15,6 0-15-15,3 0-19 16,1 0 3-16,1-4-3 16,-4-3-39-16,-3 3-31 15,-4 4-52-15,-12 0-250 0</inkml:trace>
  <inkml:trace contextRef="#ctx0" brushRef="#br0" timeOffset="-59650.46">14664 15000 404 0,'0'0'50'15,"0"0"25"-15,0 0-7 16,0 0 4-16,0 0-8 15,0 0 16-15,-30 73 1 16,24-58-6-16,1 4-3 16,1 2-30-16,-1 5-8 15,1 4-8-15,4 7-5 16,0 3-8-16,0-1-5 16,4-3-6-16,12-4-1 0,3-6-1 15,2-8-1 1,1-8 0-16,2-9-10 0,0-1 5 15,-3-10-7-15,3-12 10 16,-2-10 3 0,-5-1 2-16,-1-7-1 0,-9-7 1 15,-2-2 0-15,-5-3-1 16,0 2 1-16,-14 9-1 16,-8 6 2-16,-3 10-3 15,-5 7 0-15,6 10-3 16,-2 8-7-16,3 5-45 15,5 20-54-15,7 8-145 16,4 1-104-16</inkml:trace>
  <inkml:trace contextRef="#ctx0" brushRef="#br0" timeOffset="-59297.94">14653 15278 593 0,'0'0'124'16,"0"0"72"-16,0 0-69 0,0 0-73 15,0 0-28 1,0 0-7-16,0 4-7 0,12-4 15 16,9 0 12-16,3 0-9 15,-1-6-9-15,2-1-12 16,-3 1-9-16,-3 2-9 16,-2 4-44-16,-2 0-29 15,-8 0-98-15,-5 4-170 16</inkml:trace>
  <inkml:trace contextRef="#ctx0" brushRef="#br0" timeOffset="-56769.98">15299 14807 330 0,'0'0'216'16,"0"0"-154"-16,0 0 30 0,0 0-48 15,0 0-26 1,0 0 11-16,0 0 37 0,0 0 31 15,-1 0-6-15,-8 0-36 16,-1 0-20-16,-3 0-7 16,-3-3-14-16,4 0 9 15,-1 0-8-15,1 0-3 16,3 2-2-16,-1 1-4 16,2 0-4-16,-1 0 7 15,-3 1-4-15,3 12 0 16,-1 10-1-16,-2 8-4 15,3 7 0-15,0 7-3 16,1 4 3-16,3 5 1 0,2 8-1 16,3 3 0-1,0-1 5-15,0 2-5 0,0-6 0 16,8 0-2-16,-2-10 2 16,2-6 0-16,1-9-1 15,0-13-1-15,1-10 0 16,1-5-4-16,3-3-2 15,2-4 2-15,3 0 5 16,5-4 1-16,1-7 4 16,8 3 1-16,-4-2-5 15,0 5 3-15,0 4-3 16,-7 1-8-16,-4 0 8 16,-6 0 0-16,-5 1 1 15,-2 4-1-15,-1-5-10 0,-3 0-22 16,-1 0-28-16,0-2-83 15,0-13-189-15</inkml:trace>
  <inkml:trace contextRef="#ctx0" brushRef="#br0" timeOffset="-56440.75">15552 15284 508 0,'0'0'55'0,"0"0"85"15,53-116-34-15,-36 64-67 0,-3 2 18 16,-1 6-17-16,-6 11-5 16,0 13 2-16,-5 10-17 15,-2 9-13-15,0 1 3 16,0 10 5-16,0 23 13 15,0 18-19-15,0 13-4 16,0 3-4-16,0 1-1 16,0-6 3-16,0-11-2 15,0-11-1-15,0-15 4 0,0-11-4 16,3-8-14 0,1-6-62-16,-1 0-156 0,0-9-66 15</inkml:trace>
  <inkml:trace contextRef="#ctx0" brushRef="#br0" timeOffset="-56083.25">15960 15261 919 0,'0'0'78'0,"0"0"8"0,0 0-43 16,0 0-22-16,0 0 38 15,0 0-23-15,90-14-9 16,-63 8-16-16,3 1-11 16,-4 1 0-16,4-1-10 0,-2-1-29 15,1 1-48 1,-5 3-103-16,0 0-225 0</inkml:trace>
  <inkml:trace contextRef="#ctx0" brushRef="#br0" timeOffset="-55477.24">16527 15193 857 0,'0'0'64'15,"0"0"13"-15,0 0-28 16,0 0 35-16,0 0-33 15,87 0-1-15,-59 0-8 16,1 0-4-16,-3-1 0 16,0-4-14-16,-3-1-8 15,-3-3-9-15,-1 0-2 16,-2-2-4-16,-2 0 0 16,-3 0-1-16,1-3-1 0,-5-1-15 15,-2-2 4-15,-3 1-1 16,-3-1-7-16,0 2 6 15,-5-2 0-15,-12 6 6 16,-3 4-5-16,-4 4 9 16,-3 3 4-16,0 7 4 15,-1 20-4-15,-2 16-3 16,1 10 3-16,6 6 2 16,5-1 1-16,13-5-3 15,5-14 16-15,5-11-8 0,22-9-8 16,7-8 0-1,8-11-4-15,-2 0 1 16,4-8-11-16,-8-14-16 16,-4 0-30-16,-9 0-47 0,-6 7-215 15,-8 5-456-15</inkml:trace>
  <inkml:trace contextRef="#ctx0" brushRef="#br0" timeOffset="-54997.23">16836 14633 729 0,'0'0'148'15,"0"0"20"-15,0 0-76 16,0 0-48-16,0 0-14 16,0 0 31-16,45-1-5 15,-21 1-22-15,2 0-15 16,1 0-16-16,2 0-3 15,-5 0-4-15,-3 0-49 16,-4 0-29-16,-5 0-40 16,-4 0-182-16,-2 0-236 15</inkml:trace>
  <inkml:trace contextRef="#ctx0" brushRef="#br0" timeOffset="-54075.49">17273 14371 32 0,'0'0'494'0,"0"0"-445"16,0 0 15-16,0 0-25 15,0 0-16-15,0 0 14 16,0 2 16-16,0-5 26 16,3-9-17-16,5-4-10 15,2-4-12-15,-1-2-26 16,2-1-8-16,-4 2-2 16,2 6-1-16,-5 4-2 0,-2 7 0 15,-1 4 2-15,-1 0-3 16,0 2 4-16,0 18 5 15,0 9-9-15,0 8 0 16,0-1 1-16,0-2 0 16,0-2 1-1,0-8-2-15,0-6 0 0,3-6 0 16,0-5-22-16,0-5-87 16,-3-2-114-16,0 0-150 15</inkml:trace>
  <inkml:trace contextRef="#ctx0" brushRef="#br0" timeOffset="-53828.43">17290 14571 70 0,'0'0'573'0,"0"0"-506"15,0 0 139-15,0 0-76 16,0 0-64-16,82 11-42 16,-63-7-14-16,1-4-10 15,-3 0-1-15,-1 0-38 16,-3 0-42-16,-7-3-117 16,-6 1-135-16</inkml:trace>
  <inkml:trace contextRef="#ctx0" brushRef="#br0" timeOffset="-53475.74">17369 14716 182 0,'0'0'392'16,"0"0"-329"-16,0 0 89 0,-38 88-49 16,28-53-23-16,4 2-18 15,5 0-14-15,1-8-16 16,0-6-11-16,7-8-5 16,9-8-13-1,4-7 0-15,1 0-2 0,3-12 2 16,-1-17 0-16,0-6-2 15,-8-10-1-15,-5 1 0 16,-7-1-7-16,-3 5-8 16,0 8-33-16,-16 13-44 15,-5 7-51-15,-3 12-53 16,-2 0-132-16</inkml:trace>
  <inkml:trace contextRef="#ctx0" brushRef="#br0" timeOffset="-53184.62">17320 14847 620 0,'0'0'138'0,"0"0"-8"16,0 0-41-16,0 0-56 16,0 0 22-16,0 0-3 15,61 19-23-15,-37-19-20 16,1 0-9-16,3 0-27 16,-3-12-75-16,-5-5-193 15</inkml:trace>
  <inkml:trace contextRef="#ctx0" brushRef="#br0" timeOffset="-51603.03">17695 14461 286 0,'0'0'149'15,"0"0"-78"-15,0 0 6 16,0 0-1-16,0 0-2 0,0 0-3 15,8 84 14-15,-5-60-38 16,0-2-4-16,3-7-12 16,2-5-10-16,2-5-1 15,2-5-12-15,1 0 8 16,4 0 0-16,0-17-8 16,2-8 9-16,0-4 3 15,-6-5-11-15,-1 4-8 16,-9 1 5-16,-3 8-6 15,0 6 2-15,0 7 0 16,-3 5-2-16,-6 3 0 16,2 0-27-16,2 11-90 15,4 9-124-15,1-2-107 16</inkml:trace>
  <inkml:trace contextRef="#ctx0" brushRef="#br0" timeOffset="-50100.98">18067 14933 242 0,'0'0'143'0,"0"0"-81"15,0 0 22-15,0 0-53 16,0 0-8-16,0 0 15 16,0-14 18-16,0 14 30 15,0 0 26-15,0 0-21 16,0 0-26-16,0 0-18 16,0 0-5-16,0 0-17 15,0 0-17-15,0 0 2 16,13-1 15-16,8-1 0 0,6-1 2 15,1-1-4-15,0 3-9 16,0 0-2-16,-4 1-3 16,-5 0-3-1,-4 0 7-15,-3 0-2 0,-6 0-2 16,0 0 2-16,0 0-1 16,0 0-5-16,-1 0-4 15,0 0 1-15,-2 0-3 16,0 0 1-16,-1 0 0 15,-1 0-1-15,1 1 1 16,-2 4-1-16,1 1 2 16,1 8 0-16,-2 7-1 15,0 7 2-15,0 6 1 0,0 7-2 16,-2 3-1 0,-4 3 1-16,2-1-1 0,2-2 0 15,0-3 0-15,2-4 1 16,0-4 0-16,0-5 0 15,0 0-1-15,2-1 0 16,0-4 0-16,-1 0 0 16,1-6 1-16,-2-7 0 15,0-4-1-15,0-5 2 16,0-1 3-16,0 0 6 16,0 0 5-16,0 0 2 15,0 0-3-15,0 0 3 0,0 0-2 16,0 0 2-1,-8 0-18-15,-5 0 3 0,-2 0 1 16,-3 0 1 0,-4 0 14-16,-3 0-6 0,2 0 2 15,0 0-2-15,8 0 4 16,5 0-5-16,7 0-8 16,2 0-4-16,1 0-7 15,0 0-15-15,0 0-3 16,0 0-9-16,0 0 0 15,0 0 4-15,0 0 5 16,0 0-1-16,0 0-27 16,0 0-7-16,0 0-16 15,0 0-71-15,0 0-188 16,0 0-330-16</inkml:trace>
  <inkml:trace contextRef="#ctx0" brushRef="#br0" timeOffset="-39905.51">19683 14916 285 0,'0'0'84'0,"0"0"-43"16,0 0-6-16,0 0-22 16,0 0 4-16,0 0 29 0,0 0 1 15,0 0 82 1,0 0-31-16,0 0-4 16,0 0-9-16,0 0-27 0,0 0-22 15,0 7-15-15,0 9-3 16,4 7 7-16,2 4-18 15,1 9 7-15,-2 7 1 16,0 5 0-16,-2 6-2 16,0 0-6-16,-2-3-2 15,2-7-2-15,0-8-3 16,3-7 0-16,-2-8-1 16,1-7-6-16,-1-7-16 15,1-4-22-15,-2-3-77 16,2-6-111-16,-1-12 45 0,-3-8-232 15</inkml:trace>
  <inkml:trace contextRef="#ctx0" brushRef="#br0" timeOffset="-39660.49">19859 15227 243 0,'0'0'180'0,"0"0"-52"16,0 0-2-16,0 0-17 16,13 86-5-16,-11-65-21 15,-2 3-26-15,0 0-25 0,0 1-9 16,0-3-12-16,0-2-9 16,0-3-2-16,0-5-7 15,0-3-54-15,0-7-98 16,0-2-77-16,0 0-161 15</inkml:trace>
  <inkml:trace contextRef="#ctx0" brushRef="#br0" timeOffset="-39143.09">19959 15466 402 0,'0'0'86'15,"0"0"15"-15,0 0-34 16,0 0-31-16,0 0-4 16,0 0 81-16,6-12-79 15,-6-20-25-15,0-8-1 16,0 1 13-16,0 0 10 16,3 1-3-16,7 9-3 15,-1 6-5-15,0 9-11 16,1 13-9-16,-4 1-4 15,2 15-6-15,-2 15 10 16,0 4 4-16,0 0-3 16,-3-7 3-16,0-4-2 15,-3-7 8-15,0-7 2 0,0-8-8 16,0-1-4-16,0 0-4 16,0-16 0-1,1-9-4-15,4-6 3 0,2 3 1 16,2 2-3-16,2 7-5 15,-2 8-14-15,1 8 4 16,-1 3-16-16,0 8-26 16,0 13 57-16,0 3 7 15,-3-1 3-15,0-1 3 16,-2 0 27-16,1-6-1 16,-2-3 3-16,-1-4-14 15,-2-8-14-15,0-1-5 16,0 0-2-16,0-13-19 15,0-5-19-15,0-5-61 16,0 2-47-16,0 4-100 0</inkml:trace>
  <inkml:trace contextRef="#ctx0" brushRef="#br0" timeOffset="-38910.14">20245 15252 382 0,'0'0'124'0,"0"0"-16"0,0 0-6 16,0 0-14-16,33 75-18 15,-30-43-4-15,-3 0-33 0,0-3-9 16,0-4-4-16,-4-5-17 16,-2-7-3-16,0-7-14 15,1-6-55-15,1 0-147 16,-1-16-181-16</inkml:trace>
  <inkml:trace contextRef="#ctx0" brushRef="#br0" timeOffset="-38724.39">20263 15039 515 0,'0'0'74'0,"0"0"-38"0,0 0 12 16,0 0-17-16,0 0-23 16,0 0-8-16,25 13-115 15,-25-13-377-15</inkml:trace>
  <inkml:trace contextRef="#ctx0" brushRef="#br0" timeOffset="-38121.46">19892 15024 207 0,'0'0'63'0,"0"0"30"0,0 0 4 0,0 0-25 0,0 0-28 0,0 0-7 16,-15 12 3 0,13-12-5-16,2 0 9 0,0 0 0 15,0 0-17-15,0 0-12 16,0 0-15-16,0 0-5 15,0 0-44-15,0 0-42 16,0 0-136-16</inkml:trace>
  <inkml:trace contextRef="#ctx0" brushRef="#br0" timeOffset="-37580.59">20460 14884 277 0,'0'0'106'0,"0"0"12"16,0 0-26-16,0 0-18 16,0 0-22-16,0 0 2 15,0 29 16-15,0-11 13 16,0 7-20-16,0 8-2 15,0 12-23-15,0 8-4 16,0 8-14-16,0 5-10 0,0-1-9 16,-6-5-1-1,0-4-4-15,-1-10-8 0,-1-9-47 16,2-8-125-16,-4-14-64 16,-2-12-376-16</inkml:trace>
  <inkml:trace contextRef="#ctx0" brushRef="#br0" timeOffset="-37077.42">20379 15262 577 0,'0'0'217'0,"0"0"-184"15,0 0 73-15,0 0-34 16,0 0-12-16,0 0-19 15,88 30-14-15,-66-30-11 16,0 0 0-16,-2 0-13 16,-1-2-1-16,0 0-1 15,-5 2 0-15,2 0-1 16,-4 0-1-16,4 0-1 0,-1 0 1 16,3 0 1-1,0 0 0-15,3 0-1 0,1-2 0 16,2-12-7-16,-3-4 7 15,0-4 1-15,-2-1-1 16,-7 1 0-16,-6 3 1 16,-6 3 0-16,0 5-1 15,0 3 0 1,-13 5 1-16,-4 3 0 0,-5 1 0 16,-2 22-6-16,-1 7 6 15,-1 10 3-15,3 6-3 16,4 0 0-16,5-3-2 15,8-5 2-15,6-9-1 16,0-11-2-16,19-8-14 16,11-9-52-16,4-1-59 15,3-4 26-15,4-11-4 16,-5-2-90-16,-2 3-10 16</inkml:trace>
  <inkml:trace contextRef="#ctx0" brushRef="#br0" timeOffset="-36711.39">20984 15265 469 0,'0'0'42'0,"0"0"60"0,0 0 0 0,0 0-19 0,0 0 7 0,-81 58-45 0,63-22-12 16,5 3 17-16,4-5-1 0,6-9-15 15,3-9-13-15,0-8-15 16,16-8-4-16,5 0 2 16,2-23 1-16,2-12 13 15,0-9 0-15,-1-9-6 16,-6-11-5-16,0-6 13 16,-4 1-13-16,-6 7-4 15,-3 13-1-15,-5 16-1 16,0 13-1-16,0 9 9 15,0 11 10-15,0 0 12 16,0 29-27-16,0 15-4 16,-2 17-11-16,2 7-11 0,0 1-5 15,0-5-10 1,17-11-96-16,4-20-132 0,-1-14-85 16</inkml:trace>
  <inkml:trace contextRef="#ctx0" brushRef="#br0" timeOffset="-36007.46">21378 15275 257 0,'0'0'211'0,"0"0"-144"0,0 0 60 0,0 0-37 0,0 0-7 16,0 0-7-16,0 23 2 16,10-21-19-16,3 0-13 15,7-2-13-15,2 0-13 16,5-7 1-16,5-12-6 16,-3-3-10-16,0-6-1 0,-6-1-4 15,-9 1-6 1,-9 6 4-16,-5 2-8 0,-3 6-6 15,-14 5 12-15,-5 6-3 16,-2 3-5-16,-1 13-2 16,0 17 4-16,-1 7 2 15,3 6 6-15,4 2 2 16,7-2 0-16,7-5-1 16,5-9 1-16,3-7 1 15,18-10-1-15,3-7 0 16,6-5-2-16,2 0-24 15,1-21-35-15,0-7-61 16,-7-2-97-16,-7 0-173 16</inkml:trace>
  <inkml:trace contextRef="#ctx0" brushRef="#br0" timeOffset="-35796.28">21648 15197 501 0,'0'0'86'0,"0"0"9"16,0 0 82-16,0 0-51 16,100 61-40-16,-72-33-26 15,2 4-22-15,0-1-10 16,-4-2-19-16,-2-5-9 16,-9-6-8-16,-6-7-12 15,-9-8-59-15,0-3-102 0,-4 0-130 16</inkml:trace>
  <inkml:trace contextRef="#ctx0" brushRef="#br0" timeOffset="-35636.1">21700 15366 585 0,'0'0'112'15,"0"0"-90"-15,0 0 121 16,98-88-90-16,-60 51-33 15,-1-2-20-15,-3 7-22 16,-8 10-174-16,-9 10-182 16</inkml:trace>
  <inkml:trace contextRef="#ctx0" brushRef="#br0" timeOffset="-35189.44">22046 15505 526 0,'0'0'136'0,"27"74"-38"16,-17-42 31-16,-4-9-36 16,-3-9-25-16,-1-8-31 15,-2-6-5-15,0 0-8 16,0-15-3-16,0-17-21 0,-5-18-8 15,-2-9 5-15,-1-10-5 16,-5-8-17-16,-1-5 5 16,4 4-20-16,4 11 5 15,6 19 22-15,0 22-12 16,7 20-5-16,4 6 3 16,1 21-14-16,-2 14 41 15,-1 9-5-15,-4 1 2 16,-4-1 3-16,-1-5 0 15,0-6 29-15,0-9 6 16,-7-10-8-16,-5-6-8 16,-3-8-19-16,-4 0-2 15,1-1-36-15,-3-12-41 0,7 0-28 16,3 1 6 0,5 4-4-16,4 2-1 0,2 3-17 15,0 3-101 1</inkml:trace>
  <inkml:trace contextRef="#ctx0" brushRef="#br0" timeOffset="-34874.33">21991 15300 166 0,'0'0'162'16,"0"0"-29"-16,0 0 16 16,0 0-10-16,0 0 11 15,86 21-16-15,-62-21-53 16,-1 0-24-16,4 0-13 0,-1 0-12 16,0-3-16-1,0-7-6-15,-2-5-4 0,-3-3-2 16,0-6-2-1,-4-3-2-15,-3-3-1 0,-6 2-11 16,-8 3-3-16,0 5-7 16,-1 5 11-1,-16 3-1-15,-2 6 2 0,-2 6 4 16,0 0 1-16,0 23-1 16,0 11 2-16,3 8 3 15,2 8 1-15,8-5 0 16,5-6-2-16,3-8-1 15,3-9-4-15,16-12-12 16,9-7-37-16,3-3-46 16,3-5-94-16,-3-11-38 15</inkml:trace>
  <inkml:trace contextRef="#ctx0" brushRef="#br0" timeOffset="-34603.77">22424 15200 547 0,'0'0'140'0,"0"0"-24"0,0 0 21 16,0 0-68-16,-80 89 1 0,61-57-19 15,1 1-19 1,9-9-16-16,8-5-7 0,1-8-9 15,7-7-3-15,18-4-13 16,4 0-9-16,2-17-11 16,-1-4-36-16,-2-4-71 15,-4 1-48-15,-9-1-68 16</inkml:trace>
  <inkml:trace contextRef="#ctx0" brushRef="#br0" timeOffset="-34377.18">22574 14740 521 0,'0'0'301'16,"0"0"-267"-16,15 92 63 0,-8-30-11 15,-1 7-20 1,-3 4-20-16,-1-8-13 0,-2-7-9 15,0-11-24-15,0-15-20 16,0-9-42-16,0-8-81 16,-11-10-154-16</inkml:trace>
  <inkml:trace contextRef="#ctx0" brushRef="#br0" timeOffset="-34189.62">22491 15196 659 0,'0'0'204'0,"0"0"-204"16,0 0 110-16,0 0-3 16,88-30-59-16,-62 19-12 15,-2 0-27-15,-3 1-9 16,-1 1-5-16,-6 5-44 16,-3 4-88-16,-5 0-142 15,-6 7-132-15</inkml:trace>
  <inkml:trace contextRef="#ctx0" brushRef="#br0" timeOffset="-33852.67">22703 15293 1 0,'0'0'665'0,"0"0"-646"15,0 0-9-15,0 0 73 16,0 0-23-16,0 0-6 15,59-43-16-15,-44 23-5 16,-3-3 8-16,-1 3-33 16,-4-2-4-16,-6 2-1 15,-1 3 4-15,0 3-3 16,-11 7-2-16,-6 7 4 16,-4 6 4-16,2 22-1 15,2 13-8-15,3 9 9 16,8 1-9-16,6-5-1 15,0-11 0-15,7-11-1 16,14-14-2-16,7-10-27 0,7 0-48 16,6-14-65-16,7-9-42 15,-1-5 69-15</inkml:trace>
  <inkml:trace contextRef="#ctx0" brushRef="#br0" timeOffset="-33270.73">23068 15070 573 0,'0'0'55'0,"0"0"72"0,0 0-5 0,0 0-45 0,-82 82-14 0,61-42-26 16,3-2-9-16,8-5-15 16,7-8 3-16,3-8-12 15,3-9-1-15,15-8-4 16,2 0 2-16,6-23 3 16,-1-13 0-16,-1-11 3 15,-1-3-1-15,-7-8-2 16,-4-2 4-16,-8 0-6 15,-2 3 0-15,-2 8-2 16,0 9 0-16,-2 15 2 16,-5 8 2-16,2 10-1 15,1 6 22-15,4 1 10 16,0 18-18-16,0 21-17 0,0 14-1 16,4 9 1-1,5 1 0-15,3-6 0 0,2-9-10 16,3-13-22-16,5-14-34 15,0-10-128-15,-6-11-229 16</inkml:trace>
  <inkml:trace contextRef="#ctx0" brushRef="#br0" timeOffset="-32678.81">23535 14976 454 0,'0'0'192'15,"0"0"-100"-15,0 0 54 0,0 0-80 16,25 81 6-16,-11-42-8 16,1 3-24-16,0-4-3 15,-1-5-11-15,-1-9 4 0,-3-12-19 16,-3-6-4-1,1-6-5-15,-1-2-2 0,5-27-1 16,-3-12 1 0,2-13 1-16,-3-2-1 0,0 5-5 15,-5 9-4-15,-1 12-9 16,-2 13-9-16,0 11-5 16,0 6-4-16,0 5-58 15,4 15-144-15,2 5-40 16</inkml:trace>
  <inkml:trace contextRef="#ctx0" brushRef="#br0" timeOffset="-32315.26">23880 15018 643 0,'0'0'43'0,"0"0"83"15,0 0-46-15,0 0-29 16,0 0-8-16,-81 82-10 15,62-49 20-15,2-1-23 16,4-3-1-16,7-7-6 16,6-5-11-16,0-11-12 15,17-6 0-15,9 0-9 16,4-15 7-16,0-12 1 16,-2-4 1-16,-6 3 0 0,-6 8 0 15,-6 8 0 1,-7 7 1-16,-2 5-1 0,-1 0 9 15,0 9-1-15,0 17 2 16,2 3-6-16,-1 0-4 16,2-3-3-1,3-9-13-15,3-5-23 0,-1-9-32 16,1-3-43-16,0-1-71 16,1-18-41-16,-3-9-288 15</inkml:trace>
  <inkml:trace contextRef="#ctx0" brushRef="#br0" timeOffset="-32105.36">24103 14750 715 0,'0'0'122'0,"0"0"-47"0,0 0 23 15,3 93-21-15,3-57-21 16,0 1 3-16,-1 2-23 15,-5-3-8-15,0-3-16 16,0-3-12-16,0-7-5 16,-5-1-36-16,1-5-22 15,2-3-79-15,1-5-177 16</inkml:trace>
  <inkml:trace contextRef="#ctx0" brushRef="#br0" timeOffset="-31475.55">24217 15061 347 0,'0'0'302'0,"0"0"-184"16,4 101 67-16,2-66-87 15,0-6-18-15,2-8-34 16,2-6-11-16,3-8-12 15,3-6-12-15,6-1-10 16,5-9 9-16,-1-19 2 16,3-12-6-16,-7-5 10 15,-4 4-13-15,-6 5-3 16,-5 13-11-16,-5 11-21 16,-2 4-15-16,0 8-13 15,0 0-21-15,-5 9-24 0,-2 9-42 16,1 2 48-16,5-4 23 15,1-3 37-15,0-6 17 16,0-4 14-16,0-3 5 16,0 0 3-16,4 0 26 15,-1 0 35-15,0 0-2 16,1 0 15-16,2 0-11 16,4 0 13-16,4 0 7 0,3 0-44 15,5 0-1 1,0-10-26-16,-2-10-12 15,2-1 18-15,-5-4-18 16,-2 1-1-16,-6 3 1 0,-6 3-24 16,-3 5 8-16,0 7 16 15,-8 6 8-15,-9 0-5 16,-6 12 9-16,-4 18-7 16,0 11 1-16,3 7 2 15,8 2-2-15,7-6 0 16,9-9-4-16,0-10-2 15,19-9 0-15,10-10-1 16,4-6-5-16,2 0-12 16,1-8-18-16,-4-9-50 15,-6 3-113-15,-8 4-150 0</inkml:trace>
  <inkml:trace contextRef="#ctx0" brushRef="#br0" timeOffset="-125866.08">12471 8747 347 0,'0'0'154'0,"0"0"-108"0,0 0 4 16,0 0 40-16,0 0-29 0,0 0-34 15,0 0 3-15,-2-2 33 16,1 2-28-16,1 0 3 16,0 0 18-16,0 0-19 15,0 0-10-15,0 0-7 16,0 0-7-16,0 0-1 15,0 0-6-15,-2 0 0 16,2 4 10-16,0 5-5 16,0 4-6-16,0 5 8 15,0 5-6-15,0 0-5 16,0 3 3-16,3 3 2 16,0 2-2-16,0 1-1 15,0 2-1-15,2 1 3 0,-2 3-1 16,1-3 2-16,0 4-2 15,-1 1 2-15,2-1-2 16,-2 2-4-16,2-1 4 16,-1 0-4-16,2 1 2 15,-2 2 1-15,-2-3-2 16,1 0-2-16,-2-3 5 16,2-4-5-16,-1 0 1 15,-1-2 0-15,1-2 1 16,-2 3-1-16,0-1 1 15,0 1 4-15,0 4-4 16,0 0-1-16,0 2 0 0,0-1 1 16,0-2-1-1,0-1-1-15,0-3 0 0,0 2-1 16,0-1 1-16,0 0 0 16,0 4 2-16,0-3-2 15,1-1 0-15,2-2 1 16,-1-3-1-16,1-1 0 15,3 1 0-15,-3-1 1 16,1 1-1-16,-2-1 0 16,-1 2 4-16,-1 0-1 15,0-2-2-15,0 1-1 16,0 0 2-16,0 3-1 16,0 6-2-16,0 0 1 15,0 4 0-15,0-1-1 16,0-3 1-16,0-8-3 0,0-5 0 15,0-3 0-15,0-8 3 16,0-1 0-16,0-4-2 16,2-1 1-16,-2-2 1 15,0-3-2-15,0 1 0 16,0-1 2-16,0-1-1 16,0 0 2-16,0 0-1 15,0 0 2-15,0 0 0 16,0 0-2-16,0 0 0 15,0 0-1-15,0 0 0 16,-3-4-2-16,-12-7-66 0,6-8-44 16,3-3-258-1</inkml:trace>
  <inkml:trace contextRef="#ctx0" brushRef="#br0" timeOffset="-123799.58">12596 10858 1 0,'0'0'148'0,"0"0"-69"15,0 0-7-15,0 0-16 16,0 0-11-16,0 0 6 16,0 0-8-16,-11 4-13 15,11-4 3-15,0 0-2 16,0 0 22-16,0 0-11 16,0 0-2-16,0 0 9 0,0 0 7 15,0 0-7-15,0 0-24 16,0 0-11-16,8 0-11 15,7 0 28-15,3 0 2 16,3 0-9-16,3 0-6 16,1-1-6-16,2-2-5 15,0 0 3-15,-4 3 4 16,3 0-11-16,-2 0 4 16,3 0-7-16,1 0 10 15,3 0-4-15,2 0-5 16,7 0 15-16,1 0-6 15,1 0 2-15,4 0 6 16,-3 0-9-16,3 0 0 0,-2 0-4 16,-1 0 3-16,0 0-7 15,-3 0 2 1,1 0 3-16,-4 0-6 0,-3 0 1 16,-1 0 3-16,0 0-3 15,3 2 2-15,-2 1 3 16,0-3 0-16,5 0-1 15,-2 0 2-15,4 0-2 16,-1 0 1-16,5 1 0 16,-2-1 1-16,2 1 0 0,-2 1 2 15,3 1-1 1,-1-1-4-16,4 2 4 0,4-3 0 16,5 0 10-1,6-1-9-15,4 0-3 0,1 0 4 16,0 0-1-16,4 0 0 15,3-2 1-15,2-4-2 16,2 1 4-16,-5 1-4 16,1 0 1-16,-3 1-2 15,3-1-6-15,-1 1 15 16,0-1-9-16,2 1 0 16,-1 0 0-16,1 0 9 15,2 1-6-15,-2-1 3 16,-7 1-8-16,-7 1 1 15,-7 0 2-15,-10 1-3 0,-13 0-5 16,-15 0 2 0,-8 0-2-16,-8-2 2 0,-2 2 1 15,0 0 0-15,0-4-3 16,-6-4-1-16,-20 2-50 16,-6 1-77-16,-7 2-28 15,-1 1-279-15</inkml:trace>
  <inkml:trace contextRef="#ctx0" brushRef="#br0" timeOffset="-122120.2">12422 8770 309 0,'0'0'163'16,"0"0"-87"-16,0 0 8 0,0 0-13 16,0 0-19-16,0 0 5 15,0 0-4-15,0 0 10 16,0 0 14-16,0 0-29 15,0 0-14-15,0 0-3 16,0 0-10-16,0 0-7 16,0-10 6-16,7-7-16 15,-3-1-4-15,2-1 4 16,-1-2-4-16,-1 0 2 16,-1 0-4-16,-1 4 2 15,4 1 0-15,-5 5 1 16,-1 5-1-16,0 2 0 15,0 3 0-15,0 1 0 16,0 0 4-16,0 0-3 0,0 0-2 16,0 0 0-16,0 2-3 15,0 15-1-15,2 8 5 16,2 3 7-16,1 1-4 16,1 3 5-1,0-4 1-15,1-3-1 0,-1-4-2 16,-3-4-1-16,0-4-2 15,0-7-2-15,-3-2-1 16,0-4 1-16,0 0 3 0,0 0 7 16,0 0 39-1,-8 0-11-15,-6-6-35 16,-3-1-2-16,-2-1-2 16,1 2 0-16,0 2 1 0,4 1-1 15,6 1-1 1,3 2 1-16,4 0 0 0,1 0-9 15,0 0-26-15,0 0-28 16,14 5-14-16,15 6 31 16,11-1-91-16,5-3-162 15</inkml:trace>
  <inkml:trace contextRef="#ctx0" brushRef="#br0" timeOffset="-120996.64">15881 10760 62 0,'0'0'201'0,"0"0"-122"16,0 0-5-16,0 0-8 15,0 0-17 1,0 0-15-16,-28-23 0 0,28 22 23 15,0 1-14-15,-2-2-11 16,2 2 6-16,0 0-5 16,0 0-6-16,0 0 10 15,0 0-4-15,0 0-10 16,0 0-7-16,0 0 12 16,3 4 3-16,6-1-3 15,5 2-6-15,-2-3-7 16,1 1-4-16,2 0-5 0,0 1-1 15,1 0 0 1,-4 2-3-16,2 1 1 0,-5 0-1 16,-2 2 1-16,-1 2-3 15,-2-1 1-15,-4 2 1 16,0 1-1-16,0 3-1 16,-4-1 4-16,-8 2 10 15,-3 0-12-15,-3 0 11 16,1-1 6-16,-2-4-6 15,5-4-5-15,6-2 0 16,4-3 5-16,2-3-6 16,2 0 0-16,0 0 2 0,-1 0 5 15,1 0-1 1,-2-11-10-16,2-3-3 0,0-5 0 16,0 0-2-1,0-4 1-15,6 0-1 0,0 4-3 16,2 0 3-16,-1 4 1 15,-3 4-6 1,0 0-30-16,-1 6-11 0,-2 3-88 16,-1 2-292-16</inkml:trace>
  <inkml:trace contextRef="#ctx0" brushRef="#br0" timeOffset="-118175.51">12590 9230 98 0,'0'0'74'0,"0"0"-11"16,0 0 11-16,0 0-24 16,0 0-3-16,0 0-16 15,0 0-18-15,0-2 4 16,0 1-3-16,0-2-1 15,3 1 5-15,-3 2 1 16,0 0-2-16,0 0 4 16,0 0 2-16,0 0-4 15,0 0 14-15,0 0 0 16,0 0 7-16,0 6-7 0,3-1-18 16,2-1 4-16,-2 2 2 15,0-2-6-15,2 0-10 16,-2 2 10-16,2 0-10 15,-1 0 13-15,1 3 5 16,-1 0-2-16,1 0-2 16,-2 0 8-16,3 0-6 15,-3 1 0-15,1 0-6 16,1-1-4-16,-2-1-2 16,0 1-4-16,1-2 2 15,2 1-3-15,-2 0 3 16,1 2-4-16,4 2 7 15,-3-1-3-15,3 1 5 0,-3-1-2 16,0 0-1 0,1-1 6-16,-2-1-12 0,2 0 9 15,-2 0-7-15,1-1-4 16,0 1 2-16,0-1 2 16,4 2-1-16,-4 1-3 15,5 0 8-15,0 1-4 16,-2 0-1-16,2 0-1 15,1-2 7-15,0 4-9 16,-2-3 6-16,5 2-4 16,-4-2-2-16,0-1 0 15,0 1 4-15,-2-4-3 16,1 0 0-16,1-1 2 16,-1 1-2-16,3 0 1 0,0 3 3 15,-1 1-3-15,4 0-2 16,-1 3 0-16,3-1 1 15,-1 1 3-15,0-2-5 16,1 1 2-16,-2-2-2 16,1-2-1-16,-1 3 1 15,2-1 2-15,-3 0 2 16,1-1 0-16,1 0-2 16,1 0 3-16,1 1-4 15,1 1 1-15,-1-3 0 16,0 1-2-16,1 0 3 0,-1-3-2 15,1 2-1 1,0-2 3-16,0-1 0 16,1-2-1-16,0 0 2 0,1-1-3 15,2 0 6-15,-2 0-4 16,2 1-1-16,-3-1 1 16,-3 2 0-16,0 1-2 15,-3 2-1-15,1-1 0 16,-2 2 1-16,0-1 2 15,0 1-2-15,1 1 1 16,1 1 0-16,4-2-1 16,-1 2 2-16,2-2 1 0,0 1 0 15,-2-1-2 1,-2 1 4-16,0 0-6 16,-2 0 1-16,2-2-1 0,-1 2 1 15,0-2 2-15,0-1-3 16,0 1 4-1,-1-3-3-15,1 2 1 0,-2-2 0 16,0 1-2 0,0 0 1-16,-1 0 1 0,1-1 0 15,-2 3 2-15,4-1-1 16,-2 0-2-16,2 0 2 16,-1 0 0-16,0 1-2 15,-3-1-1-15,4 0 6 16,-2 0-5-16,2-1-1 15,1 0 2-15,3 1-1 0,0-2 0 16,1 1 0-16,0-1 1 16,-1 1 0-16,0-1-1 15,1 0-1-15,-1 1 2 16,-3-1 1-16,2 2-3 16,0 1 0-16,1 0 0 15,1 2 0-15,0 0 0 16,3 0 1-16,0 0-1 15,1-1 0-15,0 2 0 16,4-4-1-16,0 3 1 16,4 0 0-16,2-3 9 15,-1 2-8-15,5-2 4 16,0 0-4-16,1 2 0 0,-1-4 3 16,0 2-3-16,0 0 0 15,-3-2 2-15,-1 1-2 16,-5-1-1-16,-4-1 2 15,-4 1 2-15,-5 1-3 16,-3 1 1-16,1-4-1 16,-5 1 1-16,1 1-1 15,0-2 3-15,5-2 2 16,3 2 4-16,2-2-2 16,-2 1 3-16,-1-2-7 15,-4 1 5-15,-4 1-5 16,-4-1-2-16,-5-1 1 15,1 1 3-15,-2-1-3 16,0 0 8-16,0 0-7 0,0 0 11 16,0 0 6-16,0 0-4 15,0 0-13 1,0 0-1-16,-6-2-3 0,-4-11-35 16,1 1-48-16,-4-5-62 15,-6-1-73-15,-5-3-774 16</inkml:trace>
  <inkml:trace contextRef="#ctx0" brushRef="#br0" timeOffset="-116016.42">13711 10112 175 0,'0'0'143'16,"0"0"-76"-16,0 0 9 16,0 0-31-16,0 0-12 15,0 0-14-15,0 17 50 16,0-17-52-16,0 0 1 15,0 0-1-15,0 0 21 16,0 0 12-16,0 0-7 16,0 0-11-16,0 0-9 0,0 0 2 15,0 0-7-15,0 0-8 16,0 0 2-16,0 1 10 16,0 8 12-16,0 9-3 15,0 10-1-15,0 15-19 16,0 7 1-16,0 7-8 15,0 2 5-15,0 2 9 16,0 1-7-16,0 0-4 16,0-6 3-16,0-5-5 15,0-11 0-15,0-6-2 16,0-8-2-16,0-6 0 16,0-3 0-16,1-4-1 0,-1-5 0 15,0-3 0-15,0-3-2 16,0-2 1-16,0 0-1 15,0 0-4-15,0 0-1 16,0-12 7-16,0-13 7 16,0-10-4-16,0-7-3 15,0-4 2-15,-4-3 1 16,-1-1-3-16,-1 0 0 16,1 4 1-16,-2 5 1 15,4 5-2-15,3 7 0 16,0 10-3-16,0 6-11 0,0 10-48 15,0 3-112 1,0 0-142-16</inkml:trace>
  <inkml:trace contextRef="#ctx0" brushRef="#br0" timeOffset="-114973.49">13661 11250 359 0,'0'0'107'0,"0"0"-33"0,0 0-18 15,0 0 11-15,0 0-20 16,0 0-9-16,0 0 22 16,0 0-3-16,0 0-24 15,-7-1 15-15,1-2-3 16,-3 0-18-16,-3 3-1 16,-1 0-11-16,0 0-2 15,-1 13-13-15,2 9 2 16,-3 9-2-16,4 8 2 15,4 4 4-15,1-3-4 0,6-4-2 16,0-9 2-16,0-7-2 16,9-8 0-16,3-6 0 15,4-6 0-15,-1 0 0 16,4-12 2-16,-2-14 22 16,2-10-3-16,-1-7-7 15,-4-3 3-15,-5-5-16 16,-5 2 2-16,-1 1 1 15,-3 3-3-15,0 5 1 16,-4 3 4-16,-5 11 0 16,3 7 1-16,3 9-1 0,1 9 5 15,2 1-1 1,0 0-2-16,-1 0-8 16,1 18-7-16,0 18 7 0,0 13 3 15,0 13-2-15,0 8 1 16,0-2-1-16,0-5-1 15,0-10 0-15,0-11-5 16,0-13-23-16,0-11-21 16,0-8-52-16,-3-10-162 15,-8 0-200-15</inkml:trace>
  <inkml:trace contextRef="#ctx0" brushRef="#br1" timeOffset="-106594.06">12651 10079 218 0,'0'0'58'0,"0"0"15"16,0 0-16-16,0 0-21 0,0 0-10 15,0 0 2-15,-22 21 5 16,17-15 3-16,1 1 0 15,-2-1 4-15,0 1 4 16,2-1 3-16,-1-1 4 16,2-2-1-16,3-1-11 15,0-2-19-15,0 0-10 16,0 0-6-16,5-7-1 16,14-16 12-16,6-10 23 15,8-6 3-15,3-2-15 16,1 0 0-16,4 4-17 15,-1 8 1-15,-9 6-8 0,-10 12-2 16,-11 8-5 0,-8 3-46-16,-2 3-10 0,0 15 13 15,-12 5-54-15,-3-1-71 16,-3-3-138-16</inkml:trace>
  <inkml:trace contextRef="#ctx0" brushRef="#br1" timeOffset="-106178.79">12676 10437 358 0,'0'0'135'0,"0"0"-84"16,0 0-1-16,0 0-2 16,0 0-3-16,35-74-7 15,-14 40 22-15,7-5 2 0,5-4-11 16,4 2-4-1,0 0-22-15,-1 5-1 16,-1 3-10-16,-7 6-9 0,-6 8-1 16,-7 9-4-16,-10 6-8 15,-2 4-17-15,-3 0-19 16,0 0-25-16,0 0-11 16,0 12-15-16,-6 5-93 15,-8 1-209-15</inkml:trace>
  <inkml:trace contextRef="#ctx0" brushRef="#br1" timeOffset="-105866.32">12815 10492 535 0,'0'0'75'15,"0"0"-29"-15,0 0 25 16,46-85-12-16,-11 42 9 16,4-3-22-16,0-2 4 15,1 1-26-15,-6 6-12 16,-6 12-6-16,-7 9-6 15,-6 10-3-15,-9 10-37 0,-4 0-100 16,-2 13 10-16,0 12 14 16,-6 3-110-16</inkml:trace>
  <inkml:trace contextRef="#ctx0" brushRef="#br1" timeOffset="-105541.22">12958 10637 483 0,'0'0'90'0,"0"0"-41"16,0 0 48-16,0 0-15 15,65-96 1-15,-31 58-27 16,3-3-12-16,2-2-12 16,3 0 13-16,-2 2-11 15,-1 2-25-15,-3 5-6 16,-12 12-3-16,-8 8-6 16,-5 7-30-16,-7 7-48 15,-2 0-66-15,-2 2 9 16,0 13-15-16,0 7-126 0</inkml:trace>
  <inkml:trace contextRef="#ctx0" brushRef="#br1" timeOffset="-105273.4">13114 10738 410 0,'0'0'95'0,"0"0"43"16,0 0 7-16,70-97-43 0,-42 61-14 15,2 2-20 1,4-4-31-16,1 4-16 0,-1 4-9 16,-4 7-6-16,-8 10-6 15,-6 9-11-15,-8 4-72 16,-5 1-111-16,-3 16 17 15,0 8-155-15</inkml:trace>
  <inkml:trace contextRef="#ctx0" brushRef="#br1" timeOffset="-105062.59">13361 10703 646 0,'0'0'93'0,"0"0"-23"16,0 0 54 0,0 0-60-16,68-79-17 0,-48 59-16 15,-3 1-9-15,-1 3-22 16,-4 3-2-16,-4 3-74 16,-8 2-178-16,0 1-505 15</inkml:trace>
  <inkml:trace contextRef="#ctx0" brushRef="#br1" timeOffset="-104243.88">13372 9433 371 0,'0'0'57'15,"0"0"57"-15,0 0-14 0,0 0-38 16,0 0-29-16,0 0 11 16,21-23 55-16,7-8 1 15,6-9-21-15,8-9-29 16,6-3-19-16,0-4-5 16,1 1-10-16,-9 8-9 15,-8 15-7-15,-13 13-2 16,-12 12-20-16,-7 7-15 15,0 0 4-15,-16 23-27 16,-11 7-162-16,-6 5 6 16,-4-1-217-16</inkml:trace>
  <inkml:trace contextRef="#ctx0" brushRef="#br1" timeOffset="-103536.75">13367 9300 288 0,'0'0'55'0,"0"0"-27"15,0 0 33-15,0 0 10 16,0 0-12-16,0 0-1 16,11 11 14-16,-11 4 22 15,0 3-18-15,0 6-17 16,0 1-27-16,-3 4-8 16,-5 4-6-16,-1-3 6 0,1 0-15 15,2-7 8-15,0-5-11 16,4-7-6-16,2-7 0 15,0-1-1-15,0-3 1 16,0 0-17-16,0 0 8 16,9-16 9-16,9-6 10 15,6-6-1-15,0-2-7 16,1 1 4-16,2 2-2 16,-3 5 6-16,-2 5-10 15,-5 3 6-15,-4 8-6 16,-7 3 0-16,-5 3 1 15,-1 0 0-15,0 0 10 16,0 0 11-16,0 0 16 0,-7 0-16 16,-9 0-21-16,-4 0-1 15,1 0-3-15,-2 0 3 16,4 0 2-16,3 0 2 16,4 0-4-16,6-2-1 15,4 0-17-15,0-4-57 16,4-1-222-16,10 1-42 15</inkml:trace>
  <inkml:trace contextRef="#ctx0" brushRef="#br1" timeOffset="-102530.16">13830 8725 155 0,'0'0'144'0,"0"0"-90"0,0 0 26 15,0 0-8-15,0 0-24 16,0 0 8-16,0-3 19 16,0 3-15-16,0 0 0 15,0 0-10-15,0 0-20 16,0 0-3-16,0 0 3 15,0 11-5-15,0 9 38 16,0 8-24-16,-2 5-23 16,-1 0-5-16,2 3-7 15,1-4-1-15,0-3 0 0,0-4-2 16,0-5-1 0,1-6 0-16,8-6-4 0,2-2 1 15,-2-5-7 1,0-1 4-16,0 0-3 0,4-5 9 15,2-7 2-15,3 1 1 16,3 1 0-16,-3 2-1 16,1 5 3-16,-1 1-5 15,-2 1 0-15,1-1-1 16,1 1 1-16,-5-2 3 16,2 0-3-16,-6-1-18 15,0-2-51-15,-6-2-23 16,-3 0-57-16,0 1-92 0</inkml:trace>
  <inkml:trace contextRef="#ctx0" brushRef="#br1" timeOffset="-102309.86">13849 8874 617 0,'0'0'48'0,"0"0"-47"0,0 0 86 0,0 0 24 0,0 0-51 0,0 0-44 15,93-45-5-15,-78 30-11 16,-6 0-31-16,-4 1-75 0,-5 3-62 16,-1 1-129-16</inkml:trace>
  <inkml:trace contextRef="#ctx0" brushRef="#br1" timeOffset="-102130.7">13818 8696 472 0,'0'0'130'0,"0"0"-105"0,0 0 85 15,0 0-7-15,0 0-18 16,88-56-62-16,-72 50-22 15,2 4-1-15,0 0-44 0,-2 2-93 16,-5 0-79 0,-6 2-175-16</inkml:trace>
  <inkml:trace contextRef="#ctx0" brushRef="#br1" timeOffset="-101522.11">14085 8650 344 0,'0'0'22'0,"0"0"78"16,0 0 6-16,0 0-22 0,0 0-6 15,0 0 8-15,51 0-7 16,-38 0-20-16,2 0-14 15,-3-1-10-15,3 1-15 16,-5-4-9-16,1 3-6 16,-2-1-1-16,-5 0-1 15,-1 1 0-15,-3-1-1 16,0 1 1-16,0-3 6 16,0 1-4-16,-4-4-5 15,-11 2 0-15,-2 1-5 16,-3 1-3-16,-4 3 7 15,0 0-5-15,-2 0-2 0,4 10 4 16,1 9 2-16,6 5 1 16,5 5 1-1,2 1 0-15,8 5-4 0,0-3 8 16,2-2-2-16,11-5-1 16,2 0 12-16,3-6-12 15,-4-3 5-15,0-2-4 16,-5-5 0-16,-1 1 4 15,1-5-3-15,-3-1-2 16,0-1-1-16,-2 0 0 16,1-3-1-16,3 0 1 0,-2 0 0 15,5 0-1-15,0 0-1 16,2 0 1-16,0 0 1 16,1-3-9-1,-2 0-11-15,-2 0-38 0,0 0-45 16,1 1-16-1,1-1-3-15,0 1-68 0,-3 0-178 16</inkml:trace>
  <inkml:trace contextRef="#ctx0" brushRef="#br1" timeOffset="-101196.11">14551 8653 299 0,'0'0'103'0,"0"0"14"0,0 0 17 16,0 0-37-16,0 0 4 15,0 0-32-15,-33 45-35 16,12-13 40-16,-6 7-20 15,-1 3-25-15,1 0-9 16,1-3-8-16,5-7-7 16,7-7-5-16,4-10-3 15,6-7-14-15,4-4-41 0,0-4-87 16,0 0-65-16,0-14-53 16</inkml:trace>
  <inkml:trace contextRef="#ctx0" brushRef="#br1" timeOffset="-100952.97">14333 8682 489 0,'0'0'106'16,"0"0"-44"-16,0 0 50 16,0 0 5-16,19 78-30 15,2-57-13-15,2-1-22 16,3-3-8-16,0 0-14 15,-3-5-13-15,1-2-12 16,-6-1-4-16,0-5-2 0,-4-2-11 16,-1 0-24-1,-4-2-50-15,-2 0-69 0,-2 0-66 16,-3 0-75-16</inkml:trace>
  <inkml:trace contextRef="#ctx0" brushRef="#br1" timeOffset="-100302.48">14662 8888 356 0,'0'0'107'0,"0"0"-15"0,0 0-25 15,0 0-15-15,0 0 30 16,0 0-19-16,21-50-13 16,-10 31-3-16,-1 2-18 15,-1 2-2-15,-3 0-5 16,-1 6-10-16,-4 2 1 15,-1 2-10-15,0 3 4 16,0 2-1-16,0 0-3 16,0 0 5-16,0 0-3 15,0 0 0-15,0 0-2 16,2 2-3-16,-1 8-1 16,4 3 1-16,-1 0 10 15,2-2-7-15,1 2 11 0,-1-2-11 16,4 4 3-16,0-2-3 15,-1 1 11-15,-2-1-10 16,0-2 0-16,-5-2-3 16,1-3-1-16,-2-2 0 15,1-3-1-15,-2-1-1 16,0 0-6-16,1 0-25 16,-1 0-31-16,0 0-28 15,0-7-121-15,0-4-276 16</inkml:trace>
  <inkml:trace contextRef="#ctx0" brushRef="#br1" timeOffset="-98390.38">15020 8745 206 0,'0'0'90'0,"0"0"-39"16,0 0 4-16,0 0 4 15,0 0 1-15,0 0-4 16,0 0-6-16,-4-10-2 16,-5 10 4-16,2 0 4 15,-4 0-27-15,-1 0-1 16,2 0-11-16,-2 8 3 0,0 6-5 15,3 3-6 1,1 1-8-16,1 1 2 16,6 1-3-16,1-4 0 15,0 1 0-15,0-4 0 16,1-5-6-16,11-1 1 0,0-5 5 16,4-2-2-16,-4 0 0 15,4 0 2-15,-3-2 1 16,-1-9 1-16,2 0 2 15,-2-3-1-15,0-3-2 16,-1 0-1-16,-4-1 7 16,-1 2-7-16,-2-2 0 0,-1-1 1 15,-3 0-2 1,0-1 3-16,0 0-2 0,0 0 0 16,0-1 1-16,0 3 3 15,-3 2-1-15,-2 3-4 16,2 6 2-16,0 5 3 15,3 0 4-15,0 2 3 16,0 0-11-16,0 10-3 16,0 9 2-16,0 9 1 15,0 1 2-15,1 2-1 16,5-1 1-16,0-3-1 16,-2-2 1-16,0-5-4 15,-1-3 2-15,-2-4 0 16,-1-5 0-16,0-1-18 15,0-1-36-15,0 0-39 0,0-3-55 16,-1 0-103 0</inkml:trace>
  <inkml:trace contextRef="#ctx0" brushRef="#br1" timeOffset="-97586.59">15204 8546 135 0,'0'0'58'0,"0"0"-38"0,0 0 42 0,0 0 28 0,0 0-3 16,0 0 10-16,0 0-16 16,-5 0-2-16,5 0-3 15,0 0-18-15,0 0-27 16,0 0 3-16,0 0-21 0,0 0 3 15,2 0 34-15,8 0-11 16,2 1-22-16,0 2-5 16,2 0-10-16,-1 0 7 15,-2-2-2-15,-2 3-7 16,-2-2 2-16,-1-1-1 16,-5 2 2-16,1-2 4 15,-2 2-3-15,0 1 2 16,0 3 7-16,0 4 5 15,0 3-10-15,0 1-6 16,0 3 1-16,-6 2-5 16,-1 1 8-16,4 1-7 15,-2 4 3-15,5 2 0 0,0 0 0 16,0 2-2-16,0-2 0 16,0 0 1-1,0-4-1-15,5-4 0 0,-1-3 2 16,2-5 2-16,-5-3-4 15,1-5 9-15,-2-1-6 16,1-3-2-16,-1 0 6 16,0 0 6-16,0 0-4 15,0 0 14-15,0 0-5 16,0 0 7-16,-11 0-15 16,-8 0-9-16,-3 0 1 15,0 2 5-15,1 0 0 0,2 1 3 16,6 0-2-1,3-1-6-15,7-2-1 0,3 0-1 16,0 0-3 0,0 0-41-16,6 0-18 0,12 0 23 15,3 0-37-15,0 0-144 16,-3 2-175-16</inkml:trace>
  <inkml:trace contextRef="#ctx0" brushRef="#br1" timeOffset="-90930.11">13620 10196 362 0,'0'0'55'0,"0"0"1"15,0 0 12-15,0 0-35 16,0 0-8-16,0 0-6 15,0 0 16-15,-71 84 12 16,59-72-5-16,-2 3 20 16,0 0-21-16,-2 0-9 15,1-1-20-15,1 2-12 16,2-2-6-16,2 1-51 16,3-4-65-16,-4-5-108 15</inkml:trace>
  <inkml:trace contextRef="#ctx0" brushRef="#br1" timeOffset="-90596.18">13518 10086 153 0,'0'0'228'0,"0"0"-170"15,0 0 58 1,0 0-39-16,0 0-32 0,0 0-10 15,-61 46-3-15,46-31-23 16,2 0-8-16,-3 4-1 16,0-1-5-16,3 1-35 15,-4-1-97-15,2-4-187 16</inkml:trace>
  <inkml:trace contextRef="#ctx0" brushRef="#br1" timeOffset="-90286.18">13366 10060 299 0,'0'0'64'0,"0"0"-14"15,0 0 38 1,0 0-27-16,0 0-21 0,-69 73-13 16,53-55-12-16,-1-2-13 15,1-1-2 1,2-4-30-16,1-2-97 0,0-3-225 15</inkml:trace>
  <inkml:trace contextRef="#ctx0" brushRef="#br1" timeOffset="-90010.59">13217 10000 398 0,'0'0'38'0,"0"0"46"16,0 0-18-16,0 0-41 15,0 0-18-15,-72 83-4 16,59-69-3-16,-1-3-5 15,1-2-25-15,-4-1-56 16,0-1-55-16</inkml:trace>
  <inkml:trace contextRef="#ctx0" brushRef="#br1" timeOffset="-89750.38">13081 9950 408 0,'0'0'33'0,"0"0"58"15,0 0-23-15,-66 86-34 16,47-62-17-16,-2-3-15 0,3-6-2 15,-1-6-40-15,1-8-32 16,1-1-75-16</inkml:trace>
  <inkml:trace contextRef="#ctx0" brushRef="#br1" timeOffset="-89551.3">12920 9854 135 0,'0'0'253'0,"0"0"-218"15,-70 74 69 1,50-51-35-16,2-5-48 16,5-5-21-16,3-8-11 15,-1-3-50-15,5-2-74 0,0 0-120 16</inkml:trace>
  <inkml:trace contextRef="#ctx0" brushRef="#br1" timeOffset="-89318.5">12806 9735 338 0,'0'0'72'0,"0"0"-14"0,0 0 41 16,0 0-24-16,-83 82-36 16,69-65-30-16,1-2-9 15,1-3-1-15,4-4-33 16,0-6-73-16,0-2-53 16</inkml:trace>
  <inkml:trace contextRef="#ctx0" brushRef="#br1" timeOffset="-88579.9">12671 10681 106 0,'0'0'142'0,"0"0"-116"0,0 0 30 16,0 0-3-16,58-85-23 15,-36 54-9-15,-3-1-7 0,1 7-14 16,-1 4 10-16,-5 7-9 16,1 7-2-16,-8 6-9 15,-4 1-59-15,-3 0-56 16</inkml:trace>
  <inkml:trace contextRef="#ctx0" brushRef="#br1" timeOffset="-88338.88">12773 10771 336 0,'0'0'42'0,"0"0"26"15,0 0 18-15,0 0-17 16,60-72-41-16,-42 54-8 16,0 4-2-16,-1 1-18 15,-3 5 0-15,-3 1-60 16,-2 5-77-16,-6 2-113 16</inkml:trace>
  <inkml:trace contextRef="#ctx0" brushRef="#br1" timeOffset="-88116.36">12957 10802 261 0,'0'0'122'15,"0"0"-101"-15,0 0 63 16,0 0-11-16,0 0-26 15,73-81-27-15,-62 74-20 16,-1 4-14-16,-9 3-82 16,-1 0-216-16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0T12:12:27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8638 14424 173 0,'0'0'139'0,"0"0"15"0,0 0-59 15,0 0-25-15,0 0-12 16,0 0-35-16,0 0-17 15,-12-11-6-15,9-16-1 0,3-2-17 16,0-1-2-16,0 3 1 16,6 3-4-1,0 3 22-15,1 4 1 0,-2 1 0 16,-2 5 0-16,-2 1 0 16,2 4-43-16,0-2-59 15,0 3 9-15,-1 0-25 16,-2 4-142-16</inkml:trace>
  <inkml:trace contextRef="#ctx0" brushRef="#br0" timeOffset="1367.55">8592 14365 104 0,'0'0'44'0,"0"0"3"0,0 0 9 16,0 0-12-16,0 0-14 0,0 0 0 15,0 0 13-15,-6 0-6 16,4 0 20-16,2 0-8 15,0 0-7-15,0 0 9 16,0 0-15-16,0 0 3 16,0 0-4-16,0 0-1 15,0-13-3-15,0-3-3 16,0-9-3-16,0 0-6 16,2-3 2-16,10-4-10 15,7-3 1-15,1 0-1 16,5-1-1-16,3 5-3 15,2 1-2-15,0 5-3 16,-2 9-1-16,-1 1 0 0,0 10 0 16,-6 5-1-16,4 0 0 15,-4 9 4-15,0 9 6 16,-3 2-1-16,0 3 7 16,-2 3 2-16,2-1-9 15,-3 1-6-15,4-3 5 16,2-4-7-16,0-1 1 15,5-2-2-15,-1-1 5 16,2-5-5-16,-1 0 2 16,1-4-1-16,-1-6 1 0,2 0 0 15,-1 0 4 1,1-14 0-16,4-5 5 0,-1-8-4 16,-1-5-2-16,0-1-2 15,-5-2 2-15,-1 6-2 16,-8 3-3-16,-2 8 0 15,-8 8 0-15,-5 5 2 16,1 3 0-16,-2 2 5 16,0 0 8-16,0 0-10 15,0 0-2-15,0 0-2 16,0 7 1-16,0 10-1 16,0 3-1-16,0 1 0 15,0 0-3-15,0-1 2 16,0-1 2-16,1 0 3 15,5 1-4-15,3-3-5 0,-2-2 5 16,1-4 0-16,3-2-1 16,2-3 2-16,-1-4-3 15,4-2-2-15,2 0 4 16,3-4 3-16,4-15-3 16,2-5 1-16,0-2-1 15,0 0 0-15,-2 3 1 16,1 5-1-16,-4 2 0 15,-1 7 0-15,-2 1 0 16,-1 5-1-16,-1 3 1 16,2 0 0-16,5 1 1 15,0 11 0-15,7 1 0 0,3 1-1 16,1-3 1 0,-3 1-1-16,1 1 0 15,-1-1 1-15,-1 6 1 0,0 0-2 16,-2 5 2-1,-8 4-2-15,-2 2 5 0,-8 2 1 16,-3 0-3-16,-5 1-2 16,-1-8 0-16,-2-4 1 15,0-3-2-15,0-9 0 16,0-6-4-16,0-2 2 16,0 0-3-16,0 0-13 15,0-14-28-15,0-16-65 0,-15-3-80 16,-3 0-226-1</inkml:trace>
  <inkml:trace contextRef="#ctx0" brushRef="#br0" timeOffset="2222.62">8883 13315 161 0,'0'0'97'0,"0"0"-41"16,0 0 0 0,0 0-3-16,0 0 5 0,0 0 7 15,-3-17 3 1,3 17-5-16,0 0-13 0,0 0-8 15,0 14-1-15,10 13 15 16,2 8-28-16,4 6-13 16,-4 2-9-16,-1-3-4 15,2-3-2-15,-2-7 3 16,-2-10-2-16,-2-4-1 16,-3-6-5-16,-2-7 4 15,1-3-9-15,3 0-5 16,0-23 14-16,3-16 1 15,1-11 4-15,1 1 3 0,2 7-7 16,-2 11 3 0,-4 11-3-16,-1 10-1 0,0 6-9 15,-2 4-51 1,1 4-37-16,6 16 38 0,-1 4-16 16,0 1-68-16,1-4-55 15</inkml:trace>
  <inkml:trace contextRef="#ctx0" brushRef="#br0" timeOffset="2665.03">9247 13415 73 0,'0'0'169'0,"0"0"-129"0,0 0 20 0,0 0-11 16,0 0 15-16,0 0 20 15,-18-22-19-15,6 22 11 16,0 8-38-16,-1 16-3 16,-1 9-21-16,2 6-3 15,3 2-2-15,3-4-2 16,6-7-7-16,0-8 0 16,0-8 0-16,9-8 0 0,3-6 0 15,2 0-1 1,2-9 1-16,-1-15 3 15,-2-5 28-15,-2 0-10 16,-5-1-10-16,-2 9-6 0,-2 7 0 16,-1 7-4-1,-1 7 4-15,0 0-3 0,3 9-4 16,0 10 0-16,1 8 2 16,4 0-1-16,0-6-24 15,2-5-22-15,0-6-1 16,-1-8-25-16,5-2 3 15,-4-5-25-15,1-20 2 16,2-8 5-16,-2-7 48 16,0-4-53-16</inkml:trace>
  <inkml:trace contextRef="#ctx0" brushRef="#br0" timeOffset="2873.1">9420 13185 163 0,'0'0'95'0,"0"0"10"0,0 0-15 16,0 0 19-1,0 0-23-15,0 0-55 0,10 30-4 16,-5 8 24-16,-2 7-7 16,1 7 1-16,-4-2-18 15,0-2-9-15,0-7-4 16,0-12-14-16,0-8-5 16,0-7-5-16,1-8-44 15,1-6-46-15,-1 0-44 16,1-6-31-16,-2-15-14 15</inkml:trace>
  <inkml:trace contextRef="#ctx0" brushRef="#br0" timeOffset="3069.05">9527 13468 210 0,'0'0'129'16,"0"0"-27"-16,0 0 16 15,6 78-45-15,-6-59-36 16,1-5-22-16,-1-6-15 16,2-4 0-16,-2-4-18 15,0 0-51-15,0-7-86 16,0-11-48-16</inkml:trace>
  <inkml:trace contextRef="#ctx0" brushRef="#br0" timeOffset="3217.57">9515 13327 339 0,'0'0'29'0,"0"0"-26"16,0 0-3-16,0 0-9 16,0 0-86-16</inkml:trace>
  <inkml:trace contextRef="#ctx0" brushRef="#br0" timeOffset="3802.44">9703 13455 206 0,'0'0'65'0,"0"0"17"0,0 0-9 15,0 0-10-15,0 0-16 16,0 0-10-16,-75 3-9 15,62 15-5-15,4 4-10 16,2 2 0-16,5 4-4 16,2-5 3-16,0-1-12 15,0-7-1-15,11-7-2 16,2-6 1-16,2-2 2 16,-1-7 1-16,2-19 11 15,-1-8 16-15,0-7 21 0,-3-5-25 16,-1-4 13-1,-5 0-13-15,-4 0 14 16,1 7-19-16,-3 4-13 0,0 10 17 16,0 9-11-16,0 9 8 15,0 6 0-15,0 5 14 16,0 0 2-16,0 16-24 16,0 17-12-16,0 13 0 15,9 9 0-15,1 3 0 16,-1-5-1-16,2-7-10 15,-1-10 10-15,2-14-30 16,-1-8-32-16,-5-6-24 16,-1-8-55-16,-5 0-34 15,0 0-136-15</inkml:trace>
  <inkml:trace contextRef="#ctx0" brushRef="#br0" timeOffset="4297.68">9937 13614 179 0,'0'0'75'0,"0"0"-8"16,0 0-5-16,0 0 2 15,0 0-15-15,0 0 0 16,3-37 36-16,-3 8-3 16,0-4-34-16,0-3-8 15,0-5-9-15,0-1-19 16,0-2 4-16,-1 0-5 0,1 9 1 16,0 8-11-16,0 10 4 15,3 10-5 1,4 6-2-16,1 1-10 0,4 1-35 15,0 18 14-15,2 8-13 16,0 2-59-16,-2 1-42 16,-3-5-49-16</inkml:trace>
  <inkml:trace contextRef="#ctx0" brushRef="#br0" timeOffset="4798.92">9920 13446 343 0,'0'0'83'15,"0"0"-62"-15,0 0-15 16,0 0-1-16,0 0 11 16,0 0 12-16,7 7-19 15,14 2-9-15,-12-3 1 16,4 1-1-16,-2 1-24 15,-2 0-24-15,-1-1-22 16,-3 0-55-16,-2-1 15 16,-3-3 78-16,0-2 32 0,0 2 107 15,0-3 27 1,0 0-54-16,0 3-28 16,0 4 8-16,0 4-27 0,6 2-3 15,2 0-5-15,2-2 10 16,0-3-21-16,4-1-6 15,-1-5 41-15,1-2-40 16,2 0 1-16,-1-3 33 16,1-11-11-16,1-6-5 15,-2-1-19-15,-8 1 3 16,-2-2-7-16,-5 2 11 16,0 2-14-16,-9 3 7 15,-5 5-6-15,14 10-1 16,-38-7 0-16,21 7-1 15,1 0-8-15,4 9-20 0,4 9-17 16,4 7-29 0,4 0-30-16,0 0-24 0,0-4-50 15</inkml:trace>
  <inkml:trace contextRef="#ctx0" brushRef="#br0" timeOffset="5133.7">10202 13530 211 0,'0'0'126'0,"0"0"-94"0,0 0 9 0,0 0 1 0,14 75-20 16,-9-67 10-16,-2-6-10 15,-3-2 5-15,0 0 5 16,0 0 5-16,0-10 5 15,0-10 1-15,0-7-21 16,0-2-8-16,0 1-7 16,0 4-4-16,0 3 3 15,0 5-3-15,0 8-3 16,0 5 0-16,0 3-2 16,0 0-5-16,7 0-47 15,7 10 32-15,2-1-15 0,5-2-60 16,3-7-51-1,0 0 36-15</inkml:trace>
  <inkml:trace contextRef="#ctx0" brushRef="#br0" timeOffset="5838.41">10636 13473 120 0,'0'0'109'0,"0"0"-20"0,0 0-23 0,0 0-17 16,0 0 7-16,0 0 17 15,-6-23 1 1,1 23 4-16,-1 0-6 0,-4 0-6 16,-2 0-39-16,0 15-10 15,-6 3-11-15,3 3-6 16,0 1 1-16,3 3 5 16,2-4-6-16,5-3 0 15,2-5-2-15,3-6 2 16,0-2-8-16,0-2 6 15,2-3-4-15,8 0-3 16,2 0 7-16,2-3 2 0,2-7 8 16,-1 0-8-1,-2-1 0-15,-2 3-2 0,-5 4-3 16,1 1 5 0,-1 3 0-16,-1 0 0 0,2 3 0 15,3 12 0-15,-1 3 7 16,2 0-7-16,1-6 0 15,-2-4-5-15,1-7 3 16,1-1-20-16,-2-4 3 16,2-18 12-16,-2-6 3 15,-2-6-12-15,-2 0-30 16,-3-3-13-16,0 2-50 16,-3 1-49-16,0 2-61 15</inkml:trace>
  <inkml:trace contextRef="#ctx0" brushRef="#br0" timeOffset="6068.92">10758 13214 323 0,'0'0'80'0,"0"0"12"0,0 0-7 16,0 0-42-16,0 0 22 16,18 84 23-16,-17-32-26 15,-1 1-6-15,2-3-45 16,-2-10-10-16,1-12 2 15,1-10-6-15,-1-9-14 16,2-6-30-16,-1-3-63 16,5-6-4-16,-2-20-19 0,-1-6 33 15,2-7-23 1,0-4-77-16</inkml:trace>
  <inkml:trace contextRef="#ctx0" brushRef="#br0" timeOffset="6270.81">10868 13185 88 0,'0'0'38'15,"0"0"83"-15,0 0-45 0,0 0 43 16,0 0 8-16,0 0-99 16,14 54-2-16,-11-16 11 15,4 4 10-15,-4 3-5 16,-1 2 6-16,-2-5-35 16,0-8-13-16,0-10 0 15,1-9-16-15,1-6-48 16,-2-9-35-16,0 0-90 15,0 0-169-15</inkml:trace>
  <inkml:trace contextRef="#ctx0" brushRef="#br0" timeOffset="6983.71">11323 13411 91 0,'0'0'153'0,"0"0"-76"0,0 0 0 0,0 0-20 16,0 0 8-16,0 0 0 0,-47-6-15 15,35 8 7 1,-2 12-30-16,4 5-9 0,-2 6-9 16,0 5-2-16,3-1-5 15,6-1-2-15,3-4 0 16,0-5 0-16,0-7 0 16,3-6 0-16,8-6-3 15,0 0 1-15,1-16 2 16,-1-12 18-16,2-11 14 15,-4-4 2-15,-1-6-9 16,-1-5 12-16,-3-1-13 16,-2 1-9-16,-2 7-2 15,0 7-4-15,0 13 2 16,0 13-4-16,0 8 1 16,0 6 2-16,0 0 9 0,0 0 9 15,1 23-20-15,4 14-4 16,3 13-8-16,2 4 3 15,-1-2 1-15,0-2-6 16,0-7-4-16,1-10-6 16,-1-11-2-16,0-9-12 15,-2-6-2-15,-2-6-3 16,-4-1-29-16,1 0-30 16,1-7 8-16,0-4 38 0,2 0-51 15,-2 4-31 1,1 6-110-16</inkml:trace>
  <inkml:trace contextRef="#ctx0" brushRef="#br0" timeOffset="7170.28">11434 13522 98 0,'0'0'187'15,"0"0"-91"-15,0 0-19 16,0 0-20-16,6 81 3 16,-6-54 8-16,0 2 7 15,0-2-6-15,0-6-42 16,0-4-20-16,0-8-7 15,4-9-4-15,-1 0-55 16,0-12-117-16,0-13 77 16,-3-6 30-16,0-4-106 15</inkml:trace>
  <inkml:trace contextRef="#ctx0" brushRef="#br0" timeOffset="7436.16">11508 13360 193 0,'0'0'120'15,"0"0"-17"-15,0 0-5 0,0 0-31 16,0 0-18-1,0 0-5-15,-16 0-12 16,16 0-16-16,0 0-16 0,0 0-1 16,0 0-10-16,6 0-54 15,6 0-65-15,-2 2-84 16</inkml:trace>
  <inkml:trace contextRef="#ctx0" brushRef="#br0" timeOffset="7919.4">11692 13472 237 0,'0'0'30'0,"0"0"58"0,0 0-17 16,0 0 25-16,0 0 13 15,0 0-2-15,-13-32-41 16,0 32 0-16,-1 5-40 16,0 6-14-16,1 3-9 15,1 0-2-15,3 0 2 16,3 0-3-16,2-2 0 16,4-4-3-16,0-1-3 15,0-2-4-15,7-1-11 16,3-1 6-16,7-2 3 15,-2 2 6-15,1 1-6 0,-4 1-16 16,2 0 10-16,-6 3 7 16,-3 4 5-16,-5 0 3 15,0 2 3-15,0 4 8 16,-5-3-7-16,-6-2 14 16,-3-2-5-16,2-4 9 15,3-2-9-15,5-3-4 16,1-2-6-16,3 0-32 15,0-15-111-15,1-12 24 16,11-7-5-16,6-5-63 16</inkml:trace>
  <inkml:trace contextRef="#ctx0" brushRef="#br0" timeOffset="8136.21">11807 13182 420 0,'0'0'96'0,"0"0"-27"0,0 0-41 16,0 0 1-16,-3 109 13 16,3-63 13-16,0 7-6 15,3-3 6-15,6-3-7 16,-3-10-9-16,-2-11-32 16,-1-10-7-16,0-7-4 15,-1-7-22-15,-2-2-41 16,0 0-66-16,0-9-21 15,-5-7-136-15</inkml:trace>
  <inkml:trace contextRef="#ctx0" brushRef="#br0" timeOffset="8551.25">11768 13497 22 0,'0'0'505'0,"0"0"-415"16,0 0-66-16,0 0-12 15,0 0 44-15,0 0 22 16,46-22-36-16,-25 12-25 15,3 3-6-15,0 2-8 16,-2 5-3-16,-1 0-8 16,-3 0-26-16,-1 16-80 15,-6 6 105-15,-2 8-40 16,-4 1 3-16,-2 1 39 0,0-1 7 16,1-5 1-1,-1-4-1-15,-1-8 2 0,-1-5 8 16,-1-6 15-16,0-3 4 15,0 0 1-15,0-3 18 16,0-15-10-16,0-6-37 16,0-5 0-16,0 1 7 15,0 2-7-15,0 0 10 16,0 2-4-16,0 3 14 16,0 4-4-16,6 6-7 15,0 7-7-15,2 4-3 16,0 0-1-16,3 0-16 15,3 4-8-15,2 3-17 0,3-3-34 16,4-4 43-16,2 0-6 16,2 0-194-16,-2-8 122 15</inkml:trace>
  <inkml:trace contextRef="#ctx0" brushRef="#br0" timeOffset="9736.62">12494 13403 45 0,'0'0'72'0,"0"0"-11"16,0 0 13-16,0 0-30 15,0 0-10-15,0 0-8 16,0-27-6-16,0 24-1 16,0 2 9-16,0-1 7 15,0 2 0-15,0 0 11 16,0 0 12-16,0 0-2 0,0 0-16 15,0 0-8 1,0 7-10-16,0 13 8 0,5 6-1 16,3 3-7-16,-1 2-10 15,2-5-7 1,-3-3-4-16,0-4 0 0,0-8-1 16,-3-5 0-1,0-3 0-15,-3-3-3 0,4 0-6 16,1 0-8-16,-2-5 10 15,3-10-1-15,-2-4 8 16,1 1 1-16,-1 5-1 16,0 5-2-16,-2 4 2 15,-2 2-6-15,1 0 1 16,-1 2 5-16,0 0-3 16,0 0 3-16,0 0-5 15,3 0-34-15,2 0 10 16,1 0 25-16,0 0 4 0,3-2 0 15,-2-2 3-15,1-5-2 16,-1 1 3-16,-2 1 3 16,1 2 1-16,-3 3-8 15,-2 2 5-15,-1 0-2 16,0 0 15-16,2 7-5 16,-1 10-9-16,2 6-4 15,-1 0 3-15,1-5-2 0,0-3-1 16,1-7-1-1,-1-3 0-15,3-5 1 16,0 0 0-16,0 0 0 16,3-12 4-16,1-10 5 15,1-6 1-15,1-2 1 0,1 1-2 16,-1 4-7-16,-2 4-2 16,-4 7-16-16,-1 3-58 15,-5 8-46-15,5 3-88 16</inkml:trace>
  <inkml:trace contextRef="#ctx0" brushRef="#br0" timeOffset="9955.7">12929 13283 255 0,'0'0'215'0,"0"0"-106"15,0 0-18-15,0 0-32 16,-6 96 20-16,-6-46-23 15,-3 4-12-15,-3-3-17 16,4-8-14-16,6-9-12 16,5-10-2-16,3-7-10 15,0-5-87-15,0-7-113 16,8-3-165-16</inkml:trace>
  <inkml:trace contextRef="#ctx0" brushRef="#br0" timeOffset="10651.5">13400 13374 157 0,'0'0'91'0,"0"0"-24"0,0 0 10 0,0 0 7 0,0 0 10 16,0 0-18-16,-1-18-1 16,-8 18-23-16,-6 0-4 15,4 0-15-15,-1 0-7 16,-1 0-6-16,2 0-10 16,1 10-5-16,3 3-5 15,-1 1 0-15,4-2-2 16,1-1 0-16,3 1 0 15,0-4-16-15,1 2-11 16,13-3 15-16,2 2 10 16,1 1 0-16,-1 1 2 15,-4 2 2-15,-6 2-1 16,1 0 1-16,-7 1 2 0,0-2 6 16,0-1-1-1,-10-5-6-15,1-3 8 0,-3-4-4 16,0-1-5-16,3 0-1 15,3 0-23-15,1-11-80 16,5-2-44-16,0-1-118 16</inkml:trace>
  <inkml:trace contextRef="#ctx0" brushRef="#br0" timeOffset="10940.26">13419 13497 365 0,'0'0'72'16,"0"0"45"-16,14 88-5 0,-5-55-39 16,4-7 6-16,-1-4-37 15,0-8-19-15,-3-5-6 16,-1-8-8-16,-1-1-7 16,2-3-1-16,-3-20 11 15,0-8-1-15,-3-4-11 16,0 5-2-16,-3 4-29 15,0 9-35-15,0 7-64 16,0 9 13-16,0 1-2 16,0 0 34-16,0 14-76 15,0 6 40-15,3 3 34 16</inkml:trace>
  <inkml:trace contextRef="#ctx0" brushRef="#br0" timeOffset="11273.78">13578 13684 123 0,'0'0'105'0,"0"0"-15"16,0 0-12-1,29 74-25-15,-27-59 19 0,3-3-30 16,-5-4-15-16,0-5-7 16,0-3-1-16,0 0 12 15,0-8-4-15,0-16-21 16,-5-10 7-16,-1-10 3 16,1-9-4-16,1-7 2 0,3 1-5 15,1 3-6 1,0 9 1-16,8 13-3 15,3 13-1-15,1 10-1 0,1 8 1 16,1 3-16 0,-1 3 7-16,-4 14 9 0,-1 8 11 15,-7 0-1-15,-1 1-2 16,0-2 9-16,0-4 15 16,-9-4-3-16,-4-3 13 15,-5-3-27-15,2-5-10 16,-1-3-5-16,8-2-42 15,-1 0-29-15,7-14-89 16,1 0-52-16,2 1-179 16</inkml:trace>
  <inkml:trace contextRef="#ctx0" brushRef="#br0" timeOffset="11709.65">13695 13744 365 0,'0'0'75'0,"0"0"-8"16,0 0-4-16,0 0-27 15,0 0-7-15,0 0-13 16,30 48 4-16,-30-69 66 16,0-7-51-16,-8-8-19 15,2-2 4-15,0-6-10 16,1 1-6-16,5 0-3 0,0 4 0 15,0 5 2-15,0 7-3 16,9 7-1-16,4 9-1 16,-1 5 0-16,-1 6-4 15,4 0-10 1,-6 9 12-16,-5 8 4 0,-1 3 6 16,-3-2 6-16,0-1-4 15,0-4 13-15,-3-2 7 16,-3-3 2-16,-3-4-1 15,-1-2-28-15,-1-2-1 16,2 0-3-16,2 0-12 16,1-9-40-16,5 1-44 15,1 2-44-15,0 4-38 0,0 2-20 16</inkml:trace>
  <inkml:trace contextRef="#ctx0" brushRef="#br0" timeOffset="11971.16">13767 13568 231 0,'0'0'158'0,"0"0"-51"16,0 0 7-16,0 0-36 15,0 0-30-15,0 0-19 16,69 59 30-16,-48-59-37 16,1 0-14-16,-2-7 15 15,2-12-16-15,-4-2 10 16,-8-1 4-16,-7 0-21 15,-3 4 9-15,0 0-3 16,-15 3-5-16,-3 6-1 0,-2 5-9 16,0 4-8-1,-1 0-34-15,2 17-33 0,4 3 2 16,2 5-10 0,5-3-33-16,5-2-14 0,3-7-199 15</inkml:trace>
  <inkml:trace contextRef="#ctx0" brushRef="#br0" timeOffset="12255.71">13971 13648 269 0,'0'0'55'0,"0"0"-1"0,0 0 8 16,0 0 12-16,0 0-9 15,0 0-3-15,3-30-34 16,-3-1-7-16,0 0-5 16,2 0 2-16,6 1 21 15,1 3-24-15,4 5-15 16,-4 6 1-16,0 8 6 16,1 4-7-16,-2 4-7 15,2 0-33-15,2 0-22 16,2 11 43-16,-1-1-24 15,-1-3-85-15,0-3-67 0</inkml:trace>
  <inkml:trace contextRef="#ctx0" brushRef="#br0" timeOffset="12489.31">14207 13187 191 0,'0'0'268'16,"0"0"-216"-16,0 0 37 0,0 74-3 16,0-34 21-1,2 9-29-15,7 2-31 16,0-4-12-16,1-6-4 16,0-15-31-16,-2-7-21 0,0-9-61 15,-5-6-97-15,-3-4-84 16</inkml:trace>
  <inkml:trace contextRef="#ctx0" brushRef="#br0" timeOffset="12658.95">14156 13412 610 0,'0'0'229'0,"0"0"-158"15,0 0-50-15,0 0-20 0,0 0 19 16,0 0-9-16,104-48-11 15,-48 21-5 1,13 1-51-16,4 0-94 0,0 9-169 16</inkml:trace>
  <inkml:trace contextRef="#ctx0" brushRef="#br0" timeOffset="13740.15">14813 13290 20 0,'0'0'169'15,"0"0"-110"-15,0 0 18 16,0 0-10-16,0 0 17 0,0 0 30 16,2-12 5-16,-5 12-22 15,-8 0-10-15,-5 0-34 16,2 15-28-1,-2 8-4-15,4 8-9 0,3 5-10 16,9 2-1-16,0-3-1 16,6-4-1-16,12-6-1 15,3-5-4-15,2-6 0 16,-1-4-12-16,0-7-10 16,-3-3-25-16,-2 0-48 15,-4-9-9-15,-7-9 2 0,-6-2-91 16</inkml:trace>
  <inkml:trace contextRef="#ctx0" brushRef="#br0" timeOffset="13958.7">14755 13429 461 0,'0'0'71'16,"0"0"-40"-16,0 0-6 15,0 0 61-15,0 0 4 16,0 0-38-16,46 3-20 0,-35-3-14 16,2-4-18-1,3-2-5-15,1 0-52 16,2 2-70-16,-1 1-103 0</inkml:trace>
  <inkml:trace contextRef="#ctx0" brushRef="#br0" timeOffset="14829.64">15326 13137 135 0,'0'0'133'0,"0"0"-43"0,0 0-6 0,0 0 3 0,0 0-12 16,0 0-4-16,-5-9-15 16,0 7-10-16,0 1-1 15,1 1-14-15,-1 0-9 16,-2 0-3-16,-2 0-1 15,0 0-4-15,0 0-10 16,-1 0 5-16,1 0-8 0,-2 3 1 16,0 3 2-1,3 7-3-15,2 4 2 0,3 4-3 16,3 8-3-16,0 2 3 16,0 4-1-16,9 3 2 15,3 3-1-15,-3-2 1 16,-2 1-1-16,-1-3 1 15,-4-7 0-15,-1-6 0 16,-1-5-1-16,0-11 0 16,0-2 6-16,0-4-6 15,0-2 1-15,0 0-2 16,0 0 1-16,2 0 0 0,3 0-3 16,1 0 3-16,2 0 0 15,3 0 3-15,2 0 0 16,2 0-2-16,0 0-1 15,0 0 2-15,-1 0-2 16,2 0 0-16,0 0-2 16,-3 0 2-16,4-6-30 15,-1-7-13-15,4-6-52 16,-4-3-29-16,0-5-89 16,-3-2-125-16</inkml:trace>
  <inkml:trace contextRef="#ctx0" brushRef="#br0" timeOffset="15131.01">15531 13271 355 0,'0'0'72'0,"0"0"15"0,0 0-15 0,0 0-14 16,0 0 1-16,-78 101 2 15,62-70 9-15,5-1-7 16,5-3-27-16,6-4-17 15,0-6-4-15,8-6-12 16,12-4 0-16,2-7 1 16,3 0-2-16,-1-20-2 15,-1-6 3-15,-4-7-1 16,-5-4 1-16,-6 3-3 16,-8 0-1-16,0 8-7 0,-2 8-8 15,-10 8-26-15,-2 10-33 16,1 3-77-16,0 19-63 15,3 7-129-15</inkml:trace>
  <inkml:trace contextRef="#ctx0" brushRef="#br0" timeOffset="15312.59">15678 13505 176 0,'0'0'277'0,"0"0"-205"0,0 0 61 15,0 0-30-15,0 0-58 16,10 72-21-16,-10-53-20 16,-4-5-4-1,-3-1-58-15,-1-6-94 0,-3 3-121 16</inkml:trace>
  <inkml:trace contextRef="#ctx0" brushRef="#br0" timeOffset="16112.42">15868 13195 20 0,'0'0'177'0,"0"0"-108"0,0 0 31 0,0 0-24 16,0 0 6-1,0 0 1-15,-6-6-2 0,-2 18-36 16,1 8-38-16,-3 9 7 16,2 8 7-16,2 4-4 15,6 3-6-15,0-5-5 16,0-8-2-16,11-8-3 16,5-11-1-16,0-6 0 15,4-6 0-15,-4 0 7 16,1-18-4-16,-4-8 12 15,-1-8 3-15,-6-5-6 0,-6 0-8 16,0-1 0-16,0 6-2 16,-13 8-2-16,-5 6 0 15,-2 10-1-15,2 10-6 16,0 0-18-16,5 19-43 16,1 10-26-16,6 4 16 15,6 0-48-15,0-4 1 16</inkml:trace>
  <inkml:trace contextRef="#ctx0" brushRef="#br0" timeOffset="16469.25">16005 13207 228 0,'0'0'83'15,"0"0"12"-15,0 0-2 16,0 0 0-16,0 0-27 15,0 0-53-15,-25 73 1 16,14-31 17-16,-1 2 16 16,8-1-2-16,2-2-22 15,2-11-3-15,0-8-9 16,11-6-5-16,4-10-5 16,0-6 3-16,1 0 5 15,-1-13 8-15,0-11-3 16,-5-7 4-16,-4-7-11 15,-2-1-4-15,-4 0 1 16,0 4-4-16,-8 10-3 16,-7 6-8-16,-4 9-9 0,-1 10-18 15,1 0-43-15,-1 17-33 16,5 8-25-16,2 3-48 16</inkml:trace>
  <inkml:trace contextRef="#ctx0" brushRef="#br0" timeOffset="17031.16">16077 13116 138 0,'0'0'171'0,"0"0"-104"0,0 0-6 0,0 0-9 0,0 0 5 0,0 0-9 15,0-10 9-15,0 10 14 16,0 0-7-16,0 0-19 15,0 0 1-15,0 0-21 16,0 0-2-16,0 0-3 16,6 0-6-16,0 0-10 0,1 0 1 15,-1 0-3 1,-1 0 0-16,-1 0 3 0,2 0-4 16,1 4 8-16,4 11 0 15,-2 1 3-15,3 4-10 16,-3 3 5-16,0 2-6 15,-3 1 2-15,1 3-2 16,-3 1 2-16,-1-1-2 16,-3 5 1-16,0-1-2 15,0-1 2-15,0 1-3 16,0-4 2-16,0-2-2 0,0-3-24 16,-4-6 25-16,-1-6 0 15,1-6-13-15,1-2-14 16,0-4-11-16,2 0-18 15,-2 0-69-15,-2-2-20 16,1-3-27-16,-1 1-255 16</inkml:trace>
  <inkml:trace contextRef="#ctx0" brushRef="#br0" timeOffset="18928.07">5685 16779 155 0,'0'0'318'16,"0"0"-240"-16,0 0 34 0,0 0-43 15,0 0-46 1,0 0-13-16,5 0 9 16,2 0 48-16,1 0-24 0,5 0-12 15,-2 0-13-15,-1 0-15 16,5 0 3-1,-1 0-5-15,0 0-1 0,0-1-17 16,-1-1-46-16,-1 2-70 16,-4 0-53-16,-7 0-66 15</inkml:trace>
  <inkml:trace contextRef="#ctx0" brushRef="#br0" timeOffset="19128.8">5708 16852 472 0,'0'0'153'0,"0"0"-13"16,0 0 8-1,0 0-90-15,0 0-45 0,0 0-6 16,-5 0-2-16,20 0 7 16,2 0-3-16,2 0-6 15,5 0-3-15,0 0-13 16,3 6-49-16,-5 3-135 15,-1 5-154-15</inkml:trace>
  <inkml:trace contextRef="#ctx0" brushRef="#br0" timeOffset="23451.02">11397 13450 98 0,'0'0'34'15,"0"0"20"-15,0 0-15 16,0 0-33-16,0 0 5 15,0 0-1-15,0 0-8 16,0 0 1-16,0 0 0 16,0 0-1-16,0 0 3 0,0 0-3 15,0 0-1-15,0 0 2 16,0 0 1 0,0 0 0-16,0 0 0 0,0 0-2 15,0 0 3-15,0 0-3 16,0 0-2-16,0 0 0 15,0 0 5-15,0 0-5 16,0 0 0-16,0 0-3 16,0 0 3-16,0 0 0 15,0 0 4-15,0 0-3 16,0 0-1-16,0 0 0 0,0 0 5 16,0 2-5-1,1-2 1-15,-1 1 0 16,0-1 0-16,0 0 2 0,0 0-1 15,0 0-2-15,0 0-2 16,0 0 1-16,0 0 2 16,2 0-2-16,-1 0-4 15,2-3-7-15,0-5 3 16,3 1-148-16</inkml:trace>
  <inkml:trace contextRef="#ctx0" brushRef="#br0" timeOffset="23821.17">11440 13445 181 0,'0'0'32'0,"0"0"-9"0,0 0-5 15,0 0-12-15,0 0-3 16,0 1 5-16,0 3-6 16,0 1 7-16,0 2 3 15,0 0-5-15,0 1-1 16,0 2-5-16,0 1-1 16,0 0 0-16,0 4 0 0,-3-1 1 15,3 1-1-15,-2 3-23 16,2-4 22-16,0 2-5 15,0-3 0-15,0-3-3 16,0-4 8-16,0-6-18 16,0 0-3-16,0 0-7 15,0-3-15-15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4T12:30:51.38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2179 4885 294 0,'0'0'212'0,"0"0"-193"0,0 0 7 16,0 0-15 0,0 0-6-16,0 0 7 0,0 0 26 15,-3 1 20-15,3-1 40 16,0 0 0-16,-1 0-24 16,1 0-7-16,0 0-33 15,0 0 1-15,0 0-29 16,-2 0 0-16,2 0-5 15,0 0 2-15,-1 0 5 16,1 0 4-16,-3 0 6 0,0 0-5 16,0 0 7-1,-3 0 5-15,-5-2-19 0,-2-4-2 16,1 3-1-16,-4 3-3 16,1 0 2-16,-3 0-1 15,1 17-1-15,0 8-1 16,0 10 1-16,7 4-1 15,4 2 2-15,6-6-5 16,0-3 2-16,0-7 0 16,9-8-3-16,7-5 5 15,3-6-17-15,1-6 7 16,5 0 3-16,-1-17-7 16,0-13 9-16,-3-12 2 15,0-8 3-15,-6-6 0 16,-5-1 0-16,-7 3 3 15,-3 4-3-15,0 2 4 0,0 6-4 16,0 1 1-16,-9 3-1 16,5 8 1-16,-1 8 0 15,5 10-1-15,0 8 0 16,0 4 0-16,0 0 2 16,0 6-4-16,2 19 4 15,11 10-2-15,-1 11 1 16,3 5 5-16,-6 2-2 15,3-1-3-15,-2-4 1 16,-4-7-2-16,0-9 0 16,-1-8-3-16,-4-8-19 0,1-6-30 15,1-3-54-15,-3-5-83 16,0-2-123-16</inkml:trace>
  <inkml:trace contextRef="#ctx0" brushRef="#br0" timeOffset="465.54">2470 4939 777 0,'0'0'78'0,"0"0"12"0,0 0-3 0,0 0-58 16,0 0 3-16,0 0-4 15,30 14-3-15,-15-14-14 16,0 0-10-16,1 0-1 15,2 0-9-15,3 0-50 16,0 0-158-16,-3 0-236 16</inkml:trace>
  <inkml:trace contextRef="#ctx0" brushRef="#br0" timeOffset="1932.93">3349 4884 419 0,'0'0'44'16,"0"0"75"-16,0 0-30 16,0 0-8-16,0 0-11 15,0 0-2-15,-55-34-15 16,44 34 9-16,-2 0-8 16,1 0-11-16,-3 17-16 15,0 9-20-15,-1 10-4 16,4 8 6-16,4 1-4 15,5-3-2-15,3-8-2 16,0-10-1-16,6-10-2 16,8-7-3-16,2-5-3 0,1-2 1 15,-1-7 0-15,4-21 7 16,-4-12 3-16,-4-13 6 16,-2-5-5-16,-4-2 3 15,-6 3-5-15,0 8-1 16,0 5 0-16,-6 9 9 15,-1 11-9-15,4 13 6 16,0 6 4-16,3 5-1 16,0 0-1-16,0 17-9 15,10 14-9-15,7 10 6 16,2 7 3-16,-1 0 1 16,0-1-1-16,-3-5 1 15,3-9-1-15,-1-10 0 16,-3-9-1-16,1-5-1 15,-2-7 0-15,-2-2 0 0,2 0-3 16,-1-5 5-16,0-9 1 16,-3-3 2-16,0-4 3 15,0-3-1-15,-2 0-3 16,-4-1 2-16,-3 3-3 16,0 2 0-16,0 4 0 15,-7 4-1-15,-5 4 1 16,0 5 2-16,-4 3 1 15,-5 2 0-15,4 19-2 16,-2 13-2-16,4 11 0 0,3 10 0 16,8 2 0-1,4-6 0-15,3-9-2 0,19-13 0 16,11-13 1 0,4-9-2-16,5-7-9 0,-2-6 1 15,-1-13-12-15,-6-7-45 16,-3 6-158-16,-14 0-271 15</inkml:trace>
  <inkml:trace contextRef="#ctx0" brushRef="#br0" timeOffset="2597.71">3783 4852 199 0,'0'0'238'0,"0"0"-210"16,0 0 117-16,0 0-55 0,0 0-33 16,0 0 16-16,-58 0-17 15,46 21 5-15,-1 9-36 16,-1 11 10-16,7 6 5 15,4-2-7-15,3-6-14 16,0-9-7-16,0-10-8 16,16-10-4-16,-1-8-1 15,3-2-1-15,3-8 2 16,-3-17 0-16,-2-13 5 16,-4-10 9-16,-3-7-5 15,-3-5-3-15,-6 2 0 16,0 2-4-16,0 2-2 15,0 8 14-15,-2 9-8 0,-2 15 8 16,1 11-13-16,3 10 3 16,0 1 5-16,0 9-4 15,0 17-5-15,0 13-3 16,7 6-6-16,-1 2 3 16,-1-4 5-16,4-6 0 15,-1-6-6-15,2-13-17 16,-3-8-23-16,1-9-36 15,-2-1-27-15,1-2-52 16,-2-15 2-16,-4 1-218 0</inkml:trace>
  <inkml:trace contextRef="#ctx0" brushRef="#br0" timeOffset="2700.84">3783 4852 547 0</inkml:trace>
  <inkml:trace contextRef="#ctx0" brushRef="#br0" timeOffset="2895.63">3783 4852 547 0,'100'62'66'0,"-100"-29"8"15,0 2 64-15,0-1-44 0,6-1-6 0,3-8-25 16,-3-7-33-16,3-5-14 16,3-7 2-16,0-6-10 0,0 0-1 15,1-2-3 1,1-15-3-16,-1-5 2 0,-1-3 1 15,-6-6-3-15,0 2-1 16,-6 4-9-16,0 7 2 16,0 5-16-16,0 7-7 15,-6 6-4-15,3 0-46 16,-3 0-116-16,4 9-92 16</inkml:trace>
  <inkml:trace contextRef="#ctx0" brushRef="#br0" timeOffset="3235.62">4140 4884 194 0,'0'0'187'15,"0"0"-99"-15,0 0 63 16,0 0-17-16,0 0-24 16,0 0-20-16,-67 36-26 15,55-3-41-15,4 6 3 16,1 1 7-16,7-4-16 16,0-6 4-16,3-7-17 15,16-9-3-15,0-7-1 16,3-7-12-16,1 0 2 15,4-3-15-15,-3-15-5 0,1-8-16 16,-5-6-14-16,-4-6-122 16,-5-3-9-1,-7 0-182-15</inkml:trace>
  <inkml:trace contextRef="#ctx0" brushRef="#br0" timeOffset="3447.51">4259 4584 528 0,'0'0'165'0,"0"0"-161"16,3 74 61-16,6-25 34 15,0 5 0-15,0 3-20 16,3-4-33-16,-3-4-36 16,-2-10-4-16,1-7 5 15,-4-9-11-15,2-5-18 16,-3-8-72-16,-3-4-94 15,0-5-84-15</inkml:trace>
  <inkml:trace contextRef="#ctx0" brushRef="#br0" timeOffset="3680.87">4217 4937 831 0,'0'0'26'0,"0"0"18"0,0 0 73 16,0 0-35-16,100-48-27 16,-71 39-29-16,-4 2-24 15,-1 2-2-15,-6 1-15 16,-2 4-28-16,-4 0-28 16,0 0-80-16,-3 0 25 15,-3 7-43-15,-3-1-63 16,-3-1-143-16</inkml:trace>
  <inkml:trace contextRef="#ctx0" brushRef="#br0" timeOffset="3819.88">4476 4920 321 0,'0'0'179'0,"0"0"-61"15,0 0 26-15,0 83-47 16,0-54-10 0,3 0 1-16,2-3-49 0,0-7-14 15,-2-7-22-15,-2-5-3 16,2-7-35-1,-3 0-93-15,0-7-122 0,0-19-44 16</inkml:trace>
  <inkml:trace contextRef="#ctx0" brushRef="#br0" timeOffset="3966.58">4441 4752 366 0,'0'0'280'0,"0"0"-278"0,0 0-4 16,0 0 0-16,0 0-155 16</inkml:trace>
  <inkml:trace contextRef="#ctx0" brushRef="#br0" timeOffset="4656.01">4489 4678 377 0,'0'0'225'0,"0"0"-196"0,0 0 87 16,28 100-3-16,-14-57-27 15,0 3-10-15,-3-1-17 16,-2-7-26-16,0-7-14 15,-5-10-8-15,-1-7 0 16,-1-7-9-16,-2-7 3 16,0 0-5-16,0-11-8 0,0-15-3 15,0-7-3-15,0-4-14 16,3 3 18-16,9 6-14 16,1 6-11-16,1 13 1 15,0 9-2-15,-3 0-4 16,0 24 40-16,-4 10 13 15,-6 8 8-15,-1 3 16 16,0-3-6-16,-13-2-1 16,-2-11 5-16,-3-10-3 15,3-11-27-15,-1-8-5 16,2-2-8-16,4-23-54 16,4-11-97-16,6-5-71 15,0 0-185-15</inkml:trace>
  <inkml:trace contextRef="#ctx0" brushRef="#br0" timeOffset="5269.98">4763 4580 639 0,'0'0'24'0,"0"0"75"16,0 0 47-16,0 0-10 15,36 79-47-15,-33-35-40 16,-3 2-12-16,0 2-5 0,0-7-10 16,-1-5-15-16,-4-5-1 15,2-7-6-15,3-6-6 16,0-5-15 0,0-6-28-16,0-3-25 0,0-4-59 15,6 0-74-15,0 0 36 16,-3 0 6-16,2 0 30 15,-4 0-36-15,2 0 95 16,-1 0 76-16,-2 0 128 16,0 0-4-16,2 0-33 15,1 0 1-15,2 0-3 16,4 0 4-16,2-7 1 16,5-3 0-16,-1-1-27 15,7-5-2-15,-4-4-16 0,2-1-15 16,-4-4-27-1,-1-1 7-15,-5 1-13 0,-2 0 2 16,-7 2 0-16,-1 2-3 16,0 4 0-16,-3 4 0 15,-6 8 4 1,-4 5 3-16,-1 3 4 0,-2 22-1 16,-1 16-8-16,1 11 1 15,4 10 0-15,2 4 0 16,10-5 1-16,0-7 7 15,4-18 1-15,17-13-1 16,6-13-11-16,4-10-7 16,-1 0 2-16,0-18 5 15,-5-6-21-15,-8 0-8 0,1 5-85 16,-12 5-163-16,-5 10-220 16</inkml:trace>
  <inkml:trace contextRef="#ctx0" brushRef="#br0" timeOffset="6838.32">4799 5153 56 0,'0'0'101'0,"0"0"9"15,0 0-25-15,0 0-7 16,0 0 12-16,0 0-11 15,0 0-18-15,0 0-3 16,0 0-7-16,0 0 7 16,0-1-13-16,0 1-10 0,0-2-6 15,0 1-7-15,0-3-1 16,0-4-9-16,0-3 17 16,0-4-11-16,-3-7 8 15,0-1-17-15,3-1-3 16,-3-2-4-16,-1 3-2 15,4 3-10-15,0 2-32 16,0 6-61-16,0 3-128 16,0 7-236-16</inkml:trace>
  <inkml:trace contextRef="#ctx0" brushRef="#br0" timeOffset="79495.89">2102 6612 349 0,'0'0'74'0,"0"0"-1"16,0 0 0-16,0 0-29 16,0 0 2-16,0 0-8 15,0 0 2-15,0-6 15 16,0 6-8-16,0 0-5 16,0 0 9-16,0 0-9 15,0 0-2-15,0 0-10 16,0 0-10-16,0 0-13 15,0 0 2-15,0 0-2 16,0 0 8-16,0 2-8 0,0 15 10 16,0 11-16-16,0 12 3 15,0 9-1 1,0 5-1-16,0 3-1 0,0 5-1 16,-5-3 0-16,-1-6 1 15,-1-9 1-15,0-9-2 16,2-7 0-16,5-8 0 15,0-10-2-15,0-4 2 16,0-6-3-16,9 0 3 16,6 0 0-16,4-2 0 15,4-7 0-15,2-3 1 16,2 1-1-16,1 4-5 16,-1 2 2-16,-3 3 1 15,-3 2-2-15,-2 0 4 0,-1 0-2 16,-3 2 1-16,-3 1 0 15,0 1 1-15,-5-2 0 16,-1-2-7-16,-4 0-10 16,1 0-30-16,1-3-69 15,-1-13-107-15,-3-1-266 16</inkml:trace>
  <inkml:trace contextRef="#ctx0" brushRef="#br0" timeOffset="80060.67">2454 6666 138 0,'0'0'331'0,"0"0"-269"16,0 0 23-16,0 0-24 16,0 0-4-16,0 0 44 15,4 38-26-15,-4-19 0 0,2 7-20 16,-2 8-15-16,0 5-17 15,0 7-4-15,0 3-13 16,0 1 2-16,-2-8-1 16,1-6-7-16,1-6-1 15,0-9 1-15,0-5-2 16,0-8 0 0,0-4 0-16,6-4-1 0,3 0 0 15,4 0-1-15,1 0 4 16,2 0 0-16,-1-6 4 15,1 4-3-15,-1 0-1 16,0 1 0-16,0 1 0 16,3 0 1-16,-6 0 5 15,4 0-5-15,-2 3 0 16,-2 1-1-16,-2 0-2 0,2-2 1 16,-3-1-4-16,0-1-10 15,-6 0-48-15,-3 0-55 16,0 0-123-16,0-9-108 15</inkml:trace>
  <inkml:trace contextRef="#ctx0" brushRef="#br0" timeOffset="80344.55">2454 6959 397 0,'0'0'358'0,"0"0"-326"0,0 0 74 0,0 0-24 0,0 0 3 15,0 0-26-15,46-3-17 16,-30 4-3-16,-2 3-22 16,1-1-2-16,0 0-13 15,-2-3 4-15,5 0-6 16,-2 0-1-16,-2 0-13 15,-1 0-21-15,-5-8-24 16,-4 0-29-16,-4-4-125 0,0 0-93 16</inkml:trace>
  <inkml:trace contextRef="#ctx0" brushRef="#br0" timeOffset="80593.48">2411 6756 706 0,'0'0'78'0,"0"0"57"15,0 0-36-15,0 0-77 16,0 0 0-16,0 0 36 16,31-27-15-16,-13 23-11 15,-3-1 2-15,6-1-19 16,-1 2-8-16,3-2-7 0,4 0 0 15,3 2-22 1,-2 1-39-16,-1 2-43 0,-5 1-147 16,-2 0-138-16</inkml:trace>
  <inkml:trace contextRef="#ctx0" brushRef="#br0" timeOffset="81219.62">2852 6720 390 0,'0'0'83'0,"0"0"6"0,0 0-27 16,0 0-11-16,0 0 31 15,0 0 5-15,-4 0-34 16,1 9-11-16,0 7-20 0,1 7-3 16,-1 5 11-16,0 5-2 15,2 6 2-15,-1 6-13 16,1 4-8-16,-2 0-5 16,1 0-4-1,1-7 2-15,-1-8-2 0,1-6-2 16,-1-7-10-16,0-10-20 15,0-6-52-15,2-5-51 16,-3-9-84-16,0-16-60 16</inkml:trace>
  <inkml:trace contextRef="#ctx0" brushRef="#br0" timeOffset="81818.95">2812 6734 320 0,'0'0'37'0,"0"0"69"0,0 0-34 16,0 0 3-16,0 0-16 16,0 0 19-16,61-53-7 15,-43 53-10-15,3 0-4 16,0 0-9-16,3 0-16 16,-2 5-13-16,-7 3-6 15,3 4-9-15,-5 0-4 16,-5-1 2-16,-1 0-1 15,-4 1 1-15,-3-1 1 16,0 0 1-16,0 3-2 16,0-3 0-16,-16 3 5 0,-1-2-4 15,-5 2-3-15,1 0 1 16,0-1 0-16,-1 1 0 16,-2-1-1-16,6 0 2 15,0 1-2-15,6-1 0 16,2-5 2-16,5-2-4 15,2-4 6-15,3 0-6 16,0-2 5-16,0 0-6 16,2 0 6-16,7 0 5 15,7 0 3-15,1 0 21 16,2 0-9-16,8 1 0 16,-5 4 8-16,-1 3-1 15,0 2-17-15,0 4-2 0,0 0-7 16,1 4 8-1,-3-1-1-15,-5-1-4 0,4 2-2 16,-3-1-4-16,1 0-1 16,-1-1 2-16,-2-5-2 15,-5-3-2-15,1-3 1 16,-3-4-3-16,0-1-6 16,-2 0-2-16,1 0-11 15,1-3 0-15,0-12-8 16,4-5-22-16,4-3-41 15,-2 1-149-15,-2 6-182 16</inkml:trace>
  <inkml:trace contextRef="#ctx0" brushRef="#br0" timeOffset="82559.82">3519 6991 89 0,'0'0'357'16,"0"0"-294"-16,0 0 41 16,0 0-2-16,0 0 22 15,0 0-6-15,-1-1-23 0,1 1-33 16,3 0-24-1,10 0 5-15,5 0 4 0,3 0-20 16,1 0-12-16,6 0-11 16,-1 1 5-16,-6-1-1 15,0 0-8-15,-9 0-1 16,0 0 1-16,-6 0-9 16,-3 0-3-16,0 0-23 15,-3 2-39-15,0 1-31 16,0 0-169-16,0 2-112 15</inkml:trace>
  <inkml:trace contextRef="#ctx0" brushRef="#br0" timeOffset="82877.34">3515 7159 459 0,'0'0'264'0,"0"0"-231"16,0 0 65-16,0 0-32 16,0 0 9-16,0 0 0 0,0 0-27 15,50-19 1 1,-38 18-8-16,3 1-13 15,-1 0-9-15,2 0 0 16,-4 0-11-16,0 0-8 0,0 0-3 16,-5 0-17-16,1 1-31 15,2 2-43-15,-4-2-145 16,-6-1-236-16</inkml:trace>
  <inkml:trace contextRef="#ctx0" brushRef="#br0" timeOffset="88735.81">4401 7038 43 0,'0'0'81'16,"0"0"-6"-16,0 0-18 0,0 0 1 15,0 0-23-15,0 0 13 16,0 0-5-16,0 0-13 15,19 0 1-15,-10 0 4 16,-4 0 8 0,1 0-6-16,-3 0-12 0,0 0-11 15,2 0 9-15,0 0 1 16,1 0-3-16,3 0 0 16,-1 0-2-16,0 0 1 15,0-2-16-15,-1 1-3 16,1 0 17-16,4 0-5 15,-3-2 16-15,1 1-8 16,-1 1-16-16,0-2 1 0,-3 3 3 16,0 0 7-16,3-3-8 15,-3 3-2-15,0 0-1 16,0 0 2-16,1 0 4 16,7-1-1-16,-2-1-2 15,4-1 15-15,2 2-14 16,1 0 7-16,-1-1 1 15,-1 2-13-15,-3-1-1 0,-3 1 5 16,0-1-5 0,-3 1 5-16,0-2-2 15,-1 2 7-15,-2-3 1 0,2 2 1 16,-1 0-3-16,5 0-5 16,-2-1-5-16,4 0 4 15,-1 2-2 1,3 0-3-16,-2 0 4 0,2 0-5 15,-1 0 0-15,3 0 0 16,-3 0 3-16,5 0-2 16,-1 0 3-16,2 0-1 15,-2 0-3-15,-2 0 0 16,0 0 0-16,-2 0 0 0,-2 0 5 16,4 2-5-1,-4 0 0-15,1-1 0 16,-5 0 2-16,4 0-2 15,1 1-4-15,-1-1 4 0,0 1 5 16,2-1-4 0,-4-1-1-16,3 0-1 0,1 0-1 15,1 0 2-15,-2 0 0 16,2 0 1-16,-1 0 5 16,-2 0-4-16,4 0-2 15,-1 0 1-15,3 0 1 16,-2 0 0-16,2 0-2 15,1 0 1-15,-2 0-2 16,1 0 3-16,-3 0 0 16,3 0-2-16,-1 0 0 15,3 0 5-15,1 0-5 0,4 0 0 16,-1-1 1-16,5-2 0 16,-3 3 3-16,-2-2-6 15,-2 2 4-15,-3 0-2 16,1 0 1-16,1 0 3 15,-1 0 0-15,2 0-3 16,-1 0 1-16,0 0 2 16,3 0 0-16,1 0 1 15,5 0 0-15,-3 0 2 16,-1 0-7-16,-3 0 0 16,-1 0 0-16,-1 0 0 15,-4 0 2-15,-1 0 2 0,-4 0-4 16,3 0-4-16,-2 0 4 15,2 0 0 1,5 0 0-16,-1 0 1 0,5 0 1 16,-3 0-2-1,7 0 0-15,-4 0 0 0,4 0 1 16,-2 0-1-16,-3 0 0 16,-1 0 2-16,0 0 2 15,-3 0-3-15,4 0-1 16,-4 0 0-16,2 0-1 15,-3 0 2-15,1 0-1 16,-1 0 1-16,0 0 1 16,3 0-2-16,-3 0 2 15,1 0 0-15,0 0 1 0,1 0-2 16,-1-1-2 0,1 0 1-16,2 0 0 0,-1 1 4 15,0 0-4-15,-5 0 0 16,-1 0-2-16,0 0 1 15,1 0 1-15,1 0-1 16,2 0 1-16,1 0 0 16,2 0 1-16,2 0-1 15,1 0-1-15,-2 0 1 16,2 0 0-16,-1 0 0 16,4 0 0-16,-2 0 0 15,-1 0-1-15,-2 0 1 0,0 0 1 16,0 0 0-1,0 0 1-15,-1 0-2 0,1 0 0 16,1 0-1 0,-4 0 1-16,-1 0 1 0,3 0-1 15,-2 0 0-15,2 0 2 16,-1 0-2-16,3 0 1 16,-3 0-1-16,1 0 2 15,-1 0-2-15,2 0 0 16,-1 0 0-16,2 0 1 15,-1 0-1-15,-3 0 0 16,1 0 3-16,-2 0-2 16,1 0 3-16,-1 0-3 15,5 0-1-15,-3 0 0 0,3 0-3 16,-2 1 3-16,0 0 3 16,-1 0 2-16,-1 2-3 15,-5-1-2-15,-2-1-2 16,-1 0 2-16,-4-1 5 15,-1 0-5-15,-1 0 1 16,0 2 3-16,0-2-1 16,4 0-2-16,1 0 0 15,1 0-1-15,4 0 0 16,1 0 0-16,3 0 0 16,3 0 0-16,0 0 0 0,5 0 0 15,0 0 1-15,3 0-2 16,1 0 2-1,-4 0-5-15,3 0 6 16,-4 0-6-16,0 0 3 0,-3 0 1 16,-1 0-1-16,-1 0 2 15,0 0 2-15,0 0-3 16,2 0-6-16,-1 1 6 16,0 0 0-16,3 1 2 15,2-2-2-15,3 0 5 16,-1 0-5-16,0 0-6 15,-5 0 6-15,1 0 1 16,-4 0-1-16,-1 0 1 16,-3 0-1-16,-2 0-1 15,-2 0 1-15,4 0 1 0,-2 0-1 16,-1 0 1 0,4 0 3-16,-1 0-4 0,0 0 1 15,0 0 4-15,3 0-5 16,1 0 0-16,-2 0 0 15,5 0 6-15,-1 0-5 16,1 0 0-16,2 0-1 16,4 0 0-16,5 0 7 15,0 1-2-15,2 1-1 16,-4-1 0-16,4-1 5 16,-3 0-8-16,-1 0 4 15,-1 0 0-15,3 0-4 16,1 0 2-16,1 0 0 0,3 0 7 15,0 0-4-15,-4 0-4 16,3 0 2 0,0 0 2-16,4 0-5 0,5 0 8 15,3 0-3-15,-1 0 0 16,4 3 1-16,-3-3 3 16,-1 3-7-16,3-2 6 15,-2 2-2-15,0 0 5 16,-3-1-4-16,0 2 3 15,-2-1-2-15,-4-2-5 16,-3-1 5-16,-4 0-3 16,-4 0 3-16,-4 0-1 0,-3 0-1 15,-4 0-7-15,-6 0 4 16,-6 1-2 0,-3-1-4-16,-6 0 4 0,0 0 0 15,0 0-2-15,0 0 0 16,0 0 0-16,0 0-1 15,0 0-1-15,-3 0-5 16,-4 2-12-16,-7 2-34 16,-7 3-51-16,-1-1-31 15,-4-5-128-15</inkml:trace>
  <inkml:trace contextRef="#ctx0" brushRef="#br0" timeOffset="94457.27">4399 6363 19 0,'0'0'143'0,"0"0"-124"0,0 0 42 15,0 0 74-15,0 0-130 16,0 0 23-16,0 0 20 16,0-2-1-16,0 2-4 15,0 0 16-15,0 0-2 16,0 0-19-16,0 0 7 16,0-1-15-16,0 1-19 15,0 0 2-15,0 0 6 0,0 0-4 16,0 0 3-16,0 0 1 15,0 0 2 1,0 0 1-16,0 0-5 0,0 0 3 16,0 0-6-16,0 0 0 15,0 0 3-15,0 0 2 16,0 0 2-16,0 0-3 16,0 0 5-16,0 3 0 15,0 11-4-15,0 5-18 16,0 7 0-16,0 4 2 15,0 3-3-15,0 5 0 0,0 0 0 16,-1 1 1 0,1 0-2-16,0-5 1 15,0-7-2-15,0-4-1 0,0-8-2 16,0-6-10 0,1-4 3-16,4-4 5 0,-1-1-1 15,-1 0 0 1,2 0 1-16,2 0 7 0,-1 0 0 15,3 0 2-15,4 0-2 16,-2 0 11-16,6 0 0 16,-1 0-9-16,-1 0 8 15,3 0 1-15,-5 0-10 16,2 0 2-16,-3 0-1 16,0-4 0-16,-3-5-2 15,0 0-2-15,1-4-15 16,-2-1-20-16,-2 1-62 15,0 0-72-15,-2 5-19 0,-2 1-76 16</inkml:trace>
  <inkml:trace contextRef="#ctx0" brushRef="#br0" timeOffset="94719.64">4449 6611 544 0,'0'0'94'0,"0"0"1"0,0 0 54 0,0 0-103 15,0 0-18-15,0 0-7 0,-5-2 0 16,15 2 41-16,4 0-5 16,5-1-23-16,-2-3-8 15,4-2-13-15,-5-1-9 16,-1-1-4-16,0-5-4 15,-3-1-37-15,-5-3-23 16,-5-4-90-16,-2 5-102 16,-8-1-347-16</inkml:trace>
  <inkml:trace contextRef="#ctx0" brushRef="#br0" timeOffset="94925.7">4371 6373 529 0,'0'0'272'0,"0"0"-271"0,0 0 47 16,0 0 54-16,0 0-19 15,85-33-17-15,-62 26-38 16,-1 2-15-16,-3 3-12 16,-2 0-2-16,-1 2-7 15,1 0-47-15,-1 0-83 16,-4 0-106-16,-5 12-128 15</inkml:trace>
  <inkml:trace contextRef="#ctx0" brushRef="#br0" timeOffset="95694.69">4714 6326 442 0,'0'0'112'0,"0"0"-39"16,0 0-22-16,0 0-6 15,0 0 1-15,0 0 60 0,27 0-38 16,-18 0-14-1,3 0-6-15,0-2-12 0,0 2-8 16,3-1-12-16,-3-1-1 16,4 1-1-16,-4 1-4 15,3-2-5-15,-5 1 1 16,-2 1 0-16,-2-1-6 16,-2 0 0-16,-1 1 2 15,-3-2-2-15,0 0 0 16,0-2 2-16,0-1 3 15,0-2-3-15,-3 0-2 16,-7 1-1-16,1 1 0 16,-6 1-3-16,0-1-4 0,1 5 5 15,-3 0-4-15,-1 0 4 16,1 3 1-16,1 8-8 16,1 6 7-16,2 4 3 15,1 9-1-15,1 5 0 16,4 7 1-16,4 6 3 15,3 0 3-15,0 0-3 16,0-4-2-16,3-7 4 16,7-6-2-16,1-8-1 15,-2-7-1-15,1-5 1 16,-1-5-2-16,0-3-2 16,0-2 2-16,-3 1 0 15,0-2 1-15,0 0-1 16,0 0 1-16,1 0-1 0,4 0-1 15,-4-6 1 1,5 2 3-16,-3 0-3 0,3 0 5 16,0 2-5-1,-2 2-5-15,-2-2 5 0,2 2 0 16,-2-1-1-16,-1 0 1 16,-1-2-1-16,0-1-24 15,0 0-30-15,-3-6-67 16,0 1-67-16,-3 1-239 15</inkml:trace>
  <inkml:trace contextRef="#ctx0" brushRef="#br0" timeOffset="96249.73">5163 6333 184 0,'0'0'125'16,"0"0"-49"-16,0 0 33 0,0 0-37 16,0 0 7-1,0 0-3-15,0 0 19 16,0 0 0-16,0 10-24 16,-10 7-27-16,1 4-6 0,-6 5 3 15,-3 8-7-15,0 3-19 16,-3 3 3-16,3 2-7 15,0-5-7-15,2-6-4 16,4-5 0-16,3-10-10 16,3-6-19-16,5-7-31 15,1-3-82-15,0-6-98 16,0-15 54-16</inkml:trace>
  <inkml:trace contextRef="#ctx0" brushRef="#br0" timeOffset="96527.66">5014 6388 423 0,'0'0'139'16,"0"0"-73"-16,0 0 13 16,0 0 43-16,0 0-15 15,0 0-22-15,36 52-7 0,-27-35-42 16,4 1-5-1,2 0-11-15,0 2 0 0,-3 0-6 16,4 0-6 0,-4-2-7-16,-1 0 2 15,-1-1-3-15,-1-8-16 16,-4-1-22-16,-2-4-40 0,-2-4-68 16,-1 0-160-16,0-6-206 15</inkml:trace>
  <inkml:trace contextRef="#ctx0" brushRef="#br0" timeOffset="97174.2">5221 6227 168 0,'0'0'415'0,"0"0"-381"16,0 0 8-16,0 0 9 16,0 0 42-16,0 0 13 15,36 0-52-15,-24 0-10 16,0-2 5-16,3 1-15 16,-3-1-27-16,0 1 5 15,-3 0-4-15,0 1-8 16,1-2-1-16,-4 1 1 15,-1 1 5-15,-2 0-5 16,-2 0 1-16,1 0-1 16,-2 0 0-16,0 0 4 15,0 5 5-15,0 13 9 16,0 3-4-16,0 3-8 0,0 4-4 16,0 0-2-16,0 2 9 15,0 2-9-15,0 1-3 16,0-1 3-16,1-2 1 15,4-2-1-15,-1-4 1 16,0 0-1-16,-1-3 0 16,-1 2 2-16,-2 2-2 15,0-1 0-15,0-1 2 16,0-2-2-16,0-5 1 16,0-4 2-16,0-5-1 15,0-2 2-15,-2-5 4 16,2 0 11-16,-3 0-10 0,-1 0 19 15,-5 0-19-15,0-6-9 16,-3-1 8-16,0-2-5 16,0 1-2-16,-2 1-1 15,0 1 2-15,2 2-2 16,3 3 0-16,3 1-4 16,3 0-1-16,3 0-10 15,0 0-45-15,0-3-52 16,11-4-166-16,8 0 6 15</inkml:trace>
  <inkml:trace contextRef="#ctx0" brushRef="#br0" timeOffset="97809.36">5617 6512 540 0,'0'0'111'0,"0"0"14"16,0 0-12-16,0 0-38 15,0 0-4-15,0 0-3 16,0 0-10-16,80 0 3 15,-51 6-24-15,-1-2-15 16,3-1-17-16,-1-2 16 16,-2-1-9-16,-1 0-11 15,-4 0 2-15,1 0-1 16,-5 0-1-16,-4 0-1 16,-5 0-31-16,-4 0-12 15,-3 0-49-15,-3 0-79 16,0 0-123-16</inkml:trace>
  <inkml:trace contextRef="#ctx0" brushRef="#br0" timeOffset="98562.96">6445 6096 346 0,'0'0'103'0,"0"0"-13"15,0 0-7 1,0 0-4-16,0 0 16 16,0 0 8-16,0 0-1 0,-2 9-27 15,-7 13-39-15,-3 10-13 16,-4 12 2-16,-2 10 10 15,3 5-9-15,3 4-11 16,5-1-5-16,7-7 0 16,0-5-9-16,0-11 0 15,18-6-1-15,-2-10-2 16,2-4-3-16,-2-8-3 16,-4-5-10-16,-1-2-4 15,-1-2-11-15,-4-1-11 16,2-1-75-16,-1 0-92 0,-2 0-112 15</inkml:trace>
  <inkml:trace contextRef="#ctx0" brushRef="#br0" timeOffset="99829.58">6712 6240 260 0,'0'0'142'0,"0"0"-65"0,0 0-7 16,0 0-11-16,0 0 5 16,0 0 37-16,-3 28 1 15,3-3-51-15,0 2 6 16,0 3-12-16,0 1-13 15,0 0-8-15,0 1-5 16,0-3-7-16,0-4-7 16,0-8 1-16,0-3-6 15,0-4 0-15,4-3-1 16,2-1-2-16,-1-2-3 16,2-1 1-16,2-1 5 15,-1 2-2-15,1-4 5 0,2 3-4 16,-3 0 2-16,4-3-2 15,-3 1 1-15,-2-1 0 16,1 0 5-16,-2 0-4 16,7 0 15-1,1 0-7-15,0 0 0 16,3-1-8-16,1-2 2 0,0 0-3 16,0 1 0-16,-2 0-5 15,-4 1-16-15,-1 0-24 16,-3-1-49-16,-3-1-80 15,-2-4-11-15,-3-1-65 16</inkml:trace>
  <inkml:trace contextRef="#ctx0" brushRef="#br0" timeOffset="100047.36">6722 6423 635 0,'0'0'53'16,"0"0"57"-16,0 0 34 15,0 0-58-15,0 0-30 16,91-5-17-16,-68 5-28 16,-4-2-11-16,-4-1 0 0,3-1-14 15,-8-3-51 1,-5-4-75-16,-5-1-105 0</inkml:trace>
  <inkml:trace contextRef="#ctx0" brushRef="#br0" timeOffset="100276.23">6727 6248 404 0,'0'0'292'15,"0"0"-276"-15,0 0 150 0,0 0-66 16,0 0-32 0,88-39-43-16,-72 35-24 0,-2 3 2 15,2 1-3 1,-2 0-53-16,2 0-53 16,-3 0-104-16,-1 0-112 0</inkml:trace>
  <inkml:trace contextRef="#ctx0" brushRef="#br0" timeOffset="101030.95">7113 6203 256 0,'0'0'203'15,"0"0"-135"-15,0 0 35 16,0 0-36-16,0 0-19 16,0 0 1-16,6 0 5 15,-1 0 18-15,3 0 2 16,3 0-14-16,0 0-14 0,5 0-18 15,-1 0-2 1,3 0-8-16,-2 1-1 16,2-1-10-16,0 1 0 15,-5-1-5-15,-2 0-1 0,-1 2-1 16,-5-2 2 0,-4 0-3-16,-1 0 1 0,0 0-1 15,0 0 1-15,0 0 6 16,-3 0-6-16,-10 0-12 15,-2 0-6-15,-4 0-1 16,-1 0 0-16,-1 0 8 16,-1 0 11-16,2 8-17 15,1 4 16-15,1 2-2 16,5 4 2-16,-2 5 1 16,4 1 0-16,2 4 3 15,3 4-1-15,2 2-1 16,4 0 10-16,0 2-8 15,0-6 4-15,10-2-2 16,-1-6-4-16,-1-2 7 0,4-6-5 16,-5-4-2-1,1-2-1-15,-4-2 1 0,3-2 4 16,-4-1-4 0,2-1 4-16,-2-1-2 0,3-1-1 15,6 0 1-15,0 0-3 16,0 0 5-16,4 0-2 15,-1 0 1-15,0-1-3 16,-1-4 3-16,-1 2-3 16,-4 1 2-16,-2-1-2 15,-2 1-1-15,-2 2-1 16,1 0-6-16,-1 0-21 0,0 0-56 16,0 0-96-16,-3 0-146 15</inkml:trace>
  <inkml:trace contextRef="#ctx0" brushRef="#br0" timeOffset="101449.87">7576 6279 493 0,'0'0'66'0,"0"0"53"0,0 0-16 16,0 0-11-16,0 0 1 0,0 0-16 16,-30 64-27-16,18-41-10 15,-6 3 0-15,-3 5-18 16,-3 6-7-16,0 2 3 16,-4 0-10-16,6-6-6 15,-2-5-2-15,9-9-10 16,6-8-16-16,3-6-32 15,5-5-104-15,1-6-206 16</inkml:trace>
  <inkml:trace contextRef="#ctx0" brushRef="#br0" timeOffset="101698.49">7394 6327 509 0,'0'0'79'15,"0"0"7"-15,0 0 0 16,0 0 19-16,0 0-3 16,0 0-5-16,70 39-17 15,-52-17-43-15,-2 2 3 16,-1-2-17-16,3-2-10 16,-6-3-11-16,-2-3-2 15,2-3-8-15,-3-1-7 16,2 0-47-16,-1 0-10 15,-4-1-127-15,-3-3-130 0</inkml:trace>
  <inkml:trace contextRef="#ctx0" brushRef="#br0" timeOffset="102283.9">7637 6156 360 0,'0'0'282'0,"0"0"-259"16,0 0 74-16,0 0 3 15,0 0-22-15,0 0-27 16,42 12-4-16,-28-12-11 15,2 0-15-15,-2 0 0 0,0 0-7 16,-4 0-10-16,2 0 4 16,-4 0-4-16,-4 0-2 15,2 0-1-15,-5 0 0 16,2 3 0-16,-3-2-1 16,0 5-1-16,2 2 1 15,-2 3 1-15,0 5 1 16,0 1-2-16,0 1 0 15,0 2-1-15,0 5 3 16,3 0-2-16,0 4 1 16,3-1-1-16,3 6-2 0,1 0 2 15,-1 1 1-15,-1 0-1 16,2-3 0-16,-4-6-4 16,-1-5 9-16,-4-2-9 15,1-5 8-15,-2-4-4 16,0-5 8-16,0-2 9 15,0 0 11-15,-6-2-9 16,-12-1-9-16,-2 0 6 16,-2 0-16-16,0 0 1 15,2 0-1-15,4 0 0 16,4 0-1-16,2-4-21 16,7-4-18-16,3-5-34 0,0-3-75 15,13-5-168 1</inkml:trace>
  <inkml:trace contextRef="#ctx0" brushRef="#br0" timeOffset="102800.82">7971 6449 359 0,'0'0'195'0,"0"0"-83"16,0 0 26-16,0 0-62 0,0 0-10 15,0 0 16-15,-5-2-13 16,19 2-9-16,5 0 15 16,8 0-23-16,6 0 0 15,3 0-22-15,1 0-17 16,-1 0-3-16,0 0-10 16,-6-1-3-16,-2-2-40 15,-4 0-29-15,0-3-34 16,-8 2-137-16,-3 3-326 15</inkml:trace>
  <inkml:trace contextRef="#ctx0" brushRef="#br0" timeOffset="103700.66">8678 6171 345 0,'0'0'164'0,"0"0"-77"16,0 0 26-16,0 0-20 15,0 0-5-15,0 86-14 16,0-48-7 0,0 3-27-16,0 2-10 0,0 2-10 15,0-2-10-15,0-8 5 16,-1-9-11-16,-1-11-4 16,2-6-2-16,0-7 2 15,0 0-3-15,0-2-5 16,0 0-3-16,2 0 11 15,7 0 1-15,3 0 0 16,1 0-2-16,4 0 1 16,-1 1 0-16,-1 3 0 15,6 2 6-15,-4 1 5 0,2-2-4 16,-2 0-6-16,-3-1 1 16,1-4-1-16,-6 0-1 15,-3 0 0-15,-2 0-4 16,-4-11-18-16,0-6-38 15,0-2-141-15,0 1-212 16</inkml:trace>
  <inkml:trace contextRef="#ctx0" brushRef="#br0" timeOffset="103942.77">8720 6420 805 0,'0'0'59'0,"0"0"-18"0,0 0 75 16,0 0-20-16,0 0-40 15,85-4-18-15,-63-2-14 16,-7-1-19-16,0 0-5 16,-3-3-2-16,-1-1-28 15,-4-1-36-15,-6-4-73 16,-1 2-185-16</inkml:trace>
  <inkml:trace contextRef="#ctx0" brushRef="#br0" timeOffset="104125.51">8690 6209 634 0,'0'0'222'16,"0"0"-212"-16,0 0 65 15,0 0 5-15,0 0-30 16,94-38-38-16,-76 33-12 16,4 2-3-16,-4 2-65 15,3 0-104-15,-4 1-95 16</inkml:trace>
  <inkml:trace contextRef="#ctx0" brushRef="#br0" timeOffset="105080.89">9151 6129 323 0,'0'0'56'0,"0"0"56"0,0 0-31 0,0 0-11 0,0 0 7 15,0 0-2 1,-4-1 10-16,4 1-15 0,0 0-27 15,0 0-14-15,3 0-10 16,7 0 25-16,5 0-8 16,4 0-24-1,1 0 9-15,-1 0 0 0,2 0-8 16,-1 3-5-16,-3 0-1 16,-2-2 0-16,-3 0-6 15,-4-1-1-15,-4 0 2 16,-1 2-1-16,-3-2 6 15,0 0-7-15,0 0-3 16,0 0 2-16,0 0-3 16,-4 0-3-16,-11 0-25 0,0 0 1 15,-4 0 4 1,-4 0-4-16,-2 0 19 0,1 0-12 16,2 0 21-16,3 0 3 15,6 4-3-15,4-1-5 16,0 4 7-16,2 3 1 15,-1 4 1-15,1 5 7 16,2 3 0-16,1 8 3 16,2 4 6-16,2 3 0 15,0 9 3-15,0 3-13 16,0 5 11-16,0 1-15 16,3-5-3-16,0-5 0 15,-3-12 2-15,3-7-2 0,-1-9 5 16,-1-10-11-1,1-3 11-15,1-4-11 0,3 0 1 16,1 0 2-16,7-4 3 16,5-8 1-16,1 1 6 15,2 1-6-15,2 3 0 16,-3 3 3-16,1 4 4 16,-1 0-5-16,-6 0-1 15,4 0 0-15,-5 0 4 16,-1 1-6-16,-1-1-14 15,3 0-23-15,-3-4-67 16,0-11-136-16,1-5-176 0</inkml:trace>
  <inkml:trace contextRef="#ctx0" brushRef="#br0" timeOffset="105700.49">9779 6162 364 0,'0'0'99'0,"0"0"4"0,0 0 0 16,0 0-1-16,0 0 6 15,0 0-4-15,0 4-9 16,0 13-37-16,-12 9-33 16,-3 7 4-16,-4 10 6 15,-2 5-14-15,-3 4-2 16,-3 2-14-16,2-4 4 0,6-4-9 16,4-10 0-1,3-8 0-15,9-9-15 0,3-10-23 16,0-8-37-1,0-1-99-15,0-10-123 0,0-16 14 16</inkml:trace>
  <inkml:trace contextRef="#ctx0" brushRef="#br0" timeOffset="105975.48">9594 6221 482 0,'0'0'155'16,"0"0"-53"-16,0 0 29 0,0 0-38 16,0 0-23-16,0 0 6 15,26 58-14-15,-10-31-11 16,1 1-6 0,5 2-8-16,3 1 5 0,2-2-35 15,3 0 1-15,0-4-4 16,-2-4-4-16,-4-5 0 15,-5-3-17-15,-4-3-28 16,-4-3-12-16,-5-3-32 16,-3-3-71-16,-3-1-202 15</inkml:trace>
  <inkml:trace contextRef="#ctx0" brushRef="#br0" timeOffset="106847.55">9978 6556 394 0,'0'0'92'16,"0"0"4"-16,0 0-12 0,0 0-24 15,0 0-14 1,0 0 10-16,1 0 8 0,5 0-8 16,0-9-11-16,4-7 12 15,-2-6-17-15,3-4-15 16,2-4-7-16,-3-1-15 16,1 2 9-16,2 7-10 15,-4 4 1-15,-1 8-1 16,-3 5-2-16,-3 3 0 15,-1 2 0-15,-1 0 0 16,3 4 0-16,-1 16 3 16,6 9 0-16,-2 6 6 15,2 2-7-15,0 0 9 16,1-4 10-16,0-4-1 16,1-6-15-16,-1-8-4 15,-1-4 0-15,-4-6-1 16,-1-4-4-16,-3-1-16 15,0 0-7-15,0 0-15 0,0-4-9 16,0-9-45-16,0 3-166 16,0 3-213-16</inkml:trace>
  <inkml:trace contextRef="#ctx0" brushRef="#br0" timeOffset="107705.8">10433 6406 217 0,'0'0'165'0,"0"0"-100"0,0 0 29 16,0 0-46-16,0 0 1 15,0 0 1-15,-29-9-6 16,22 9 24-16,-6 0-5 16,-3 0-7-16,-4 6-11 0,-3 8-2 15,-2 5-5-15,1 4-18 16,3 3 1-16,2 1-10 16,11-1-10-16,4-5 5 15,4-3-5-15,0-3-1 16,9-1-1-1,9-5 1-15,1-3-3 0,4-6-2 16,0 0 5-16,3-13 4 16,-3-10-4-16,-1-3 1 15,-3-5 4-15,-4-6-2 16,1-1-3-16,-4-5 0 16,-3 0 3-16,-5-1-1 15,-1 2 0-15,-1-4 1 16,-2 2-3-16,0-1 0 0,0 10 0 15,0 10 0-15,0 14 7 16,0 6-2-16,0 5 6 16,0 0 9-16,0 23-9 15,0 13-8-15,3 14-2 16,-3 5 0-16,0 0-1 16,0-1 0-1,0-6 2-15,0-6-2 0,3-8 0 16,-1-10-7-16,-1-9-20 15,-1-6-23-15,2-9-75 16,-2 0-136-16,0-9-103 16</inkml:trace>
  <inkml:trace contextRef="#ctx0" brushRef="#br0" timeOffset="108455.68">10609 6148 437 0,'0'0'128'0,"0"0"-15"15,0 0 13-15,0 0-58 16,0 0-13-16,0 0-18 16,0 0 0-16,0 0 5 15,7 0 0-15,5 0-2 16,4 1-7-16,3 0-2 15,1 1-20-15,3-1 0 16,-4-1 2-16,2 2-8 16,-6-1-2-16,-3 1 0 0,-6-1 2 15,-3-1-3-15,0 3-1 16,-3-2-1 0,1 2 0-16,1 2 0 0,-2 0 3 15,0 2 3-15,0 5-3 16,0 0-1-16,0 3 0 15,0 5-1-15,0 2 1 16,0 3-1-16,0 2-1 16,0 1 0-16,0 1 0 15,0 4 0-15,0 0 0 16,0 0 0-16,0 1 0 16,0-4 1-16,3-6-2 15,1-5 2-15,-1-6-1 16,-1-5 0-16,-2-4 0 0,0-4 1 15,0 0 0 1,0 0 3-16,0 0 9 0,-5 0 11 16,-10 0-22-16,-4-4 0 15,-1 3-1-15,-2 1 5 16,0 0-4-16,8 0-2 16,1 0-3-16,6 0-1 15,5 1-2-15,2 3-19 16,0-2-30-16,0-1-39 15,12-1-31-15,6 0-125 0,-2 0-116 16</inkml:trace>
  <inkml:trace contextRef="#ctx0" brushRef="#br0" timeOffset="109355.19">10983 6025 142 0,'0'0'100'0,"0"0"-9"15,0 0-30-15,0 0 31 16,0 0-15-16,0 0 9 16,-1-5 1-16,1 5 8 15,0 0-28-15,0 0-16 16,0 0-10-16,0 0-10 15,0 7-9-15,0 7 1 16,6 5 7-16,6 6-1 16,2 6 0-16,2 3-2 0,0 5-3 15,-3 0-8 1,-5 1 1-16,-5-1-5 0,-3 1-3 16,0-1-3-16,0-1-5 15,-5-1 4-15,-7-5-3 16,-1-4-1-16,1-6-2 15,3-5-9-15,3-6-23 16,2-3-24-16,4-4-87 16,0-4-188-16,0 0-279 15</inkml:trace>
  <inkml:trace contextRef="#ctx0" brushRef="#br0" timeOffset="112056.61">10473 7077 16 0,'0'0'91'0,"0"0"-34"0,0 0-8 15,0 0-8-15,0 0 11 16,0 0-46-16,0 0 0 16,-15 6-5-16,15-6 11 15,0 0 10-15,0 0 16 16,0 0 10-16,0 0-19 16,0 0 3-16,0 0-14 15,0 0 3-15,0 0-5 16,0 0 4-16,0 0 4 15,0 0-6-15,0 0-3 16,0 1 1-16,0 0 5 16,0 0-10-16,0 1 1 15,1-2 3-15,4 0-4 0,-2 1 17 16,3-1 26-16,0 0-19 16,3 0 0-16,1 0-6 15,2 0 2-15,5 1-15 16,2-1 5-16,4 2-5 15,-1-2-9-15,3 1-1 16,-2 2 0-16,2-3 2 16,-1 3-8-16,-2-3 11 15,-1 0-1-15,3 0 11 16,-2 0-7-16,4 0 7 16,-3 0-1-16,0 0-8 15,2 0 3-15,4-4-1 0,-1-2 0 16,2 1-2-16,-3-1-3 15,-4 2 1-15,-4 1 2 16,-3 2 2-16,-6 1-1 16,-2 0 3-16,-5 0-5 15,0 0-1-15,-3 0 3 16,0 0-2-16,0 0 1 16,0 0-2-16,4 0-6 15,-2 0-1-15,1 0-2 16,0 0 7-16,1 0-3 15,-1 0 3-15,0 0-1 0,-1 0 1 16,-2 0-3-16,0 0-1 16,0 0-2-16,0 0 0 15,0 0-2-15,0 0-1 16,-5 0-17-16,-5 0-25 16,-5 2-55-16,0 3-102 15,-1-3-324-15</inkml:trace>
  <inkml:trace contextRef="#ctx0" brushRef="#br0" timeOffset="114206.11">10470 7033 145 0,'0'0'62'16,"0"0"8"-16,0 0-8 0,0 0-25 15,0 0 2-15,0 0-4 16,0 0-2 0,19 0-10-16,-14 0-9 0,-1 1-8 15,-1-1-5-15,-1 1 23 16,-1 0-7-16,-1-1 11 16,2 0-2-16,-2 0 8 15,0 0-16-15,0 0 2 16,0 0-3-16,0 0 8 15,0 0-7-15,0 0-5 16,0 0-11-16,0 0 7 16,0 2-7-16,3 0 2 15,0 1 10-15,4-3 16 16,1 2 4-16,1 0-14 16,0-1-1-16,2 1 1 15,2-1-10-15,-2 1 6 0,1-2-7 16,-1 0 7-16,2 0 5 15,-2 0-4-15,1 0-1 16,1 0-2-16,-1 0-6 16,1 0-2-16,-1 0 1 15,-4 0-2-15,5 1 0 16,-4 1-4-16,2-1 6 16,0 0-4-16,2 1 6 15,3-1-2-15,-3 1 4 16,4-1 2-16,-2 0-4 15,-1 1 4-15,-3-2-6 0,-2 0 0 16,0 1 2 0,-3 1-4-16,-3-1 3 0,0-1 0 15,0 0 4-15,0 0 1 16,3 0-5 0,3 0 6-16,-2 0-1 0,1 0-11 15,-1 0 3-15,0 0-3 16,-1 0 2-16,2 1-1 15,0 1-1-15,-1 1 0 16,0-2 2-16,-2-1-3 16,-1 1 3-16,1 1-2 15,1-2-3-15,0 0 3 16,1 0 1-16,-1 0-2 16,0 0-1-16,0 0 3 15,0 0-2-15,-2 0-1 0,1 0 1 16,-2 0 1-16,3 0-2 15,0 0 1-15,0 0 2 16,-2 0-6-16,2 0 7 16,-1 0-7-16,-2 0 3 15,-2 0 0-15,-1 0 1 16,0 0-1-16,0 0 1 16,0 0-1-16,0 0 2 15,0 0-4-15,-3 0-5 16,-7 0-26-16,-5 0-38 15,-2 0-73-15,-2-2-294 16</inkml:trace>
  <inkml:trace contextRef="#ctx0" brushRef="#br0" timeOffset="192254.23">7018 7470 324 0,'0'0'41'0,"0"0"-6"15,0 0 18-15,0 0-33 0,0 0-10 16,0 0 27 0,0 0 30-16,0 0 15 0,-2-10-12 15,2 10-7-15,0 0-1 16,0 0-18-16,0 0-13 16,0 0 1-16,0 0 9 15,0 0-12-15,0 0-10 16,0 0 5-16,0 0 1 15,0 0-4-15,-1 0 3 16,1 0-13-16,0 0 8 16,-2 6-17-16,2 9 8 15,0 11-7-15,0 9 10 16,0 8-1-16,0 4-4 16,0 6 4-16,0-3-9 0,0-3-2 15,0-5 2 1,2-10 2-16,1-7-5 0,1-7-2 15,-1-7-4-15,-1-6-1 16,-1-5 6-16,1 0-9 16,1 0-5-16,4 0 12 15,2 0-4-15,8-9 7 16,2-1 1-16,2 0 1 16,0 3 5-16,-2 5-5 15,2 2 0-15,-3 0-1 16,-2 0 1-16,-1 2-2 15,0 1 0-15,-3-2 2 0,0-1-4 16,-6 0 2 0,0 0-5-16,-3-6-14 0,-3-12-23 15,0-2-48-15,0-3-116 16,-11 4-172 0</inkml:trace>
  <inkml:trace contextRef="#ctx0" brushRef="#br0" timeOffset="192474.66">7060 7676 761 0,'0'0'86'16,"0"0"-54"-16,0 0 59 16,0 0 18-16,0 0-49 15,0 0-13-15,92 3-27 0,-73-3-12 16,-2 0-6-16,-1-8-2 15,-4-4-22-15,-2-1-42 16,-7-1-60-16,-3 3-140 16,-1 3-303-16</inkml:trace>
  <inkml:trace contextRef="#ctx0" brushRef="#br0" timeOffset="192678.05">7000 7519 659 0,'0'0'200'0,"0"0"-173"16,0 0 46-16,0 0 10 15,0 0-40-15,0 0-29 16,82-58-8-16,-67 57-6 16,0 1-31-16,-3 0-94 15,-1 0-69-15,-6 7-76 16</inkml:trace>
  <inkml:trace contextRef="#ctx0" brushRef="#br0" timeOffset="193370.76">7320 7438 56 0,'0'0'393'0,"0"0"-343"16,0 0 52-16,0 0 7 16,0 0 1-16,0 0-19 15,45-2-9-15,-33 2-16 16,2 0-22-16,-2 0-13 15,1 0-9-15,-1 0-6 0,3 0 1 16,-3 0 6-16,-3 0-16 16,4 0-7-16,-4 0 1 15,-3 0 1-15,0-1-2 16,-3 1 0-16,-2 0 0 16,-1 0 0-16,0-2 2 15,0 2 2-15,0-1-1 16,-1 0 3-16,-11-2-6 15,-6 2-5-15,0 1 0 16,-4 0 0-16,1 0-3 16,0 0 5-16,2 5 0 15,2 4 2-15,1 4 0 16,4 4 0-16,0 3 1 0,5 6 0 16,2 5 0-1,2 3 1-15,3 5-2 0,0 2 1 16,0 0 0-16,0-2 3 15,0-3-3-15,2-5 0 16,2-7 1-16,1-4-1 16,-1-8 0-16,2-3 1 15,-2-4-1-15,-2-2 0 16,4-2-6-16,2-1 2 16,0 0 3-16,3 0-1 15,1 0 2-15,3-6 0 16,-2-1-3-16,0 0 2 15,-2 3 0-15,1 4-2 16,1 0-2-16,1 0-11 0,-1 0-23 16,-1 4-4-16,0 3-140 15,-2-3-89-15,-5-1-83 16</inkml:trace>
  <inkml:trace contextRef="#ctx0" brushRef="#br0" timeOffset="193709.48">7786 7513 403 0,'0'0'91'0,"0"0"42"0,0 0-8 16,0 0-22-16,0 0-17 16,0 0-8-16,-30 14-24 15,14 1-5-15,2 5-17 16,-3 8-10-16,-2 4 4 16,-3 7-18-16,0 3-6 15,2 0-2-15,-2-5-4 16,7-3-9-16,3-8-18 15,3-10-22-15,3-7-85 16,-1-9-80-16,1 0-153 0</inkml:trace>
  <inkml:trace contextRef="#ctx0" brushRef="#br0" timeOffset="193955.31">7579 7577 587 0,'0'0'155'16,"0"0"-91"-16,0 0 52 16,0 0 15-16,0 0-56 15,28 94-17-15,-14-70-17 0,0-4-5 16,0-4-20 0,2-3-6-16,-4-5-7 15,1-1-3-15,-2-4-9 0,0-1-15 16,0-2-37-16,1 0-3 15,-4 0-93-15,1 0-104 16,-6-10-242 0</inkml:trace>
  <inkml:trace contextRef="#ctx0" brushRef="#br0" timeOffset="194523.77">7850 7403 95 0,'0'0'567'0,"0"0"-519"0,0 0 39 15,0 0 26-15,0 0 3 16,0 0-45-16,18 1-16 0,-12 2-13 16,0-2-12-16,-3 2-10 15,3-1-6-15,0-2-4 16,1 1-5-16,1-1-1 15,-1 0-1-15,4 1 0 16,1 1-3-16,-2 1 1 16,2-1 0-16,-3 4-1 15,0-1 0-15,-1 5 2 0,0 4-2 16,-2 5 3 0,0 5-1-16,-4 5 2 15,-1 4 2-15,1 2 3 0,-1 2-4 16,1 1-3-16,4-3 1 15,-2 0-3-15,4-7 5 16,-2-3-5-16,-2-3 0 16,1-5 0-16,-4-1 0 15,1-5 2 1,-2 0-2-16,0-4 15 0,0-3 1 16,0 1 10-16,-2-3 4 15,-5 1-12-15,-4 0-4 16,-5-2-4-16,1-1 5 15,-3 0-7-15,4 0-4 16,1 0-3-16,4 0-1 16,3 0-4-16,5 0-14 0,1 0-21 15,0 0-32 1,0 0-32-16,0 0-25 0,7 0-141 16,1 2 62-16,0 0-126 15</inkml:trace>
  <inkml:trace contextRef="#ctx0" brushRef="#br0" timeOffset="195496.52">11713 7013 268 0,'0'0'213'16,"0"0"-150"-16,0 0 53 16,0 0 34-16,0 0-20 15,0 0-27-15,21-2-16 0,-4 2-22 16,3 0-12-16,4 0-23 16,3 0 5-16,2 0-12 15,1 0-3-15,0 0-12 16,-3-1-4-1,-7 1-3-15,-1 0-1 0,-7 0-12 16,1 0-11-16,-4 0-14 16,-3 0-17-16,-1 3-18 15,-5 8-42-15,0 1-172 16,-9 5-456-16</inkml:trace>
  <inkml:trace contextRef="#ctx0" brushRef="#br0" timeOffset="195773.26">11768 7171 820 0,'0'0'64'16,"0"0"34"-16,0 0 7 15,0 0-56-15,0 0-4 16,0 0 15-16,13 10-4 15,-2-7 1-15,1-3-22 16,7 0 0-16,0 0-18 16,1 0-3-16,2 0-12 15,2 0-4-15,3-3-13 0,0-4-44 16,3-2-28-16,-2 3-38 16,-5 0-232-16</inkml:trace>
  <inkml:trace contextRef="#ctx0" brushRef="#br0" timeOffset="196939.69">12659 6244 342 0,'0'0'156'15,"0"0"-67"-15,0 0 11 16,0 0-16-16,0 0-9 16,0 0-18-16,0-3-6 15,0 3 14-15,0 0-15 16,0 0-20-16,0 15-7 15,0 8-6-15,0 11-3 16,0 3 8-16,0 5-7 0,0-1-7 16,1-1 5-16,4-2-13 15,2-8 2-15,0-4-2 16,-2-9 0-16,0-7-1 16,-2-5-4-16,-2-4 2 15,1-1-8-15,-2 0 1 16,1 0-6-16,5 0 11 15,3 0-3-15,4-1 8 16,4-6 4-16,-2 3 8 16,4 1-6-16,-2 3-6 15,2 0 1-15,2 3-1 16,-2 6 0-16,2 0 1 0,-6-3-1 16,0-1-2-16,-5-4-4 15,-1-1-10-15,-1 0-27 16,-4 0-65-16,-4-7-76 15,0-6-96-15</inkml:trace>
  <inkml:trace contextRef="#ctx0" brushRef="#br0" timeOffset="197181.86">12668 6440 709 0,'0'0'41'0,"0"0"6"0,0 0 109 0,0 0-40 0,0 0-49 15,110-6-9-15,-85 1-39 16,-5-2-7-16,2-2-10 16,-6-1-2-1,-3-1-14-15,-6-4-17 0,-4-1-32 16,-3 1-84-16,-3 3-140 15</inkml:trace>
  <inkml:trace contextRef="#ctx0" brushRef="#br0" timeOffset="197355.89">12651 6293 789 0,'0'0'24'0,"0"0"36"16,0 0 70-16,0 0-48 15,109-45-46-15,-82 37-26 16,-2 1-10-16,-4 1-4 16,-1 1-49-16,-1 4-119 15,-7 1-131-15</inkml:trace>
  <inkml:trace contextRef="#ctx0" brushRef="#br0" timeOffset="198083.69">13205 6131 159 0,'0'0'251'0,"0"0"-189"15,0 0 29-15,0 0-13 0,0 0-4 16,0 0-8-16,3-2 10 16,-3 2-3-16,0 0-16 15,1 0-7-15,2 0-18 16,6 0-12-16,4 0 23 15,6 0-10-15,3 0-11 16,3 0-12-16,0 0-1 16,0 0-6-16,-5 0-3 15,-2 0 1-15,-7 0 0 16,-5 0-1-16,-5 0 0 16,-1 0 0-16,0 0 1 15,0 0 8-15,0 0-4 16,0 0-4-16,-12 0-1 15,-7 0-10-15,1 0-3 0,-9 0 1 16,3 0 9 0,-3 4-3-16,-1 6 3 15,1 8-1-15,3 4 8 16,-1 10-8-16,3 7 6 0,5 11-2 16,4 6 0-16,7 4 2 15,4 3-2-15,2-7 1 16,0-6-1-16,12-8 3 15,4-12 4-15,0-7-4 16,0-7-1-16,-1-2 2 16,1-6-4-16,-4-2 3 15,-4-3-3-15,-3-1-1 16,1-1 1-16,1-1 9 0,2 1-5 16,4-1-4-1,-1 1 1-15,3 2-5 0,0-2 3 16,-2 2-7-16,1-1-18 15,-2-2-30 1,-1 0-67-16,0 0-107 0,-5-6-103 16</inkml:trace>
  <inkml:trace contextRef="#ctx0" brushRef="#br0" timeOffset="198609.03">13800 6220 266 0,'0'0'126'16,"0"0"-10"-16,0 0 22 0,0 0-17 15,0 0 31-15,0 0-53 16,0-4-24-16,0 21-7 16,-8 9-21-16,-6 11-20 15,-6 5-1-15,-4 4-2 16,-1 2-14-16,-2-1-2 15,5-1-8-15,-1-8-4 0,7-9-7 16,4-10-38 0,7-9-5-16,1-10-59 15,-2 0-156-15,-1-17-254 0</inkml:trace>
  <inkml:trace contextRef="#ctx0" brushRef="#br0" timeOffset="198842.67">13548 6259 644 0,'0'0'176'0,"0"0"-113"15,0 0 81-15,31 79-41 16,-4-36-39-16,4 3 22 0,2 2-35 16,2-5-6-1,-3-7-24-15,-3-11-21 0,-4-6-3 16,-5-6-9-16,-3-6-33 15,-3-3-8-15,1-1-28 16,-5 0-83-16,-4 0-247 16</inkml:trace>
  <inkml:trace contextRef="#ctx0" brushRef="#br0" timeOffset="199547.59">13984 6552 238 0,'0'0'102'16,"0"0"-42"-16,0 0 23 15,0 0-19-15,0 0-5 0,0 0-3 16,0 0-17-1,-23-3 12-15,23 0-17 16,0-3-11-16,0-5 4 0,5-5 38 16,8-6-9-16,2-5-1 15,3 1-9-15,1 1-20 16,-1 5-1-16,-2 5-6 16,-6 8-13-16,-3 3 5 15,-2 4-11-15,-1 0 0 16,2 0 0-16,0 19 7 15,3 10 15-15,3 8 11 16,-3 0-25-16,1 0 8 16,0-4-6-16,-2-9-6 15,3-8-4-15,-5-6 2 16,-1-5-6-16,-2-5-1 0,-3 0-18 16,0 0-18-16,0-7-6 15,0-11-66 1,2 0-140-16,-1 1-104 0</inkml:trace>
  <inkml:trace contextRef="#ctx0" brushRef="#br0" timeOffset="200142.01">14576 6406 308 0,'0'0'75'0,"0"0"20"0,0 0 23 0,0 0-13 15,0 0-17-15,0 0-7 16,-39-40 3-16,20 40-17 15,-2 0-8-15,-6 2-22 16,-3 15-12-16,0 8-9 16,2 9-3-16,3 5-2 15,9 3-7-15,6-2 1 16,10-7-5-16,0-6 0 16,3-11 0-16,15-7-5 0,3-9-3 15,2 0 5-15,3-16 3 16,3-16 5-16,-3-9-1 15,0-7 5-15,-6-5-8 16,-3-4 1-16,-2 2-2 16,-6 3 0-16,-5 4 2 15,-2 3 0-15,-2 4-2 16,0 10 0-16,0 11 3 16,0 12 1-16,-2 8 15 15,2 0 7-15,0 1-14 16,0 28-12-16,0 11 0 0,0 14 0 15,0 1-4 1,6-1 6-16,3-6-3 0,-1-6 1 16,1-7 0-16,0-11-8 15,-1-6-19-15,0-8-27 16,-5-7-34-16,-3-3-158 16,0 0-129-16</inkml:trace>
  <inkml:trace contextRef="#ctx0" brushRef="#br0" timeOffset="200667.53">14676 6090 593 0,'0'0'87'0,"0"0"8"0,0 0 20 16,0 0 12-16,0 0-63 15,0 0-15-15,40 20-10 16,-29-17-3-16,-1 0-14 16,-1-3-12-16,1 0-4 15,4 0-3-15,-2 0-2 16,-2 0 2-16,0 0-3 16,-2 0 0-16,-3 0 0 15,-2 1 0-15,-2 10 2 16,1 4-2-16,-1 13 3 15,-1 1-1-15,0 6-1 16,0 7 1-16,0 2 0 0,0 6 0 16,0 2 0-16,0 0-2 15,3-2 0-15,3-5 0 16,-2-8 0-16,1-5 0 16,-4-7 0-16,1-5 2 15,-1-6-2-15,-1-5 0 16,0-5 3-16,0 0 1 15,0-1 15-15,-3 0-4 16,-6-1 3-16,-5 2 7 16,0-2-14-16,-4 2-8 0,3-3 3 15,0-1-6 1,6 0-3-16,2 0-3 16,1 0-19-16,5 0-38 15,1-7-28-15,0-5-153 0,0 1-168 16</inkml:trace>
  <inkml:trace contextRef="#ctx0" brushRef="#br0" timeOffset="201637.52">12974 7058 404 0,'0'0'71'16,"0"0"35"-16,0 0-59 16,0 0-34-16,0 0 35 15,0 0 52-15,25-7-6 16,-7 6 5-16,4-2-16 15,10 0-17-15,8 0-11 16,9 0-2-16,11 3-7 16,7 0-13-16,4 0-8 15,4 2 3-15,2 6-2 16,4 0-8-16,4-1-10 0,0-2 10 16,5-2-8-1,4-2-1-15,1-1 2 0,2 0 5 16,-4 0-5-1,-10 0-5-15,-5 0-2 0,-4 3 19 16,-8 0-1-16,-6 2-16 16,-9-3 1-16,-7 1-2 15,-9-2 1-15,-9-1 0 16,-7 0-4-16,-6 0-1 16,-6 0 1-16,1 0-1 15,-1-1 2-15,-3-2 1 16,1 3-4-16,-3 0 0 15,-2-1-9-15,0 1-10 0,0 0-7 16,0 0-14-16,0 0-1 16,0 0-8-16,0 0-13 15,0-3-9-15,0-1-22 16,-10-2-192-16,-7 0-157 16</inkml:trace>
  <inkml:trace contextRef="#ctx0" brushRef="#br0" timeOffset="202426.63">13284 7408 377 0,'0'0'95'0,"0"0"-8"0,0 0-18 16,0 0 0-16,0 0 15 15,0 0 21-15,0 28-23 16,0 4-16-16,0 9 1 16,-5 6-15-16,1 4-5 15,1 3-18-15,1-4-5 16,2-4-12-16,0-10-11 16,0-8 5-16,0-9-6 15,9-9 0-15,5-3-4 16,1-6 2-16,1-1 0 0,2 0 2 15,1 0 0 1,5-7 2-16,2-2 4 16,2 0-5-16,-1 0 0 0,-3 4-1 15,-5 2-2 1,-5 0-5-16,-7 1-16 0,-4 0-21 16,-3-4-8-16,0-4-32 15,0-2-33-15,-15-2-107 16,-9 1-160-16</inkml:trace>
  <inkml:trace contextRef="#ctx0" brushRef="#br0" timeOffset="202629.46">13291 7685 659 0,'0'0'153'15,"0"0"-146"-15,0 0 141 0,0 0-34 16,91-9-44-16,-64 1-19 15,-3-1-21-15,-3-1-26 16,-6-1-4-16,-3-5-3 16,-5-2-33-16,-5-4-19 15,-2-1-65-15,-5 4-99 16,-19 6-174-16</inkml:trace>
  <inkml:trace contextRef="#ctx0" brushRef="#br0" timeOffset="202821.77">13253 7420 336 0,'0'0'420'0,"0"0"-371"0,0 0 14 15,0 0 29-15,0 0 7 16,0 0-33-16,83-39-41 16,-58 39-20-1,1 0-5-15,-2 0-7 0,0 0-38 16,-2 0-79-16,-3 0-84 15,-7 2-111-15</inkml:trace>
  <inkml:trace contextRef="#ctx0" brushRef="#br0" timeOffset="203512.72">13624 7341 382 0,'0'0'103'0,"0"0"-22"16,0 0 20-16,0 0-26 15,0 0 28-15,0 0-19 16,33-1 2-16,-18 1-20 16,0 0-21-16,3 0-16 15,1 0-8-15,-1 0-5 16,0 0-6-16,-3 0-4 15,-2 1-3-15,-2 1-1 0,-5 0-2 16,-3-2 0 0,-2 0 0-16,-1 0 0 0,0 0 1 15,0 0-4-15,0 0 3 16,0 0-15-16,-3-7-14 16,-7 0-9-16,-5 1 11 15,-2 5-31-15,-2 1 4 16,4 0 22-16,-3 0 2 15,3 5 11-15,0 5 16 16,3 2 3-16,2 1 3 16,-2 6 10-16,3 4 13 15,0 4 8-15,0 4 9 0,2 2-1 16,2 2-12 0,3 3-1-16,2 1-12 15,0 1-6-15,0-3-1 0,2-6-2 16,6-6-6-16,-2-8-2 15,1-2 1-15,-3-7-1 16,-1-4 2-16,-1-1-1 16,-1-3 3-16,1 0-2 15,-1 0-1-15,2 0-1 16,3 0-2-16,5 0 2 16,1 0 5-16,4-4 1 15,-1 0-2-15,3 0 0 16,-3 2-3-16,0 2 2 0,-3 0-5 15,-5 0 2-15,3 0 0 16,-2 0 2-16,-2 0-2 16,0 0-9-1,-1 0-8-15,2 0-29 0,0 0-41 16,1-3-77-16,-2-4-37 16,0-4-115-16</inkml:trace>
  <inkml:trace contextRef="#ctx0" brushRef="#br0" timeOffset="203848.57">13939 7428 602 0,'0'0'139'0,"0"0"-21"0,0 0-29 0,0 0-40 16,0 0 12-16,0 0 14 15,42 12-37-15,-19-1 0 16,4-2 7-16,-3-1-14 16,3 3-20-16,-3-4 6 15,-2 1-15-15,-2 1-1 0,-2-1-2 16,-5 1-8-1,0-2-24-15,-7-3-14 0,-4 3-19 16,-2 3-30-16,-2 1-147 16,-18 5-246-16</inkml:trace>
  <inkml:trace contextRef="#ctx0" brushRef="#br0" timeOffset="204047.6">13961 7717 712 0,'0'0'46'16,"0"0"107"-16,70-117-19 15,-36 65-51-15,-1-2-22 16,-4 5-34-16,-8 5-23 16,-3 8-4-16,-6 11-17 0,-5 9-31 15,-3 4-77-15,-4 8-105 16,0 4-223-16</inkml:trace>
  <inkml:trace contextRef="#ctx0" brushRef="#br0" timeOffset="205003.45">14318 7288 375 0,'0'0'104'0,"0"0"38"0,0 0-16 16,0 0-27-16,0 0-20 15,0 0-20-15,-6 0 10 16,6 0-11-16,0 0-14 15,0 0-17-15,0 0-17 0,0 0 1 16,12 0 2 0,7 0 9-16,6 0-5 0,1-4-9 15,-1-2-7-15,-1 0 6 16,-3 4-7-16,-9-1 1 16,-6 3-6-1,-3 0 9-15,-3 0-4 0,0 0 0 16,0 3 0-16,0 16 3 15,0 10 2-15,0 5-4 16,0 2-1-16,0 1 0 16,-3 4 0-16,3 2 2 15,0 4-2-15,0-1 0 16,3-6 0-16,9-4-1 0,-3-11 1 16,1-4 0-16,-1-3 3 15,-3-8-3-15,0-3 0 16,-3-4 0-16,-3-1 1 15,0-2 1-15,0 0 3 16,0 0 12-16,0 1 10 16,0-1 8-16,-3 3-16 15,-11-1-17-15,-3 0 11 16,-6 3-5-16,-2-3 1 16,2 2 10-16,1 1-5 15,6-3-8-15,7 1 2 16,4-1-7-16,4-2-1 0,-1 0-8 15,2 0-8 1,0 0-5-16,0 0-6 16,0 0-6-16,0 0-13 15,0 0-8-15,5-7-18 0,4-2-20 16,0 4-257-16</inkml:trace>
  <inkml:trace contextRef="#ctx0" brushRef="#br0" timeOffset="208982.95">14195 7532 257 0,'0'0'81'0,"0"0"-17"0,0 0 1 16,0 0-13-16,0 0-15 15,0 0-4-15,0 0 10 16,-4-3 10-16,4 3 4 16,0 0-6-16,0 0-2 15,0 0-7-15,0 0-5 16,0 0-22-16,0 3 3 15,0 7 31-15,9 1-15 16,-2 1-13-16,4 0-8 16,-2 0-4-16,-2-2-4 15,-1-1-4-15,1-2 3 16,-2 0-5-16,-2-2 6 16,0-3-3-16,-1 3 0 15,-1-4-2-15,1-1 1 0,-2 0-1 16,1 0 0-16,-1 0-1 15,0 0-4-15,0 0-10 16,0-3-32 0,3-8-47-16,-3-3-90 0,0 2-136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4T12:40:11.49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2157 9107 397 0,'0'0'144'0,"0"0"-90"16,0 0 41-16,0 0 16 15,0 0-41-15,0 0-22 16,3 35 22-16,0-19-29 16,-3 7-28-16,0 3 0 15,0 4-4-15,0 5 0 16,0 3-2-16,0 3-7 0,0-2-3 15,3-1-4-15,4-5-2 16,-1-6 9-16,3-3-6 16,-1-5 4-16,2-7-10 15,4-4-5-15,0-3-2 16,0-5-20-16,7 0 39 16,-3 0 5-16,6 0-5 15,-2-6 9-15,-4 0-5 16,1 1-2-16,-5-1 0 15,2 4-2-15,-5-1 0 16,-5 0-16-16,-1 0-86 16,-5-6-45-16,0 0-15 0,-16-1-237 15</inkml:trace>
  <inkml:trace contextRef="#ctx0" brushRef="#br0" timeOffset="212.55">2206 9443 596 0,'0'0'202'16,"0"0"-128"-16,0 0-31 16,0 0-33-16,0 0-3 15,0 0 12-15,54-24-2 16,-32 13 12-16,-1-1-11 16,-3-2-4-16,-3-1-9 0,-3-2-5 15,-6-3-7-15,-6 0-81 16,0-5-76-16,-18 1-91 15</inkml:trace>
  <inkml:trace contextRef="#ctx0" brushRef="#br0" timeOffset="378.67">2143 9142 583 0,'0'0'92'0,"0"0"-67"15,0 0-11-15,0 0 107 16,0 0-54-16,0 0-24 15,96-50-15-15,-72 41-15 0,3 2-13 16,1 3-16-16,-1 4-65 16,1 0-106-1,-7 7-131-15</inkml:trace>
  <inkml:trace contextRef="#ctx0" brushRef="#br0" timeOffset="647.52">2585 9194 643 0,'0'0'145'0,"0"0"-13"16,0 0-45-16,0 0-42 15,-19 103 7-15,2-67-34 16,-2 0-4-16,1 1-14 15,-3-3 0-15,0-3-1 16,5-6 1-16,1-8 0 16,6-8-15-16,6-9-40 15,3 0-91-15,0-9-136 16,0-15-49-16</inkml:trace>
  <inkml:trace contextRef="#ctx0" brushRef="#br0" timeOffset="848.48">2452 9310 461 0,'0'0'187'0,"0"0"-40"16,0 0-36-16,0 0-20 0,0 0-41 15,0 0-28-15,20 53 4 16,-7-26-14-16,2 3 2 16,0-5-8-16,0-3-6 15,3-7-8-15,-2-7-7 16,2-4-37-16,0-4-58 15,0 0-144-15,-2-9-182 16</inkml:trace>
  <inkml:trace contextRef="#ctx0" brushRef="#br0" timeOffset="1004.82">2795 9428 872 0,'0'0'135'16,"0"0"-61"-1,0 0-29-15,0 0-32 0,0 0-12 16,0 0-1-16,33 21-36 16,-21-15-85-16,-4 2-260 15</inkml:trace>
  <inkml:trace contextRef="#ctx0" brushRef="#br0" timeOffset="1916.65">2297 10092 318 0,'0'0'128'15,"0"0"-34"-15,0 0-10 16,0 0-12-16,0 0-1 16,0 0 14-16,3 101-9 15,-3-50-19-15,0 5-8 16,0-5-29-16,0-5-4 16,0-10-11-16,0-11 3 15,3-3-8-15,5-8 0 16,1-4-13-16,2-6-25 15,3-4-19-15,5 0 43 16,1 0 14-16,4-4 8 16,-2-4-8-16,3-1 0 15,-5 5-20-15,2 2-24 0,-6 1-25 16,-5 1-45-16,-2-2 3 16,-4-3-40-16,-5-3-152 15</inkml:trace>
  <inkml:trace contextRef="#ctx0" brushRef="#br0" timeOffset="2130.04">2333 10371 760 0,'0'0'109'16,"0"0"-89"-16,0 0-18 15,0 0 58 1,0 0-30-16,0 0 4 0,94 0-14 15,-67-11-5-15,-6-6-15 16,-2-1-33-16,-5-3-77 16,-7-2-97-16,-7 3-122 15</inkml:trace>
  <inkml:trace contextRef="#ctx0" brushRef="#br0" timeOffset="2297.38">2308 10096 611 0,'0'0'123'0,"0"0"-113"16,0 0 27-1,0 0 21-15,0 0-11 0,83-75-20 16,-62 74-19 0,0 1-8-16,-2 0-61 0,-2 17-91 15,-8 7-142-15</inkml:trace>
  <inkml:trace contextRef="#ctx0" brushRef="#br0" timeOffset="2552.36">2506 10192 567 0,'0'0'200'16,"0"0"-155"-16,0 0 34 15,0 0 36-15,0 0-47 16,67 86-27-16,-49-62-18 16,3-1-13-16,-1-4-10 15,-1-3 0-15,0-3-11 16,-1-5-15-16,-3-1-32 16,0-2-38-16,-6-2-124 15,-9 2-100-15</inkml:trace>
  <inkml:trace contextRef="#ctx0" brushRef="#br0" timeOffset="2732.59">2579 10501 554 0,'0'0'198'0,"0"0"-173"16,0 0 14-16,17-80 35 15,-1 43-39-15,-1 0 4 16,4 8-39-16,-5 8-11 15,4 9-69-15,-2 11-66 16,-1 1-35-16,-1 8-113 16</inkml:trace>
  <inkml:trace contextRef="#ctx0" brushRef="#br0" timeOffset="3102">2779 10575 135 0,'0'0'413'0,"0"0"-323"16,0 0 57-16,18 74-57 15,-15-65-34-15,0-5-18 16,-3-3-9-16,0-1-1 16,0 0 14-16,-3-14-17 15,-9-14-25-15,-7-12-18 16,4-9 14-16,6-4-1 16,6-2-6-16,3 1 11 15,0 8 0-15,16 7-8 16,4 12-5-16,-1 15 7 15,1 12-12-15,-4 0-12 16,-1 21 0-16,0 10 30 0,-8 6 1 16,-4-2 0-16,-3-5 8 15,0-7 2-15,-3-10 13 16,-9-3 12-16,2-6-6 16,-4-4-9-16,-5 0-21 15,1-4-22-15,3-13-29 16,6-7-23-16,9-1-58 15,0-2-16-15,3 3-39 16,13 5-84-16</inkml:trace>
  <inkml:trace contextRef="#ctx0" brushRef="#br0" timeOffset="3348.33">2858 10390 458 0,'0'0'132'0,"0"0"-20"16,0 0 39-16,0 0-63 15,0 0-10-15,0 0-35 16,50 50-32-16,-36-50 4 16,0-7 14-16,7-11-17 15,-5-7 1-15,-4-2 2 16,-3 0-12-16,-9 4-3 16,0 8-8-16,0 7-6 15,-14 6 1-15,-6 2-10 16,-1 14-73-16,0 14-46 15,0 6-18-15,9-1-39 16,3-4-54-16</inkml:trace>
  <inkml:trace contextRef="#ctx0" brushRef="#br0" timeOffset="4098.34">3013 10405 357 0,'0'0'34'0,"0"0"66"0,11-72-31 15,-5 43-14-15,1 0 4 16,4 4-47-16,-2 8-4 0,-3 9 7 16,-2 6-3-1,-1 2-12-15,3 19-10 16,0 13 10-16,0 7 6 0,3-1 3 16,0-5-9-16,0-9 0 15,0-6-5-15,-2-7-24 16,-1-5 26-16,-3-3 3 15,2-3-12-15,-2 0 10 16,0 0 2-16,4-3 6 16,-3-3 5-16,-1 4 1 15,2-1-4-15,-2 1 7 16,3 0-8-16,7-1 4 16,-1-1 9-16,6-5 6 15,2 0-14-15,-1-8 1 16,2-5 2-16,-5-2 10 15,-5-1-13-15,-1 0 2 16,-10 3-6-16,0 4 5 0,0 4-7 16,-10 4 7-16,-7 7 3 15,-5 3 13-15,2 6-12 16,-2 22-9-16,0 12 1 16,4 9 10-16,6 2-8 15,6-2-9-15,6-6 3 16,0-8-2-16,15-10-3 15,6-8-11-15,-2-8 3 16,4-8-9-16,-4-1 10 16,3-8 2-16,-5-12 1 15,-1-5-10-15,-2-2 11 16,-4 1-16-16,-1 3-19 0,-6 4 14 16,0 4-15-1,0 5 1-15,-3 3 34 0,3 4 0 16,-3 0 4-16,2 1 0 15,-1 2 0-15,3-1 0 16,4 0 5-16,1 1-4 16,4 0 0-16,4 0 2 15,-1 0-3-15,-1 0 1 16,3 7-1 0,-6 7-6-16,0 3 5 0,-5 5 1 15,-1 1-6-15,-4 1 3 0,-2 0-19 16,0-3-31-1,0-4 9-15,0-6-18 0,0-6-38 16,-5-5-36-16</inkml:trace>
  <inkml:trace contextRef="#ctx0" brushRef="#br0" timeOffset="4332.22">3531 9967 538 0,'0'0'180'0,"0"0"-95"0,0 0-29 0,0 0-4 0,12 109 31 16,-9-55-18 0,-3 4-33-16,0-2 3 0,0-3-26 15,0-10-9-15,0-7-6 16,0-11-67-16,-3-8-186 15,-6-7-223-15</inkml:trace>
  <inkml:trace contextRef="#ctx0" brushRef="#br0" timeOffset="4666.68">3494 10346 943 0,'0'0'64'0,"0"0"-59"15,0 0 14-15,0 0 35 16,0 0-20-16,98-10-7 0,-75 4-19 16,-4 2 0-16,2 2-8 15,-5 0-18 1,-1 2-11-16,-3 0-10 0,-1 0-43 16,-3 4-12-16,0 7 59 15,-5 3-34-15,0 3 29 16,0 2 33-16,0-1 7 15,-1 2 16-15,-1-3 4 16,-1-1 30-16,3 2-33 16,-2-4 22-16,1-1-14 15,-1-6-25-15,-1-4-4 16,0-3-53-16,0 0-67 0,0-5-229 16</inkml:trace>
  <inkml:trace contextRef="#ctx0" brushRef="#br0" timeOffset="4840.6">3694 10255 731 0,'0'0'123'0,"0"0"-116"16,0 0 10-16,0 0 36 15,0 0-24-15,0 0-29 16,59 0-8-16,-50 0-142 15,-1 2-100-15</inkml:trace>
  <inkml:trace contextRef="#ctx0" brushRef="#br0" timeOffset="5221.66">3885 10287 531 0,'0'0'61'16,"0"0"21"-16,0 0-9 15,0 0 20-15,-39 77-30 16,24-48-27-16,3-4 32 16,4-7-27-16,4-1-29 15,2-5 3-15,2-5-15 0,0-3 0 16,0-4-8-16,11 0-7 15,4-3 2-15,1-13 11 16,1-1 0-16,-1 1 2 16,-4 4 0-16,0 5 2 15,-6 5-1-15,0 2-1 16,2 0 1-16,2 5-1 16,2 6 5-16,1 0-5 15,-1-2 0-15,2-5-15 16,2-1-12-16,6-3-63 15,-5 0-49-15,-1-18 74 16,-1-14-40-16,-3-13-77 16</inkml:trace>
  <inkml:trace contextRef="#ctx0" brushRef="#br0" timeOffset="5403.53">4098 9885 699 0,'0'0'195'16,"0"0"-52"-16,0 72-106 15,0-8-26-15,0 11 20 16,0 8-11-16,3-2-12 16,0-13 8-16,6-16-16 15,-2-15-11-15,1-12-69 16,-7-5-196-16,-1-1-261 0</inkml:trace>
  <inkml:trace contextRef="#ctx0" brushRef="#br0" timeOffset="6192.02">2388 11516 274 0,'0'0'78'0,"0"0"-1"15,0 0 20-15,0 0-24 16,0 0 5-16,0 0 3 16,9 59 3-16,-9-58-5 15,0-1-23-15,0 0-12 16,0 0-7-16,0 0 6 15,0-16-43-15,-6-12 1 16,-4-15 18-16,1-12-18 16,1-10 6-1,4-3 0-15,4 6-6 0,0 13-2 16,0 12-1-16,10 16-1 16,1 8-22-16,2 13-15 15,1 0-23-15,0 22-46 0,0 10-16 16,-8 6-113-16</inkml:trace>
  <inkml:trace contextRef="#ctx0" brushRef="#br0" timeOffset="6404.16">2345 11372 650 0,'0'0'243'0,"0"0"-120"16,0 0-64-16,0 0-59 15,0 0 5-15,0 0 15 0,55 6 12 16,-28-6-18-16,4 0-14 16,-1-6-1-16,-2-1-46 15,1 3-79-15,-5 1-113 16,-3 3-158-16</inkml:trace>
  <inkml:trace contextRef="#ctx0" brushRef="#br0" timeOffset="6669.31">2697 11235 239 0,'0'0'390'0,"0"0"-279"15,0 0 88-15,0 0-98 16,0 0-48-16,-55 80-25 0,34-33-2 15,7 1-8-15,0-3 0 16,8-7-10-16,4-7-8 16,2-7-4-16,5-8-16 15,14-5-21-15,4-10-50 16,2-1-26-16,8-4-36 16,-5-15-17-16,0-4-102 15</inkml:trace>
  <inkml:trace contextRef="#ctx0" brushRef="#br0" timeOffset="6884.6">2809 11314 674 0,'0'0'172'16,"0"0"-64"-16,0 0-31 15,0 0-40-15,16 80-2 16,-2-48 6-16,2-1-21 15,2-8-16-15,0-6-4 16,0-4-6-16,-3-4-18 16,-3-5-30-16,-2-3-69 15,-4 1-158-15,-6-2-264 16</inkml:trace>
  <inkml:trace contextRef="#ctx0" brushRef="#br0" timeOffset="7069.72">2788 11524 321 0,'0'0'460'0,"0"0"-439"15,9-71 54-15,13 32 0 16,1-2 5-16,2 3-47 16,-1 2-29-16,-3 7-4 15,-3 7-31-15,-5 4-92 16,-1 9-108-16,-9 7-91 15</inkml:trace>
  <inkml:trace contextRef="#ctx0" brushRef="#br0" timeOffset="7354.03">3010 11193 32 0,'0'0'527'15,"0"0"-442"-15,0 0-10 16,0 0 25-16,0 0 34 16,0 0-33-16,66 94-58 15,-51-56-10-15,-2 3-14 0,-2 3 0 16,-8 1-16-16,0-4 7 16,-3-5-9-16,0-7-1 15,-5-5-9-15,-5-4-11 16,-3-5-35-16,-1-5-111 15,3-7-129-15,0-3-298 16</inkml:trace>
  <inkml:trace contextRef="#ctx0" brushRef="#br0" timeOffset="7754.96">3328 11397 604 0,'0'0'140'0,"0"0"-32"0,0 0-29 0,0 0-25 16,0 0-12-1,0 0-10-15,24 0 35 0,-2 0-39 16,-1 0 1-16,0 0-24 15,-4 0-5-15,-1 0-10 16,-7 0-21-16,0 0-55 16,-9 10-125-16,0 4-171 15</inkml:trace>
  <inkml:trace contextRef="#ctx0" brushRef="#br0" timeOffset="7904.75">3298 11576 222 0,'0'0'742'0,"0"0"-742"16,0 0 13-16,0 0-5 15,0 0 17-15,0 0-25 16,97-3-12-16,-73 1-153 16,-5-1-218-16</inkml:trace>
  <inkml:trace contextRef="#ctx0" brushRef="#br0" timeOffset="8594.44">3877 11299 294 0,'0'0'267'0,"0"0"-213"0,0 0-37 16,0 0 6-1,0 0 69-15,0 0 9 0,27-102-42 16,-21 65-20-16,3 2 11 15,1 6-9-15,-4 9-13 16,-1 12-20-16,-4 7 1 16,-1 1-5-16,3 8 8 15,3 24-9-15,3 14 29 16,3 12-20-16,-1 0-8 16,-3-3-4-16,0-7 0 15,-5-10-3-15,0-8-8 16,-3-9-17-16,0-10-76 15,0-7-138-15,-6-4-161 0</inkml:trace>
  <inkml:trace contextRef="#ctx0" brushRef="#br0" timeOffset="8937.76">3791 11523 511 0,'0'0'63'0,"0"0"-34"15,0 0 95-15,0 0 31 16,0 0-6-16,80-9-43 15,-41 2-39-15,3 4-15 16,2 3-22 0,3 0-20-16,-3 0-7 0,-5 0-3 15,-3 0-1-15,-6-1-25 16,-8 1-15-16,-5 0-29 16,-2 0-67-16,-12 0-155 15,-3 3-243-15</inkml:trace>
  <inkml:trace contextRef="#ctx0" brushRef="#br0" timeOffset="9587.83">3756 11864 478 0,'0'0'129'0,"0"0"-48"0,0 0-33 16,0 0-31-16,0 0-12 16,0 0 51-16,0 0 19 15,35-74-10-15,-21 48-32 16,0 5-19-16,-3 7-8 15,-4 6 0-15,-3 4-4 16,-1 4 0-16,0 20 10 16,2 18 31-16,-2 13-8 15,-2 5-21-15,1-2-3 16,-2-1-8-16,0-6 0 16,0-7-2-16,0-11 3 0,0-13-4 15,3-10-21-15,0-6-45 16,4-2-140-16,-1-19 20 15,-1-5-84-15</inkml:trace>
  <inkml:trace contextRef="#ctx0" brushRef="#br0" timeOffset="9906.23">4029 11869 680 0,'0'0'62'16,"0"0"71"-16,-4 73-11 16,2-36-35-16,2 2-22 0,0-3-27 15,0-4-13-15,5-8-9 16,10-10-16-16,9-10-3 16,1-4-10-16,3-13 4 15,2-19 9-15,-3-13 3 16,-9-10 2-16,-3-2-5 15,-12 4-8-15,-3 5 2 16,-5 11-1-16,-17 13 4 16,-3 14-4-16,-7 10 1 15,1 10-17-15,-2 20-30 0,6 12-87 16,7-2-114 0,6-2-194-16</inkml:trace>
  <inkml:trace contextRef="#ctx0" brushRef="#br0" timeOffset="10745.25">4713 11526 324 0,'0'0'292'0,"0"0"-201"0,0 0 41 0,0 0-58 16,0 0-30-16,0 0 0 16,-2 0-6-16,2 0-7 15,11-3 3-15,3-6 36 16,5 1-17-16,1-1-34 16,1 3-7-16,-3 0-5 15,0 1-3-15,-4 3 5 16,-1 0-7-16,-6 1 0 15,-2-1-1-15,-4 2-1 16,1-1 1-16,-2 1-5 0,0-1 6 16,0-1-2-1,0 2 0-15,0-4 3 0,0-4-3 16,0-6-6-16,0-8 6 16,0-2 0-1,-3 0 3-15,-6 2-8 0,-4 5 5 16,-1 4 0-16,-2 6-2 15,-1 7 1-15,-2 0 1 16,-1 12-6-16,1 21-1 16,0 12 6-16,7 9 2 0,4-2 0 15,8-2 0 1,0-10-1-16,14-7 0 16,11-11-2-16,8-9-6 0,4-10 1 15,3-3 6-15,-1-11-2 16,-3-16-9-16,-3-4-7 15,-8 0-34-15,-4 0-39 16,-12 5-148-16,-3 3-124 16</inkml:trace>
  <inkml:trace contextRef="#ctx0" brushRef="#br0" timeOffset="11473.39">4887 10794 392 0,'0'0'211'16,"0"0"-61"-16,0 0 33 16,0 0-62-16,0 0-46 15,0 0-22-15,-3 0-10 16,3 0-18-16,0 0-20 16,0 0-5-16,11 0 0 0,4 0 0 15,1 0 1-15,5 2-1 16,-3-1-21-1,4 4-47-15,0-5-55 0,-2 1-182 16</inkml:trace>
  <inkml:trace contextRef="#ctx0" brushRef="#br0" timeOffset="12044.2">5296 10607 395 0,'0'0'116'0,"0"0"-34"0,0 0-50 16,0 0-21-16,0 0 8 15,0 0 20-15,-3-29 25 16,3 7-9-16,0-2 2 16,3-1-38-16,3-1-6 15,-1 7 0-15,-1 3-4 16,0 7-6-16,-2 7 0 15,-2 2-2-15,0 0 9 16,1 12-2-16,1 15 23 0,-1 10-22 16,2 3-7-1,-3 0 0-15,3-7-2 0,-1-3-12 16,-1-8-17 0,2-7-97-16,-3-7-58 0,0-3-165 15</inkml:trace>
  <inkml:trace contextRef="#ctx0" brushRef="#br0" timeOffset="12292.27">5226 10775 896 0,'0'0'85'0,"0"0"-53"15,0 0-14-15,0 0 48 16,0 0-8-16,88 0-21 16,-61-1-25-16,0-2-10 15,-2-1-2-15,0-1-15 16,-8 1-39-16,1 4-79 16,-9 0-168-16,-9 0-182 15</inkml:trace>
  <inkml:trace contextRef="#ctx0" brushRef="#br0" timeOffset="12773.78">5186 11015 462 0,'0'0'98'0,"0"0"-38"16,0 0-6-1,0 0-2-15,0 0-11 0,0 0 8 16,38-72-18-16,-32 58 1 16,0 0-12-16,0 2-2 15,-1 5-3-15,-2 2-9 16,1 3 2-16,-4 2-5 16,0 0 0-16,0 0 15 15,0 7 7-15,0 13 21 16,0 7-35-16,0 4-2 15,0-1-8-15,0-6 3 16,0-6-4-16,0-6 0 16,0-5-34-16,0-5-56 15,0-2-68-15,8-2-46 0,1-12-114 16</inkml:trace>
  <inkml:trace contextRef="#ctx0" brushRef="#br0" timeOffset="13058.32">5369 10937 573 0,'0'0'56'15,"0"0"68"1,0 0-66-16,0 0 23 16,0 0-5-16,-1 75-6 0,9-70-28 15,3-4-16-15,-2-1-4 16,9 0-13-16,-3-11 5 15,4-11 2-15,-4-3-14 16,-5 0 1-16,-8 2-3 16,-2 3-2-16,0 4 2 15,-6 5-12-15,-12 7 2 16,-4 4-13-16,5 0-30 16,-2 8-40-16,8 11-78 15,4-1-56-15,3-1-326 16</inkml:trace>
  <inkml:trace contextRef="#ctx0" brushRef="#br0" timeOffset="13724.73">5652 10669 110 0,'0'0'362'0,"0"0"-230"0,0 0 27 15,0 0-41-15,0 0-22 16,0 0-8-16,0 5-30 16,0 8-25-16,8 3-3 15,4 2 5-15,6-1-14 16,0-4-9-16,3-1-11 16,-2-2 1-16,-1-5 0 15,0-1-2-15,-5-3-6 0,-1-1-19 16,-4 0-17-1,-4 0-29-15,-2 2-87 0,-2 4-153 16,0 0-268-16</inkml:trace>
  <inkml:trace contextRef="#ctx0" brushRef="#br0" timeOffset="13909.27">5655 10867 651 0,'0'0'151'0,"0"0"-98"0,0 0 40 16,39-78 0 0,-15 44-30-16,3-1-23 0,-4 0-22 15,-3 5-15-15,-6 6-3 16,2 8-76-16,-10 8-211 16,-6 8-355-16</inkml:trace>
  <inkml:trace contextRef="#ctx0" brushRef="#br0" timeOffset="15408.96">6564 11569 905 0,'0'0'91'0,"0"0"46"15,0 0-107-15,0 0-27 16,0 0-3-16,0 0-4 16,-12 4-1-16,12-4 1 0,0 0 0 15,0 0-3 1,0 0-51-16,0-1-111 0,0-10-158 16</inkml:trace>
  <inkml:trace contextRef="#ctx0" brushRef="#br0" timeOffset="15601.59">6685 11351 718 0,'0'0'168'0,"0"0"-125"0,0 0 34 15,0 0-24-15,0 0-47 16,0 0-1-1,9 30-5-15,-9-30-41 0,0 0-124 16,0 0-153-16</inkml:trace>
  <inkml:trace contextRef="#ctx0" brushRef="#br0" timeOffset="15761.38">6765 11517 919 0,'0'0'93'0,"0"0"8"16,0 0-71-16,0 0-30 0,0 0-8 16,0 0-4-1,19 3-66-15,-5-3-116 0,-3 0-207 16</inkml:trace>
  <inkml:trace contextRef="#ctx0" brushRef="#br0" timeOffset="16344.82">7411 11238 414 0,'0'0'113'0,"0"0"-60"0,0 0-27 16,0 0-1-16,0 0 31 15,0 0 43-15,8 41 34 16,-5-8-30-16,0 9-36 15,-3 1-21-15,0 1-7 16,0-6-16-16,5-10-15 16,1-6-7-16,4-8-1 15,0-6-1-15,5-4-13 16,5-4 7-16,-1 0 7 16,6 0 1-16,-2-7 2 0,5-1 1 15,-4 1-4 1,1 0-2-16,-4 7-16 0,-7 0-41 15,-5 0-56-15,-6 0-99 16,-3 0-117-16</inkml:trace>
  <inkml:trace contextRef="#ctx0" brushRef="#br0" timeOffset="16544.59">7467 11464 105 0,'0'0'719'16,"0"0"-707"-16,0 0 14 0,0 0 70 16,0 0-13-16,0 0-38 15,88-27-32-15,-72 15-13 16,-4-2-44-16,-3-3-105 16,-9 2-130-16</inkml:trace>
  <inkml:trace contextRef="#ctx0" brushRef="#br0" timeOffset="16711.27">7410 11294 629 0,'0'0'14'16,"0"0"81"-16,0 0-3 15,81-36-48-15,-59 27-44 16,-1 3-9-16,-5 2-119 15,-4 4-155-15</inkml:trace>
  <inkml:trace contextRef="#ctx0" brushRef="#br0" timeOffset="17328.72">7786 11199 356 0,'0'0'218'16,"0"0"-169"-16,0 0 50 15,0 0 3-15,0 0-36 16,0 0 19-16,61-13-32 15,-41 10-9-15,4 0-15 16,-2-1-9-16,0 0-1 16,-5-1-11-16,-3 2-3 15,-3 1-5-15,-3 0 1 0,-4 0 0 16,0 2 1-16,-4 0-2 16,0 0 4-16,0 0-1 15,0 0-3 1,0 0 8-16,-16 0-8 0,1 0-12 15,-7 4-5 1,-4 6 16-16,-2 1-9 0,3 4 9 16,1 1 1-16,3 3-4 15,0 6 3-15,6 2-3 16,2 3 4-16,4 4 6 16,6-2-5-16,3-2 3 15,0-4-3-15,10-6 0 16,6-6-1-16,1-6 1 15,2-2 0-15,1-6 2 16,1 0 0-16,1 0-1 16,3 0 1-16,-5-3-1 0,2 0-1 15,-6 0 0-15,-5 2 0 16,1 1-1-16,0 0 0 16,-2 0 0-16,-2 0-16 15,2 0-30-15,-1-6-50 16,-1-5-97-16,-2-3-53 15</inkml:trace>
  <inkml:trace contextRef="#ctx0" brushRef="#br0" timeOffset="17611.5">8110 11215 473 0,'0'0'193'0,"0"0"-26"16,0 0-46-16,0 0-42 15,0 0-15-15,0 0 0 16,31 60-25-16,-21-34-3 16,1 2-15-16,5-1-7 15,-1-2-11-15,0-5-3 16,2-3 0-16,-3-4-13 15,-3-4-14-15,0-1-30 0,-5 1-24 16,-6-9-176 0,0 16-219-16</inkml:trace>
  <inkml:trace contextRef="#ctx0" brushRef="#br0" timeOffset="17800.39">8086 11509 313 0,'0'0'298'16,"0"0"-288"-16,0 0 71 16,46-92 17-16,-22 61-14 15,1 0-43-15,-2 4-41 16,-23 27-8-16,43-45-82 16,-28 31-82-16,-6 3-139 0</inkml:trace>
  <inkml:trace contextRef="#ctx0" brushRef="#br0" timeOffset="18329.59">8302 11154 408 0,'0'0'127'15,"0"0"12"-15,0 0-45 16,0 0-5-16,0 0-28 0,0 0-25 16,24-13 12-16,-12 5-20 15,2-2 6-15,2-1-18 16,-1-2 7-16,1 1-8 16,-4 3-12-16,-3 4-3 15,-3 2 0-15,-5 3-1 16,2 0-1-16,-1 5 2 15,1 16 5-15,-3 6 5 16,3 7-4-16,-3 2-2 16,0 0-2-1,0 1 4-15,3-4-4 0,3-1-2 16,0-4 2-16,3-2-1 0,-2-7 1 16,1 0 0-16,-2-2-2 15,1 1 2 1,-4 0-2-16,-1 0 0 0,-2-1 1 15,0-2 0 1,0-2 0-16,0-5 1 0,0-4 22 16,-5-1-2-16,-7-2 15 15,-1-1-13-15,-3 0-11 16,2 0-2-16,-1 0-10 16,5 0-1-16,2 0 0 15,5 0-8-15,0 0-8 16,3-1-38-16,0-4-66 15,8 0-244-15,7-2 9 0</inkml:trace>
  <inkml:trace contextRef="#ctx0" brushRef="#br0" timeOffset="18763.86">8711 11365 117 0,'0'0'525'0,"0"0"-417"0,0 0 17 15,0 0-59-15,0 0-27 16,0 0 43-16,39 0-27 15,-21 0-25-15,-2 0-11 16,2 0-16-16,-1 0-3 0,-1-1-17 16,-1 1-47-16,-3 0-116 15,-11 1-141 1</inkml:trace>
  <inkml:trace contextRef="#ctx0" brushRef="#br0" timeOffset="18950.53">8745 11469 757 0,'0'0'202'0,"0"0"-155"15,0 0-27-15,0 0 0 16,0 0 31-16,0 0-26 0,68-25-16 16,-49 21-9-1,-1 1-2-15,6 1-63 0,-2 2-111 16,-1 0-139-1</inkml:trace>
  <inkml:trace contextRef="#ctx0" brushRef="#br0" timeOffset="19330.23">9072 11454 285 0,'0'0'276'16,"0"0"-238"-16,0 0 42 0,0 0-22 15,23-83 10-15,-10 56-16 16,0-3-18-16,-1 2-20 16,3 0-1-16,-3 8-4 15,0 3-7-15,-6 7 1 16,0 6-3-16,-4 1 3 15,-2 3-1-15,0 0 15 16,1 15-2-16,-1 16-3 16,0 11 10-16,0 5-13 15,0 5 10 1,0-3 7-16,-1-4 1 0,1-10-20 16,0-9-4-16,0-11-3 0,0-8-12 15,0-7-63 1,0 0-94-16,3-8-54 0,2-12-130 15</inkml:trace>
  <inkml:trace contextRef="#ctx0" brushRef="#br0" timeOffset="19664.66">9318 11322 529 0,'0'0'146'0,"0"0"8"16,0 0-32-16,0 0-63 0,0 0 20 16,0 109-18-16,0-67-17 15,0-1 0-15,0-7-32 16,0-10-3-16,15-8-9 16,7-11-1-16,8-5 1 15,5-1-2-15,-1-20 1 16,-3-10 1-16,-5-10 0 15,-10-3 0-15,-7-1 0 16,-8 4-1-16,-1 9-6 16,-3 6-3-16,-14 9 1 15,-4 8-3-15,-3 5 2 16,-2 4-10-16,1 5-31 0,6 16-51 16,4 6-114-16,5 0-95 15</inkml:trace>
  <inkml:trace contextRef="#ctx0" brushRef="#br0" timeOffset="24589.49">2394 13027 50 0,'0'0'432'15,"0"0"-375"-15,0 0 41 0,0 0-33 16,0 0-10-1,0 0 21-15,0 0 23 0,-10 0 8 16,10 0-30 0,-3 0-31-16,1 5-32 0,-1 10-14 15,-1 10 11-15,1 9-11 16,0 11 1-16,0 9 0 16,1 1-1-1,1-1 0-15,-1-8 2 0,2-9-1 16,0-12 1-16,0-11-2 15,0-5-3-15,6-8-15 16,5-1 1-16,5 0 11 16,-1 0 6-16,6-11 3 15,1-1 0-15,-1 3-2 0,3 2 0 16,0 5 1-16,-4 2-2 16,0 0-2-1,-5 0-5-15,-3 0-14 0,-3 0-33 16,-6 0-24-16,-3-4-104 15,0-8-24-15</inkml:trace>
  <inkml:trace contextRef="#ctx0" brushRef="#br0" timeOffset="24785.49">2357 13329 814 0,'0'0'75'0,"0"0"-65"0,0 0 42 16,0 0-6-16,101-8 5 16,-71-5-9-16,0 3-25 0,-9-1-17 15,-3-1-27-15,-9 1-86 16,-6 0-115-16,-3 3-81 16</inkml:trace>
  <inkml:trace contextRef="#ctx0" brushRef="#br0" timeOffset="24957.41">2321 13133 546 0,'0'0'264'16,"0"0"-262"-16,0 0 50 0,0 0 62 16,87-62-28-16,-56 49-56 15,-3 2-21 1,-1 4-9-16,-3 4-49 0,-9 3-177 15,-3 0-156-15</inkml:trace>
  <inkml:trace contextRef="#ctx0" brushRef="#br0" timeOffset="25591.7">2630 12948 417 0,'0'0'85'16,"0"0"16"-16,0 0-3 15,0 0 6-15,0 0-10 16,0 0-33-16,60 0-11 15,-44 0-7-15,6 0-10 16,-2 0-17-16,2 0-4 16,-3 0-4-16,-5 0 0 15,2-1-8-15,-7-1 1 0,-3 2-1 16,-3-1 2-16,-1 1 0 16,-2 0-1-16,0-1 1 15,0-2 10-15,-11 3-12 16,-8-2-5-16,-8 2-14 15,-1 0-6-15,-3 0 17 16,-2 3 4-16,3 7-1 16,7 5 5-16,1 5-1 15,7 6-3-15,5 9 5 16,-1 4-1-16,8 5 1 16,3 1 7-16,0 1-8 15,0-7 2-15,11-5 3 16,5-9 0-16,2-7-2 15,3-5 7-15,-3-9-2 16,1 1-5-16,0-4-3 16,-2-1 2-16,2 0 1 0,-5 0-2 15,2 0-1-15,-2 0 1 16,-1 0-1-16,-1 0 1 16,0-1-1-16,0-1-6 15,-2 2-3-15,1-1-13 16,-1-1-27-16,1 1-21 15,-2-2-85-15,-1-1-30 16,-3 1-186-16</inkml:trace>
  <inkml:trace contextRef="#ctx0" brushRef="#br0" timeOffset="26220.58">3182 12964 388 0,'0'0'200'0,"0"0"-98"0,0 0 19 0,0 0-46 16,0 0-10-16,-30 83 27 16,17-50-33-16,-8 6-3 15,0 4-10-15,-5 4-20 16,-2-1-5-16,4-1-6 16,2-9-15-16,7-6 0 15,3-12-7-15,5-6-27 16,4-8-13-16,1-4-46 15,2 0-191-15,0-9-160 16</inkml:trace>
  <inkml:trace contextRef="#ctx0" brushRef="#br0" timeOffset="26520.39">3016 13039 294 0,'0'0'207'16,"0"0"-123"-16,0 0 5 16,0 0-9-16,0 0 18 0,0 0 18 15,21 30-4 1,-15-10-42-16,6 3-30 0,0-1-5 16,0 2-16-1,6 0-10-15,-2-2-4 0,2-4-5 16,3 0 0-1,0-1-2-15,-2-1-1 0,-1-4-16 16,-3 0-20-16,0-4-12 16,-3-4-75-16,-8 1-154 15,-2-4-233-15</inkml:trace>
  <inkml:trace contextRef="#ctx0" brushRef="#br0" timeOffset="27663.01">3346 13362 328 0,'0'0'96'16,"0"0"-39"-16,0 0-24 15,0 0 1-15,0 0 1 0,0 0 32 16,0 0 8-16,-2 0 6 16,2-3-17-16,0-14-14 15,0-9 1-15,11-5-9 16,1-6-21-16,3 0-7 16,0 3-1-16,1 5-3 15,-4 11-7-15,-2 7 1 16,-5 7-4-16,-4 1 0 15,1 3 1-15,-2 0-4 16,3 0-3-16,0 14 6 16,3 5 20-16,6 4 8 15,-5 6-12-15,1 1-2 16,-2-2 5-16,-3 2 2 16,4-3-12-16,-1-3 1 0,-1-6-5 15,-1-3-5-15,-1-4 1 16,0-1-1-16,0 0 1 15,0-2-1-15,0-2-1 16,-2-1-4-16,-1-2-7 16,0-3-4-16,0 0-16 15,0 0 3-15,0 0-28 16,-1-4-128-16,-8-5-130 16</inkml:trace>
  <inkml:trace contextRef="#ctx0" brushRef="#br0" timeOffset="30912.12">3714 12978 243 0,'0'0'146'0,"0"0"-57"0,0 0-12 16,0 0-17-16,0 0 12 16,0 0-5-16,-4 0 32 15,4 0-23-15,0 0-8 16,0 0-6-16,0 0-48 16,0 0 2-16,0 0-16 15,0 0 9-15,0 0-7 16,0 0-2-16,0 0-4 15,9 0 4-15,0 0 1 0,3 0-1 16,1 0 1 0,-2 0 1-16,-1 0-1 0,-1 0-1 15,-4 0 1 1,-1 0 0-16,-2 0-1 0,-1 0 0 16,-1 0 1-16,0 0-1 15,0 0 1-15,0 0-1 16,0 0 13-16,0 0-3 15,0 0-6-15,-6 0 3 16,-6 0-7-16,0 0 3 16,-1 0-3-16,1 0 0 15,0 2 0-15,3 4-2 16,-1 3 2-16,2 2-3 16,2 3 3-16,0 3 0 0,0 3 0 15,2 2 1-15,4-1-1 16,0 1 0-16,0-5-1 15,0-2 1-15,0-4 3 16,4-4-3 0,-1-2-3-16,0-4 3 0,-3-1-3 15,3 0 3-15,-1 0 0 16,-2 0-2-16,0 0 2 16,1 0-9-16,1 0 3 15,4 0 5-15,4 0 1 16,2-3 0-16,3 2 1 15,6 1 3-15,1 0-2 16,0 0-2-16,-2 0 0 16,-4 3 0-16,-2 5-2 15,-5 5 4-15,-5 0 5 0,-1 5 15 16,-3 3-11-16,0 2-11 16,-3-1 10-16,-9-2-6 15,0-6-4-15,-2-3 0 16,0-4-4-16,-2-4-3 15,2 0-1-15,-2-3 2 16,7 0 3-16,1 0 1 16,4 0 2-16,1 0-14 15,3 0-36-15,0 0-92 16,0 0-27-16,0-3-10 16,0-4-13-16,4 3-178 15</inkml:trace>
  <inkml:trace contextRef="#ctx0" brushRef="#br0" timeOffset="31677.7">3868 12975 445 0,'0'0'122'0,"0"0"-36"15,0 0-39-15,0 0-25 16,0 0-3-16,0 0 24 16,0-3-7-16,0 3-4 15,0-1 26-15,0 1-11 0,9-2-8 16,0 0 2 0,3 2-16-16,3 0-14 0,1 0 0 15,4 0-4-15,4 0 1 16,-1 0-6-16,-3 0 6 15,-1-1-3-15,-8 1-4 16,-1 0 4-16,-4 0 3 16,-1 0-3-1,-4 1 9-15,2 9-4 0,-1-1 10 16,-1 5-9-16,-1 6-3 16,0 0-6-16,0 5-1 15,0 3 4-15,0 7-5 16,2 5 0-16,-1 7 0 15,1 0 0-15,3-1-1 16,0-7 0-16,1-3-1 0,0-8-1 16,0-9 3-1,-3-4-1-15,1-7 0 0,-2-2 1 16,-2-3 0 0,0-3 2-16,0 3-2 0,0-3 5 15,0 0-1-15,0 1 0 16,-3 2 0-16,-15 1-4 15,0 0-1-15,-3-1 0 16,0 0 2-16,1-2-1 16,3-1 0-16,5 0 0 15,6 0-2-15,5 0-3 16,1 0-2-16,0 0-5 0,0 0-15 16,13 0-67-16,5 0-100 15,3 0-255-15</inkml:trace>
  <inkml:trace contextRef="#ctx0" brushRef="#br0" timeOffset="47177.81">4553 13268 236 0,'0'0'92'16,"0"0"-37"-16,0 0-9 15,0 0 10-15,0 0-10 16,0 0 3-16,0 0 7 15,0 0 23-15,0 0 32 16,0 0 6-16,0 0-68 16,0 0-29-16,0 0 2 15,0 0-15-15,0 0 9 16,0 0-7-16,0 0-5 16,0 0-1-16,0 0-2 0,0 0-1 15,0 0-1 1,0 0-5-16,6 0 5 0,9 0 1 15,-2 0 3-15,5 0-1 16,-3 0 0-16,3 0 0 16,-3 0-1-16,1 0-1 15,-1 0 2-15,-4 0 0 16,2 0-2-16,-4 0-6 16,-1 0 4-16,-1 0-15 15,-4 5-87-15,-3 9-170 16</inkml:trace>
  <inkml:trace contextRef="#ctx0" brushRef="#br0" timeOffset="47403.65">4528 13458 789 0,'0'0'172'0,"0"0"-143"16,0 0-15-16,0 0-9 15,0 0 23-15,0 0-12 16,83-10 4-16,-58 8 0 16,0 2-17-16,0 0 2 15,2 0-5-15,-2 0-3 16,3 0-85-16,-8 0-197 0</inkml:trace>
  <inkml:trace contextRef="#ctx0" brushRef="#br0" timeOffset="48776.98">5244 13030 45 0,'0'0'389'16,"0"0"-321"-16,0 0 12 15,0 0-18-15,0 0-9 16,0 0 2-16,-14-1 19 16,10 1 32-16,-1 0-14 15,-5 0-63-15,1 0-12 0,-2 14-12 16,-3 11 17-16,-3 10-17 15,-1 13 8-15,8 10-13 16,3 6-10-16,7-4 8 16,0-6 2-16,14-18-2 15,10-11-3-15,6-13 0 16,1-10-11-16,-1-2 14 16,3-22 2-16,-6-18 9 15,-5-18-1-15,-4-9 7 16,-10-3 5-16,-8 0-6 15,0 8-8-15,-14 8-5 16,-13 12 2-16,-4 13-3 0,-2 16-5 16,3 13 4-16,2 19-14 15,6 23-98-15,8 15-104 16,4 2-103-16</inkml:trace>
  <inkml:trace contextRef="#ctx0" brushRef="#br0" timeOffset="49077.95">5120 13265 377 0,'0'0'507'0,"0"0"-414"0,0 0-29 16,0 0-54-16,0 0-5 15,0 0-2-15,60 0 3 16,-29-1 9-16,5-2-14 16,-3-1 5-16,1 0-4 15,0 2-2-15,-1 1-35 16,-5 1-198-16,-8 0-325 15</inkml:trace>
  <inkml:trace contextRef="#ctx0" brushRef="#br0" timeOffset="50361.18">5799 12917 148 0,'0'0'49'0,"0"0"-22"16,0 0-4-16,0 0 3 15,0 0 10 1,0 0 8-16,0-5 4 0,0 5-7 16,0 0 36-16,0 0-11 15,0 0-20-15,0 0 9 16,0 0-3-16,0 0 4 16,0 0 34-16,0 0 4 15,0 0-1-15,0-4-38 0,-12 2-44 16,-4-4-4-16,-1 3-3 15,1 3-1-15,-1 0 2 16,1 0-5-16,1 10 0 16,0 17-5-16,3 11 5 15,4 12 9-15,3 3-9 16,2 5-3-16,3 1 2 16,0-1 2-16,0-3 0 15,0-6 1-15,0-3-2 16,0-7-2-16,0-2-1 15,0-5-4-15,0-10-12 16,0-6-38-16,0-7 57 16,0-6 4-16,0-3 4 0,0 0-8 15,0 0-4-15,5 0 4 16,9 0 1-16,11 0 4 16,-1 0-4-16,2 0 10 15,-4 0-4-15,2 0-6 16,-5 0 6-16,1 3-6 15,-4 2-1-15,-4 0-49 16,3-3-143-16,-6-2-74 16,-6 0-290-16</inkml:trace>
  <inkml:trace contextRef="#ctx0" brushRef="#br0" timeOffset="50695.47">5984 13194 421 0,'0'0'105'0,"0"0"5"16,31-89 22-16,-18 63-48 15,-5 8-44-15,1 4-16 16,-3 7 0-16,-3 6-8 15,-2 1-2-15,-1 12 3 0,2 19 20 16,-1 17 12-16,1 13-21 16,-2 8-4-16,0 3-16 15,0-4-2-15,0-10 1 16,0-14-5-16,0-14-2 16,0-14-8-16,0-12-27 15,0-4-111-15,3-13-128 16,1-12 4-16</inkml:trace>
  <inkml:trace contextRef="#ctx0" brushRef="#br0" timeOffset="51046.68">6304 13273 861 0,'0'0'98'0,"0"0"-5"16,0 0-75-16,0 0-2 15,0 0 23-15,0 0 13 16,71 0-14-16,-40 0-6 0,3-5-22 16,-4 5-4-1,-3-3-1-15,-3 3-5 0,-6 0-2 16,0 0-59-16,-5 3-30 16,-1 3-129-16,-6 0-375 15</inkml:trace>
  <inkml:trace contextRef="#ctx0" brushRef="#br0" timeOffset="51862.28">6955 13254 384 0,'0'0'288'0,"0"0"-97"0,0 0-38 16,0 0-81-16,0 0-38 15,0 0-21-15,28 3 33 16,-17 1-25-16,-2-3-16 15,1 2 5-15,1-3-10 16,-1 0 7-16,2 0 3 16,5 0-5-16,-3 0-1 15,1 0-3-15,0-1 3 16,-1-3-2-16,-3-2 1 16,0 2-2-16,-5 1 0 0,-1 1 2 15,-2 0-3-15,-2 0 0 16,-1 2 0-16,0 0 0 15,0-1 2-15,3 0-5 16,-2-5 3-16,1 0 0 16,1-5 4-1,-2-1-2-15,-1-1 4 0,0-1-5 16,0 1 4-16,0 2-3 16,-11-2-2-16,-3 3 2 15,-2 0-1-15,-2 2-1 16,-5 5 0-16,-5 0-1 15,-3 3 1-15,-5 0-2 16,-2 17 0-16,1 13 0 16,6 9 0-16,2 15-3 0,10 5-2 15,12 4 1 1,7-6 4-16,7-9-2 0,26-14-7 16,9-15 8-16,13-15-10 15,3-4 13-15,-1-15 6 16,-7-13-4-16,-5-1-4 15,-9 0 0-15,-9 5-27 16,-6 3-96-16,-12 9-187 16</inkml:trace>
  <inkml:trace contextRef="#ctx0" brushRef="#br0" timeOffset="53037.21">7279 12732 84 0,'0'0'336'0,"0"0"-197"16,0 0 17-16,0 0-16 0,0 0-11 15,0 0-30-15,-6 0-43 16,6 0-39-16,0 0-6 16,0 0-5-16,0 0-2 15,0 0-4-15,6 0 1 16,9 0 5-16,-2 0-5 15,2 0-1-15,-3 0 1 16,3 0-3-16,-5 0 2 16,-1 0 0-16,-4 0-6 15,2 0 1-15,-4 0-34 16,2 0-159-16,-4-7-99 16,-1 1-337-16</inkml:trace>
  <inkml:trace contextRef="#ctx0" brushRef="#br0" timeOffset="53864.53">7540 12511 172 0,'0'0'110'0,"0"0"-49"0,0 0 3 16,0 0 2-16,0 0 30 15,0 0-30-15,18 0 3 16,-14 0 3-16,-1 0 2 0,2 0-18 16,-2 0-2-1,1 0-16-15,1 0-8 0,-1 0 6 16,3 0-18-16,-1 0-5 15,2 0-11-15,0 0 10 16,-2 0-10-16,-1 0 4 16,-3 0 0-16,-1 0-6 15,-1 0 2-15,0 0 6 16,0 0-3-16,0 0 10 16,0 0-2-16,0 0-1 15,0 0 7-15,-8 0-13 16,-6 0-6-16,2 0 1 15,-6 0-1-15,3 4 0 0,3 0-2 16,0 2 2 0,5 2 1-16,-2-1 0 0,3 3 1 15,3 1-2-15,-2-1-3 16,4 3-10 0,1-3 10-16,0 0-2 0,0-3-1 15,1-1-1-15,7 0 5 16,4-1-4-16,3-1 3 15,0-1 0-15,3-1 3 16,-1 4-2-16,-3 1 0 16,0 2 0-16,-6 2 2 15,-5 1 0-15,-3-1 2 16,0 0-1-16,0-3 4 0,-13-1-1 16,-2-3-3-16,-3-2-1 15,5-2-1 1,-2 0-8-16,7 0-15 0,5 0-17 15,2 0-22-15,1 0-93 16,0 0-89-16,0 0-28 16</inkml:trace>
  <inkml:trace contextRef="#ctx0" brushRef="#br0" timeOffset="54417.44">7853 12533 400 0,'0'0'108'0,"0"0"0"16,0 0-36-16,0 0 3 15,0 0 2-15,0 0 13 16,-6 17 12-16,-4 6-58 15,-1 9-9-15,-5 10 1 0,-8 7-18 16,-4 3-5 0,-2 3-11-16,0-1 2 0,8-7-4 15,2-10-8 1,4-11-14-16,8-10-27 0,7-12-86 16,1-4-99-16,0-1-170 15</inkml:trace>
  <inkml:trace contextRef="#ctx0" brushRef="#br0" timeOffset="54801.49">7803 12821 414 0,'0'0'151'0,"0"0"-66"16,0 0-13-16,0 0 15 16,0 0-10-16,0 0-44 15,41-71-20-15,-33 59-3 16,-2 3-7-16,-2 5-3 16,-2 1 0-16,-1 3 0 15,-1 0 1-15,3 0 0 16,0 14 5-16,0 8 4 15,-2 4-7-15,-1 4-3 0,0-2 2 16,0 1 4 0,0-5-2-16,0-9-1 15,0-4 0-15,0-8-3 0,0-3-16 16,0 0-104-16,0-1-36 16,0-11-50-16,0 1-245 15</inkml:trace>
  <inkml:trace contextRef="#ctx0" brushRef="#br0" timeOffset="55103.52">7937 12834 452 0,'0'0'162'0,"0"0"-69"15,0 0-12-15,0 0 23 16,0 0-24-16,0 0-34 15,26 49-11-15,-15-46-16 16,1-3-10-16,4 0-3 16,1-3 1-16,-1-13 1 15,-2-4 1-15,-3-5-3 16,-6 3-4-16,-5 1 6 16,0 3-6-16,0 7 0 15,-15 0-2-15,-1 8 0 16,-4 3-1-16,1 0-7 15,1 16-13-15,4 8-71 0,4 1-104 16,6-1-38 0</inkml:trace>
  <inkml:trace contextRef="#ctx0" brushRef="#br0" timeOffset="56084.94">8176 12907 404 0,'0'0'152'0,"0"0"-35"16,0 0-48-16,0 0-2 0,0 0-11 16,0 0 18-1,20 0 12-15,-2 0-16 0,3 0-34 16,5-3-3-16,-1-3-7 15,0 1-13-15,-1-2-6 16,-6 3 0-16,-3 0-7 16,-5 3 2-16,-2 1 3 15,-1 0-4-15,-2 0-1 16,-1 6 0-16,-1 11 6 16,-3 6 3-16,0 9 1 15,0 2-4-15,0 3-3 16,0 1 2-16,-3 0-3 15,2 3 0-15,1 1-2 0,0 1-1 16,0-3 1 0,0-5-1-16,4-5 1 0,1-6-1 15,-1-7 1 1,-1-7-1-16,-3-4-2 0,2-5 3 16,-2 2 2-16,0-1 0 15,0 0 10-15,-9 1-9 16,-8-2 0-16,1 0-1 15,-2-1 3-15,0 0-5 16,3 0 1-16,5 0-1 0,1 0 0 16,4 0-1-1,1 0-4-15,1 0-1 0,3 0 1 16,0 0 5 0,0 0-12-16,0 0 0 15,0-6-38-15,3-4 15 0,12-4-21 16,0 1-45-1,4-1-62-15,0 0-26 0,-2 4-118 16</inkml:trace>
  <inkml:trace contextRef="#ctx0" brushRef="#br0" timeOffset="56634.93">8668 13168 595 0,'0'0'132'0,"0"0"69"0,0 0-105 15,0 0-73-15,0 0-16 0,0 0 30 16,24 0 7-1,-7 0-5-15,2 0-19 0,1 0-12 16,1 0-5 0,-1 0-3-16,-4-6-12 15,1 1-59-15,-7 3-143 0,-10 2-163 16</inkml:trace>
  <inkml:trace contextRef="#ctx0" brushRef="#br0" timeOffset="56803.66">8695 13337 821 0,'0'0'170'0,"0"0"-159"15,0 0-5-15,0 0 8 0,0 0-5 16,101-53-9 0,-67 39-62-16,-1 2-161 0,3 5-395 15</inkml:trace>
  <inkml:trace contextRef="#ctx0" brushRef="#br0" timeOffset="57303.28">9251 13174 593 0,'0'0'131'16,"0"0"-18"-16,0 0-30 15,0 0-2-15,27-78-26 16,-15 48-25-16,-3-1 5 16,-3 5-16-16,-2 9-8 0,-2 4-5 15,-2 9-5-15,0 4 8 16,0 0-4-16,0 0-2 15,0 12-1-15,0 21 3 16,0 9 3-16,0 11-6 16,0 0 0-16,0 1-2 15,0-5 1-15,0-9-1 16,0-11-5-16,0-13-13 16,7-10-37-16,-1-6-73 15,0 0-88-15,2-17-25 0</inkml:trace>
  <inkml:trace contextRef="#ctx0" brushRef="#br0" timeOffset="57611.61">9514 13050 599 0,'0'0'128'0,"0"0"37"16,0 0-84-16,-6 108 7 15,6-68-33-15,0-6-24 16,1-6-4-16,13-11-4 16,3-9-21-16,5-8 3 15,3 0-3-15,0-24-1 16,-1-9 8-16,-2-10 3 16,-8-2-3-16,-10 1-8 0,-4 6 1 15,0 10-2-15,-16 10 0 16,-8 12-3-1,-4 6-21-15,-1 8-15 0,1 18-37 16,4 5-122-16,8 0-87 16</inkml:trace>
  <inkml:trace contextRef="#ctx0" brushRef="#br0" timeOffset="58606.28">10051 12851 98 0,'0'0'223'0,"0"0"-117"0,0 0 16 16,0 0-47-16,0 0 12 15,0 0-2-15,0 0 9 16,0-1-11-16,0-4-6 16,0 2-33-16,-11-2-20 0,-2 0 11 15,-5 1-4-15,2 1 0 16,1 3-8-16,-3 0-2 15,7 0-3-15,2 9-12 16,2 11-6-16,1 8-2 16,3 10 2-16,3 6 4 15,0 1-4-15,0 0-3 16,3-1 3-16,3-1 0 16,0-2 3-16,-5 2-2 15,-1-4-2-15,0-5-1 16,0-5-1-16,0-6-5 15,0-11 1-15,0-4 5 16,0-6-1-16,0-2 1 16,0 0-10-16,0 0 2 0,3 0 4 15,8 0 6-15,4-3 3 16,1-4-1-16,2 4 7 16,-1 0-9-16,-1 1 4 15,-3 2-2-15,-1 0-2 16,-3 0-3-16,0 0-10 15,3 0-34-15,0 0-60 16,0 0-137-16,3-9-68 16</inkml:trace>
  <inkml:trace contextRef="#ctx0" brushRef="#br0" timeOffset="58921.13">10296 13105 230 0,'0'0'323'0,"0"0"-239"0,34-79 87 0,-18 55-18 16,-1 6-84-16,-3 6-38 15,-3 4-11-15,-4 5-7 0,-4 3-11 16,-1 0 4-1,0 11 8-15,0 17 20 0,0 13-8 16,0 7-14-16,0 2-5 16,-3-1-7-16,-3-7 2 15,3-10-2-15,3-10-1 16,0-9-22-16,0-9-71 16,0-4-137-16,6 0-78 15</inkml:trace>
  <inkml:trace contextRef="#ctx0" brushRef="#br0" timeOffset="59575.56">10697 13090 465 0,'0'0'114'0,"0"0"31"0,0 0 6 0,0 0-23 0,0 0-49 15,0 0-26-15,-18 2-14 16,18-2 4-16,0 0-20 16,0 0-7-16,10 0-15 15,10 0 10-15,2 0 5 16,5 0-15-16,1-2 2 16,2-3-3-16,-3-3-3 15,0 0-1-15,-6 3-39 16,-3 0-66-16,-8 5-195 15,-10 0-278-15</inkml:trace>
  <inkml:trace contextRef="#ctx0" brushRef="#br0" timeOffset="60123.45">10967 13095 655 0,'0'0'55'16,"0"0"125"-16,0 0-60 16,0 0-23-16,86-6-36 15,-69 5-13-15,-2-1-10 0,-3 2-3 16,-2-1-17 0,-1 1-3-16,0 0-10 15,1 0-2-15,2 0 0 0,-1 0-1 16,2 0 0-16,-2 0-1 15,1-2-1-15,-2 1 0 16,-2-1 0-16,-4 1-2 16,2 0 0-16,-4 1 2 15,2-1-3-15,-1-1-1 16,-3-2-4-16,3-2 4 16,-2-2-5-16,-1-6 5 15,2-3-10-15,-2-2-2 16,0-2 3-16,0 2-3 15,-5 0 0-15,-6-2-2 16,-6 5 11-16,1 5-3 0,-2 7 10 16,-3 4 0-1,2 10 0-15,-1 21 0 0,1 12 0 16,2 10 1 0,4 0 1-16,8 1 2 0,5-7 4 15,0-9-7 1,14-10 0-16,11-13 4 0,2-9-7 15,4-6 2-15,1-4 0 16,-1-16-2-16,-3-7-5 16,1-1-40-16,-1 1-141 15,-4 4-214-15</inkml:trace>
  <inkml:trace contextRef="#ctx0" brushRef="#br0" timeOffset="60555.45">11343 12660 181 0,'0'0'340'0,"0"0"-260"16,0 0 26-16,0 0-27 15,0 0 54-15,0 0-11 16,9 0-40-16,3 0-16 16,1 0-14-16,5 0-22 15,3 0-23-15,-2 0 8 0,1 0-15 16,0 0-3 0,-3 0-2-16,-4 0-33 0,-1-3-57 15,-4-2-150-15,-7-4-209 16</inkml:trace>
  <inkml:trace contextRef="#ctx0" brushRef="#br0" timeOffset="61176.75">11634 12428 376 0,'0'0'76'0,"0"0"49"0,0 0-28 16,0 0-11-16,0 0 2 16,0 0-14-16,12-7-12 15,-11 7 2-15,1 0-13 16,2 0-13-16,5 0-13 15,-3 0-9-15,5 0-6 16,-1 0 1-16,-3 0-8 16,1 0 0-16,-4 0 1 15,-2 0-3-15,-1 0-1 16,-1 0 0-16,0 0 0 16,0 0 2-16,0 0 6 15,0 0-3-15,-1 0-3 0,-11 0-2 16,-3 0 0-16,-3 1-1 15,-4 7 0-15,-1 5 1 16,-1 1 0-16,2 0 0 16,6-3 1-16,4-2-1 15,6 0 0-15,6-1-1 16,0 0-3-16,0 3-5 16,15-2 5-16,4-2-6 15,5 0 8-15,-2-1-1 16,1-1 3-16,-4 1 0 15,-4-2-3-15,-3 1 3 0,-6 2 2 16,-6 0 0-16,0 3-4 16,0-1 4-16,-9 1 3 15,-6-2-5-15,-1-6-1 16,-1-2-6-16,1 0-41 16,4-2-83-16,6-8-104 15,1 2-109 1</inkml:trace>
  <inkml:trace contextRef="#ctx0" brushRef="#br0" timeOffset="61457.53">11890 12375 527 0,'0'0'94'0,"0"0"52"0,0 0-57 0,-39 89 29 15,20-34-39-15,-6 9-21 16,1 0-14-16,-2-3-31 16,4-16-9-16,7-13-4 15,8-10-14-15,7-12-53 16,0-9-118-16,7-1-104 15,5-3-265-15</inkml:trace>
  <inkml:trace contextRef="#ctx0" brushRef="#br0" timeOffset="61794.5">11883 12718 514 0,'0'0'86'0,"0"0"-14"15,0 0-10-15,0 0 48 0,0 0-56 16,0 0-17-16,59-91-20 16,-49 72-9-1,-4 7 3-15,0 4-11 16,-2 5 0-16,-1 3-7 0,-2 2-10 15,-1 16 17-15,0 7 4 16,0 4-2-16,0-1-1 16,0-1 2-16,0-5-2 15,0-3 2-15,0-7 2 16,0-4-5-16,0-4-6 16,0-4-91-16,0 0-76 15,0-7-61-15</inkml:trace>
  <inkml:trace contextRef="#ctx0" brushRef="#br0" timeOffset="62075.21">12020 12739 442 0,'0'0'164'0,"0"0"-75"0,0 0-12 16,0 0-21-16,0 0-5 15,0 0-4-15,49 16 9 16,-35-30 3-16,2-4-27 16,-4-1-21-16,-3 0-4 15,-6 3-2-15,-3 3-1 16,0 3-2-16,-9 3 1 0,-7 7-3 16,-5 0-21-16,-3 0-38 15,3 17-28-15,3 1-79 16,6 2-16-16,6-3-166 15</inkml:trace>
  <inkml:trace contextRef="#ctx0" brushRef="#br0" timeOffset="63147.1">12268 12882 164 0,'0'0'331'0,"0"0"-231"15,0 0 11-15,0 0-41 16,0 0 1-16,0 0-19 15,9 0-19-15,-2 0 12 16,7 0 42-16,5 0-31 16,2 0-25-16,0 0-8 15,3 0-6-15,-4-4-10 16,-1-2 2-16,-5 1-8 16,-5 4 2-16,-3 1-3 0,-4 0 0 15,1 0 1-15,-3 0 1 16,0 0 1-16,0 0 7 15,0 0-1-15,0 11 9 16,-3 12-5-16,-5 12-10 16,-1 8-3-16,2 2 0 15,1 3 0-15,3 0 0 16,3-5-3-16,0-3 4 16,0-8-2-16,0-8-2 15,5-5-3-15,2-6 6 16,-3-6-6-16,-2-4 5 15,-1-2 1-15,-1-1 0 0,0 0 5 16,0 0 2-16,0 2 15 16,-6 0 8-16,-10 1-30 15,-2 1 7-15,-1-1 1 16,1-2 4-16,3 1 1 16,4-2 2-16,3 0-5 15,2 0 2-15,1 0-12 16,5 0-1-16,-3 0-3 15,3 0-1-15,0 0-21 16,0 0-18-16,0 0-5 16,0 0-14-16,0 0-21 15,0 0-6-15,0 0-34 16,8 0-62-16,-2 3-115 16</inkml:trace>
  <inkml:trace contextRef="#ctx0" brushRef="#br0" timeOffset="67028.95">2521 14941 400 0,'0'0'173'0,"0"0"-62"16,0 0 16-16,0 0-35 15,0 0-27-15,0 0 11 16,0 0-8-16,-8 18-19 16,4-9-27-16,1 2-13 0,2 3-5 15,1-2-3-15,0 1-1 16,0-3-1-1,0-2 1-15,0-7-4 0,0-1-6 16,0 0-17-16,0 0-29 16,0-16 42-16,3-7 0 15,-2-6-18-15,-1-1-139 16,0 7-128-16</inkml:trace>
  <inkml:trace contextRef="#ctx0" brushRef="#br0" timeOffset="67365.13">2579 14709 371 0,'0'0'61'0,"0"0"39"15,0 0-14-15,0 0 0 16,0 0-11-16,0 0 15 15,0-18-7-15,0 18-19 16,0 0-25-16,0 0-20 16,0 0 0-16,0 0-1 15,0 3-18-15,0 7 4 0,0 5-4 16,0 0 6-16,0-2 0 16,0-3-3-1,0-7-3-15,0-3-3 0,5 0-17 16,2 0-15-16,1-4 24 15,2-13 8-15,-1-3-52 16,0-1-67-16,3 4-72 16,-6 11-230-16</inkml:trace>
  <inkml:trace contextRef="#ctx0" brushRef="#br0" timeOffset="67646.28">2715 14939 516 0,'0'0'185'16,"0"0"-67"-16,0 0 25 15,0 0-61-15,0 0-46 16,0 0-14-16,-18 38-10 15,15-31-1-15,3-3-1 16,0-1-10-16,0-3-2 16,0 0-10-16,0 0-35 0,4 0 5 15,7 0-28 1,-2 0-142-16,4 0-122 0</inkml:trace>
  <inkml:trace contextRef="#ctx0" brushRef="#br0" timeOffset="68362.7">3380 14663 224 0,'0'0'146'0,"0"0"-88"0,0 0 34 0,0 0-44 16,0 0 4-16,0 0 2 16,0-5 13-16,0 15 35 15,2 11-24-15,1 9 36 16,-2 14-40-16,-1 7-19 16,0-1-34-16,0 1-2 15,0-10 3-15,0-8-16 16,-1-8-4-16,-1-10-2 15,2-6 0-15,0-8-4 16,0-1-17-16,0 0-35 0,12 0 49 16,3-1 7-16,6-8 2 15,0 1 8-15,3 1-8 16,-2 2-1-16,1 4 3 16,-4 1-3-16,-1 0-1 15,-5 4-1-15,-2 5 1 16,2-3 4-16,-4-4-4 15,0-2-1-15,3 0-20 16,-3 0-76-16,3-14-152 16,-3-4-4-16</inkml:trace>
  <inkml:trace contextRef="#ctx0" brushRef="#br0" timeOffset="68779.75">3762 14647 422 0,'0'0'119'0,"0"0"-43"0,0 0 51 0,0 0 36 15,0 0-32-15,0 0-66 16,0 94-31-16,0-44-13 15,-1-2 6-15,-5-3 1 16,1-8-11-16,2-12-7 0,3-6-3 16,0-9-7-16,0-5-4 15,0-2-7-15,6-3-8 16,6 0 9-16,0 0 7 16,5 0 3-16,-3 0-4 15,-3-3 4-15,5 0 0 16,-4 3-4-16,-1 0 3 15,2 0-7-15,-2 0-12 16,-2 0 10-16,2 0-9 16,0 0-18-16,0 0-39 15,0-6-51-15,1-3 0 16,3-2-13-16,-4 1-13 16</inkml:trace>
  <inkml:trace contextRef="#ctx0" brushRef="#br0" timeOffset="69032.61">3813 14895 546 0,'0'0'345'0,"0"0"-266"15,0 0-19-15,0 0-45 16,0 0-10-16,0 0 32 15,24-4 25-15,-8-3-35 16,2-3-14-16,-1-4-4 0,-1-4-9 16,-1-4-6-16,1-1-43 15,-5-3-70-15,-7 5-168 16,-4 5-361-16</inkml:trace>
  <inkml:trace contextRef="#ctx0" brushRef="#br0" timeOffset="69220.02">3759 14692 863 0,'0'0'73'16,"0"0"-71"-16,0 0 3 0,0 0 65 16,0 0-11-16,0 0-9 15,96-81-34-15,-74 68-16 16,0 8-1-16,-2 3-55 15,4 2-77-15,-5 0-44 16,-1 14-99-16</inkml:trace>
  <inkml:trace contextRef="#ctx0" brushRef="#br0" timeOffset="69481.64">4049 14764 415 0,'0'0'146'0,"0"0"-89"0,0 0 42 15,0 95 28-15,4-61-36 16,-1 4-41-16,-3-1 0 16,0-5-23-16,0-4-10 15,0-11-16-15,3-8-1 16,-3-8-13-16,0-1-48 15,0-8-107-15,0-18 40 16,0-8-27-16,0-7-53 16</inkml:trace>
  <inkml:trace contextRef="#ctx0" brushRef="#br0" timeOffset="69899.86">4077 14563 314 0,'0'0'61'0,"0"0"-13"16,0 0-1-16,0 0 25 15,0 0-10-15,98 46-6 16,-78-23-27-16,1-3-3 16,-9 2 3-16,-2-2 16 15,-7 0 5-15,-3-2 24 16,0-3-41-16,-7-2 7 16,-2-2-5-16,-6-2-22 15,-6-1-8-15,0 1 14 16,3-4-17-16,0 2-2 15,6-1 1-15,2-1 9 0,1 1-10 16,6-1 2 0,0 3 8-16,3 0-5 15,0 5-5-15,0 0 1 0,3 1 3 16,6-1 19 0,4 0-1-16,4-3-4 0,4 0 0 15,1 2-14-15,1-3 15 16,-3 0 4-16,1-1 4 15,-3 1-6-15,-3-1-12 16,2-1-3-16,-4 2-3 16,-4-4-3-16,-3 0-8 15,-3-4-33-15,-3-1-28 0,0 0-82 16,0 0-218-16</inkml:trace>
  <inkml:trace contextRef="#ctx0" brushRef="#br0" timeOffset="72207.67">4043 14545 261 0,'0'0'63'16,"0"0"5"-16,0 0 7 16,0 0-2-16,0 0 1 15,0 0 0-15,3 0-5 16,-3 3 3-16,0 0-5 0,0 4-38 16,-3 3-25-16,-2 1-4 15,-1 3-18-15,3 1-90 16,2-2-82-16,-1 2-261 15</inkml:trace>
  <inkml:trace contextRef="#ctx0" brushRef="#br0" timeOffset="72868.78">4489 15014 175 0,'0'0'54'0,"0"0"-4"0,0 0-8 16,0 0-32-16,0 0-5 16,0 0-4-16,-36-39 0 15,29 33 4-15,1-1 11 16,1 1 14-16,1 1-25 15,2 2-1-15,-1 0-4 16,3 3-29-16,-3 0-67 16,3 0-82-16</inkml:trace>
  <inkml:trace contextRef="#ctx0" brushRef="#br0" timeOffset="73443.75">4489 15014 94 0,'-73'-69'232'0,"73"69"-131"16,0 0 11-16,0 0-37 15,0 0-5-15,0 0-24 16,0 0 1-16,0 0 2 16,0 0-12-16,0 0 5 15,4 0 23-15,7 0-14 16,-2 0-8-16,2 0-21 16,-3 0-5-16,1 0-7 15,-1 0-6-15,-1 0 0 16,-3 0 0-16,1-2-1 15,-4 2-2-15,-1 0-1 0,0 0 1 16,0 0 2 0,0 0 0-16,0 0 10 0,0 0 11 15,0 0 11 1,-3 0-4-16,-11 0-27 0,-3 0-3 16,-1 2-1-16,3 8 0 15,-1 4-5-15,2 0 2 16,3 1 3-16,3 2 1 15,2-1-1-15,1 0-1 16,5-4 1-16,0-3-4 16,0-4 4-16,0-1-7 15,0-2-7-15,11 1 12 16,2-2 2-16,2 2 5 0,3-1-5 16,5 4 1-16,-4 1-3 15,0 5 4-15,-5 2-4 16,-5 2 2-16,-6 3-4 15,-3 0 4 1,0 2 1-16,0-4 17 0,-14-4-10 16,-3-1-1-16,-3-6 0 15,1-5-1-15,-1-1-6 16,5 0-5-16,6 0-10 16,6 0-21-16,3-6-30 15,0-2-112-15,14 0-67 16,5 2-84-16</inkml:trace>
  <inkml:trace contextRef="#ctx0" brushRef="#br0" timeOffset="74006.05">4777 14902 518 0,'0'0'161'0,"0"0"-83"0,0 0-30 0,0 0-28 16,0 0 7-16,0 0 56 15,42 6-3-15,-23-6-19 16,3 1-31-16,-2-1-13 15,2 0-7-15,-1 0-4 16,-6 0-6-16,0 0-3 16,-6 0-40-16,-3 4-123 15,-6 8-154-15</inkml:trace>
  <inkml:trace contextRef="#ctx0" brushRef="#br0" timeOffset="74207.66">4780 15083 986 0,'0'0'110'0,"0"0"-69"15,0 0-25-15,0 0-12 16,0 0 26-16,0 0 19 16,52 0-24-16,-30 0-19 15,-2 0-6-15,4 0-13 16,-2-1-37-16,2-5-80 15,-11 5-247-15</inkml:trace>
  <inkml:trace contextRef="#ctx0" brushRef="#br0" timeOffset="75887.77">5578 14681 526 0,'0'0'96'0,"0"0"7"16,0 0 6-16,0 0-82 15,0 0-27-15,0 0 0 16,-3 0 2-16,14-10 7 15,3-7 16-15,3-4 2 16,1-3-13-16,-1 1-10 0,-3 1 2 16,1 3-6-1,-5 8 0-15,-4 4 2 0,-1 5 1 16,-5 2 0-16,1 0 4 16,1 14-7-16,1 16 4 15,4 14 39-15,-4 9-1 16,-3 1-29-16,0 0 3 15,0-3 7-15,0-10-11 16,0-10-11-16,0-10-1 16,5-11-13-16,2-9-64 15,2-1-106-15,3-13-12 0,-3-14-89 16</inkml:trace>
  <inkml:trace contextRef="#ctx0" brushRef="#br0" timeOffset="76220.33">5924 14625 1 0,'0'0'586'0,"0"0"-535"16,0 0 37-16,0 0-14 16,0 0 19-16,7 100-13 15,-1-68-11-15,2-6-30 16,7-8-18-16,1-6 2 15,5-9-10-15,2-3-2 0,2-1-5 16,0-17-3 0,-2-13 0-16,-7-3 1 0,-6-7-2 15,-8 1-1-15,-2 8 0 16,-9 5 0 0,-12 13 1-16,-9 7-2 0,-3 7 2 15,-1 2-6-15,6 20 3 16,4 6-28-16,15 4-16 15,9 0-56-15,1-5-112 16,25-8-100-16</inkml:trace>
  <inkml:trace contextRef="#ctx0" brushRef="#br0" timeOffset="76892.7">6448 14400 432 0,'0'0'129'0,"0"0"-15"16,0 0-16-16,0 0 19 15,0 0-21-15,0 0-17 16,-11-2-32-16,-1 2 1 16,-4 0-25-16,-1 0 0 0,1 0 1 15,1 0-10 1,2 5-2-16,2 2-2 16,1 3-10-16,1 6 0 15,3 6-10-15,3 9 10 0,3 7 0 16,0 4 3-16,0 2 2 15,0 0-6-15,0 0 5 16,0 2-4-16,0 2 0 16,0 0-4-16,0-4 3 15,0-8-4-15,0-8-4 16,0-10 0-16,0-7 0 16,0-5 0-16,0-5-9 15,3-1-12-15,8 0 27 16,5 0 3-16,2-1 0 15,3-8 1-15,1 2 1 0,3 2-1 16,-5 1-1 0,2 2-1-16,-3 2-2 0,-2 0-45 15,2 0-99-15,-5 0-112 16,-4 0-100-16</inkml:trace>
  <inkml:trace contextRef="#ctx0" brushRef="#br0" timeOffset="77184.64">6625 14761 538 0,'0'0'45'0,"0"0"73"0,35-100-15 0,-21 60-5 16,0 5-32-16,1 6-21 15,-5 8-8-15,-2 11-13 16,-5 7-15-16,-3 3-4 15,0 0 11-15,3 21-4 16,1 17 10-16,-1 13-4 16,-3 5-11-16,0 2-1 15,0 0-2-15,0-9-1 16,0-10-3-16,0-13-3 16,0-13-27-16,0-9-57 15,0-4-106-15,5-10-103 16</inkml:trace>
  <inkml:trace contextRef="#ctx0" brushRef="#br0" timeOffset="77454.72">6931 14743 688 0,'0'0'201'0,"0"0"-164"16,0 0 9-16,0 0-8 16,0 0 56-16,0 0-36 15,90 8-23-15,-62-8-12 16,2 0-12-16,0 0-5 0,-1 0-6 16,0-3-6-16,-4-2-19 15,-1-1-110-15,-6 6-134 16,-4 0-42-16</inkml:trace>
  <inkml:trace contextRef="#ctx0" brushRef="#br0" timeOffset="78039.2">7416 14739 763 0,'0'0'157'16,"0"0"-63"-16,0 0-64 15,0 0-21-15,0 0 57 16,0 0-21-16,55 7-28 16,-34-7 12-16,-3 0-12 15,4 0-8-15,-5-9-2 0,-1 3 0 16,-1-4-4 0,0 3-3-16,-3-2 0 0,0 1-2 15,1-2 2-15,-1-2-8 16,0-2 7-16,-3-3-4 15,-6 0-8-15,-3-1 11 16,0-2-6-16,0 0 4 16,-4 3 4-16,-8 2-14 15,-2 5 11-15,-1 3 3 16,-4 7-2-16,0 0-5 16,-1 20 7-16,-1 13-1 15,-1 15 1-15,4 8 2 16,2 0 0-16,5-1 5 15,11-7-4-15,0-11 4 16,8-9-7-16,14-13-10 0,3-8 9 16,1-7-3-1,2 0 3-15,1-18-18 0,-4-5-19 16,-1-5-88-16,-8 0-140 16,-3 2-285-16</inkml:trace>
  <inkml:trace contextRef="#ctx0" brushRef="#br0" timeOffset="78305.7">7737 14440 453 0,'0'0'514'0,"0"0"-419"0,0 0-7 16,0 0-50-16,0 0-21 16,0 0 25-16,30 19-29 15,-13-14 0-15,3-5-13 16,2 0-2-16,1 0-37 16,5-3-41-16,2-10-210 15,1 3-223-15</inkml:trace>
  <inkml:trace contextRef="#ctx0" brushRef="#br0" timeOffset="79239.67">8113 14111 402 0,'0'0'123'0,"0"0"-33"16,0 0-24-16,0 0-24 15,0 0-3-15,0 0 37 16,25 0 5-16,-12 0-34 16,-2 0-9-16,1 0 0 0,0 0-16 15,-3 0-2 1,-3 0-1-16,1 0-13 16,-4 0-6-16,0 0 8 0,-1 0-7 15,-1 0 0-15,-1 0-1 16,0 0 1-16,0 0 4 15,0 0-2-15,0 0 3 16,0 0 7-16,0 0 4 16,-16 0-15-16,-1 0-1 15,-8 0-1-15,3 0 1 16,-2 0 1-16,4 8 0 16,3 0 0-16,1 2-2 15,3 3 0-15,6 2-1 16,4 2-2-16,3-1 0 15,0 1 2-15,7-4-8 16,8-5 1-16,0-2 4 0,3-2-4 16,-2-2 8-16,-2-2 0 15,-5 0-1-15,-5 0 2 16,-4 0-1-16,0 0 0 16,0 4 1-16,0 2 9 15,-1 1 0-15,-11 3-10 16,-3-2-14-16,1 0-8 15,4-2-34-15,3-2-47 16,2-1-62-16,5-2-56 16,0-1-355-16</inkml:trace>
  <inkml:trace contextRef="#ctx0" brushRef="#br0" timeOffset="79473.58">8362 14120 371 0,'0'0'246'15,"0"0"-166"-15,0 0 59 16,0 0 20-16,0 0-61 16,-6 114-35-16,-11-64-24 15,-3 4-14-15,-1-3-15 16,1-4-10-16,3-13-18 15,3-8-44-15,6-9-62 16,3-11-180-16</inkml:trace>
  <inkml:trace contextRef="#ctx0" brushRef="#br0" timeOffset="79807.48">8377 14359 458 0,'0'0'70'0,"0"0"23"16,0 0-44-16,0 0-3 0,55-76-30 16,-52 73-11-16,0 3-3 15,-3 0 5-15,3 3-7 16,-3 15 37-16,3 8 7 15,-1 5-17-15,-1-2-3 16,-1 2 20-16,2-6 7 16,-1-5-19-16,1-7-19 15,2-6-13-15,0-4-2 16,-1-3-33-16,2 0-34 16,-1-11 1-16,2-7-19 15,-1-3-81-15,-1 1-211 16</inkml:trace>
  <inkml:trace contextRef="#ctx0" brushRef="#br0" timeOffset="80063.5">8526 14394 339 0,'0'0'234'0,"0"0"-189"15,0 0 49-15,0 0-26 16,0 0-3-16,0 0-7 15,25 69-23-15,-11-69 2 16,2 0-15-16,-1-15 11 16,0-9-1-16,-6-4-7 15,0 0-15-15,-9 2-9 16,0 5 5-16,0 5-6 0,-14 6-16 16,-3 10-31-16,-3 0-66 15,1 13-83 1,-2 13-108-16</inkml:trace>
  <inkml:trace contextRef="#ctx0" brushRef="#br0" timeOffset="81159.83">8690 14103 252 0,'0'0'124'0,"0"0"-104"0,0 0 0 0,0 0 22 16,0 0 14-16,0 0-9 15,6-6 13-15,-6 6 26 16,0 0-4-16,0 0-3 16,0 0-14-16,0 0-19 15,0 0-32-15,0 0 1 16,0 0 3-16,0 0 3 16,0 0 3-16,0 0 2 15,0 0-7-15,2 0 3 16,-2 0-3-16,0 0-5 15,0 0 0-15,0 0-1 16,0 0-12-16,0 0 4 0,0 0 0 16,0 0 1-16,0 0 0 15,1 0 3-15,-1 0-6 16,0 0 0-16,0 0-2 16,0 0 5-16,0 0-6 15,4 0-3-15,1 0 3 16,1 0 1-16,5 0-1 15,2 0 7-15,-1 0-7 16,1 4 0-16,2 2-3 16,-1-2 3-16,-1 3 1 15,-1 0-1-15,0-2 1 0,-3 1-1 16,-2 1 0 0,-2-4 4-16,-5 1-4 0,0-2 1 15,0-2 0-15,0 4 6 16,0 3 12-16,0 3-1 15,0 7-15-15,0 4-1 16,0 7-2-16,-5 9 1 16,2 7-1-16,2 9 0 15,-1 8 0-15,1 1 0 16,1 1 0-16,0-3-4 16,0-8 0-16,0-4 8 15,0-9-7-15,6-4 5 16,-3-5-3-16,0-3 1 15,0-3 0-15,-3-3 0 16,0-5 0-16,0-2-1 0,0-3 1 16,0-5 0-16,0-2 0 15,0 1 0-15,0-4 0 16,0 3 0-16,-3 1 2 16,-5 0-1-16,1 0 3 15,-2 1 3-15,-4 1-1 16,-1 0 4-16,-4-1 6 15,-4-1 7-15,4 1-2 16,-1 0 5-16,2-2-9 16,5-3-7-16,5 1-2 0,4-2-8 15,3 0-6 1,0 0-22-16,0-9-73 0,6-3-29 16,4-1-218-16</inkml:trace>
  <inkml:trace contextRef="#ctx0" brushRef="#br0" timeOffset="82579.85">5702 15189 441 0,'0'0'106'0,"0"0"-97"16,0 0 11-16,0 0 78 0,0 0-11 16,0 0 12-1,92-5-23-15,-65 5 2 0,3-1-35 16,1-1-13-16,2-2-18 15,0 2 3-15,3 0 1 16,2 1 0-16,0-1-8 16,-1 2 5-16,2-1-10 15,1 1 7-15,-1 0 2 16,4-1-11-16,0 1 8 16,4 0-1-16,2 0 7 15,2 0-5-15,4 0-2 16,-1 0-7-16,-4 0 2 15,-8 1 2-15,-6 2-3 0,1 2 2 16,-1 0-3 0,1 2 8-16,4 0-7 0,1-1 5 15,2 1-6 1,1-4 3-16,-2-1-1 0,-1 0 4 16,-2-2-6-1,2 0 12-15,-5 0 7 0,-2 0-13 16,-4-4-1-16,-3-1-3 15,-1 2-3-15,-3 1 1 16,-1-1-2-16,0 1 1 16,1 2 0-16,3 0 0 15,1 0 1-15,2 0 0 0,3 0 4 16,-2 0 6-16,-4 0-1 16,0 0-5-16,-1 0 9 15,-1 0-14-15,0 2 7 16,2-1-4-16,-2 1-2 15,5-2 8-15,3 0-5 16,3 0 1-16,1-3-1 16,4-3-2-16,2-1 1 15,0 0 0-15,3 1-2 16,4 2-2-16,-1 1 3 16,0 3-4-16,2 0-2 15,-2 0 4-15,-4 0 3 16,-5 2-3-16,-1 6 0 15,-7 3 0-15,-3 1 0 0,-5-2 0 16,-3-3 2-16,-4 1-2 16,-6-5-1-16,1-1 1 15,-3-1-1-15,0-1-1 16,0 0 1-16,7 0-4 16,1 0-11-16,2-10-13 15,0-6-21-15,-1-1-38 16,-6 0-38-16,-6 5-156 15,-6 8-495-15</inkml:trace>
  <inkml:trace contextRef="#ctx0" brushRef="#br0" timeOffset="83231.58">6724 15494 429 0,'0'0'167'0,"0"0"-36"0,0 0-15 0,0 0-48 0,0 0-54 16,0 0 6-16,25-16 12 15,-9-1 22-15,1 0-20 16,-2 0-24-16,-3 8-5 15,-6 2-4-15,0 4 0 16,-2 3-1-16,1 0-3 16,-1 21 0-16,4 14 3 15,1 12 38-15,-2 5-19 16,-6 0-10-16,1-1 9 16,-2-3-7-16,0-7 7 15,0-10-10-15,0-10-8 16,0-8-1-16,0-8-9 15,9-5-60-15,6 0-54 16,3-12-47-16,3-11-53 16,-5-4-243-16</inkml:trace>
  <inkml:trace contextRef="#ctx0" brushRef="#br0" timeOffset="83513.09">7083 15593 695 0,'0'0'55'0,"0"0"73"16,-7 90-14-16,7-65-53 0,15-5-29 15,4-9 1-15,6-6-8 16,2-5-15-16,3-10-8 16,-3-15 11-1,-1-11 4-15,-7-8-4 0,-9-1-4 16,-8 1 1-16,-2 8-2 15,-8 7-4-15,-17 12-3 16,-5 14-1-16,-4 3-8 16,-2 23-30-16,6 14-66 15,8 5-119-15,11 0-62 16</inkml:trace>
  <inkml:trace contextRef="#ctx0" brushRef="#br0" timeOffset="84095.4">9305 15014 526 0,'0'0'139'0,"0"0"13"0,0 0-67 16,0 0-58-16,0 0 11 15,0 0 14-15,40 14-9 16,-13-13 4 0,3-1-14-16,3 0-9 0,0 0-12 15,-5 0-7-15,0 0-5 16,-7 0-13-16,-6 0-35 15,-8 0-102-15,-7 8-169 16</inkml:trace>
  <inkml:trace contextRef="#ctx0" brushRef="#br0" timeOffset="84279.62">9258 15226 422 0,'0'0'698'0,"0"0"-675"0,0 0-16 16,0 0 15-16,94-17 34 16,-46 4-36-16,3 1-12 15,1 3-8-15,-10 3-32 16,-2 2-125-16,-10 4-366 16</inkml:trace>
  <inkml:trace contextRef="#ctx0" brushRef="#br0" timeOffset="84802.83">10119 14987 445 0,'0'0'200'0,"0"0"-186"16,0 0 63-16,0 0 32 15,42-93-23-15,-23 55-37 16,-5 0 0-16,2 7-22 16,-8 8-7-16,-4 10-9 15,-2 9 4-15,-2 4-10 16,0 0 2-16,0 11 16 0,0 20-3 15,0 14-7 1,0 9-6-16,0-1-6 0,0-3-1 16,0-2 10-1,0-5-7-15,0-9-1 0,0-11-2 16,1-11-3 0,4-6-14-16,1-6-49 0,4 0-36 15,4-7-86-15,2-10-28 16</inkml:trace>
  <inkml:trace contextRef="#ctx0" brushRef="#br0" timeOffset="85112.27">10546 14980 779 0,'0'0'178'15,"0"0"-46"-15,0 0-105 16,0 0-7-16,0 0-12 16,0 0 26-16,43 4-4 15,-23-2-19-15,7 0-10 16,4-1-1-16,2 1-1 15,5-2-48-15,1 0-48 0,-3-4-179 16,-6-4-345-16</inkml:trace>
  <inkml:trace contextRef="#ctx0" brushRef="#br0" timeOffset="85688.19">11111 14975 447 0,'0'0'192'15,"0"0"-43"-15,0 0-31 16,0 0-45-16,0 0-24 16,0 0 4-16,2 0-15 15,6 0 5-15,2 0 0 16,6 0-12-16,2 0-13 16,0-5-11-16,1 1 0 15,-2-3-5-15,1 2 1 16,-3-3-2-16,1 1 0 15,-2 0-2-15,0-3-1 16,0-3 2-16,-1-3-11 0,-1-3 8 16,-6 1-2-16,-4-1-1 15,-2 2 3-15,0 4-1 16,0 0 7-16,-9 6-6 16,-5 1 6-16,-2 5-5 15,-6 1 2-15,1 3-1 16,-6 22-2-16,0 10 3 15,0 10 0-15,5 5 2 16,7-2 2-16,10-6 4 16,5-5-8-16,5-9-1 15,20-10 1-15,8-9-4 16,3-9 3-16,1-4-11 16,-2-19-12-16,-4-5-40 0,-4-1-104 15,-5 0-168-15</inkml:trace>
  <inkml:trace contextRef="#ctx0" brushRef="#br0" timeOffset="86367.59">11519 14238 340 0,'0'0'266'0,"0"0"-122"0,0 0 44 16,0 0-87-16,0 0-46 15,0 0-26-15,-5 0-4 16,19 0 21-16,8 0-8 16,2 4-16-16,1-2-9 15,-4-2-5-15,0 0-8 16,-3 0-1-16,-6 0-14 15,0 0-25-15,-3-3-49 16,-8-2-184-16,-1-3-370 16</inkml:trace>
  <inkml:trace contextRef="#ctx0" brushRef="#br0" timeOffset="86950.5">11816 14034 522 0,'0'0'54'16,"0"0"85"-16,0 0-37 15,0 0-4-15,0 0-44 16,0 0-14-16,40-9-6 15,-35 9-8-15,-2 0-7 0,1 0 0 16,-1 0-9-16,0-2-6 16,0 2-3-16,-3 0-1 15,0 0 0-15,0 0 6 16,0 0-6-16,0 0 1 16,0 0-1-16,0 0 1 15,0 0 1-15,0 0 10 16,0 0-2-16,-12 0-8 15,-2 0-1-15,-2 0 0 16,0 3-2-16,-2 5 4 0,1-1-6 16,3 3 6-1,1 0 0-15,3 2-3 16,6 2-3-16,1 0-1 16,3 1 1-16,0-1-2 15,0-2 1-15,11-6-1 0,6-1 5 16,2-3-3-1,1-2 3-15,1 0 0 0,-5 0 0 16,-4 0 0-16,-4 1-5 16,-5 9 5-16,-3 4 2 15,0 4 7-15,-3-1-4 16,-14 0-4-16,-2-5-1 16,-2-5 0-16,4-5-10 15,1-2-26-15,9 0-35 16,2 0-94-16,5-9-88 15,0-3-188-15</inkml:trace>
  <inkml:trace contextRef="#ctx0" brushRef="#br0" timeOffset="87198.9">12047 14059 667 0,'0'0'114'0,"0"0"29"0,0 0-63 16,-25 116 7-16,5-57-35 15,-4 5-26-15,-1 2-10 16,0-9-15-16,8-12-2 16,4-14-11-16,10-12-41 15,3-14-87-15,0-5-170 0,0 0-348 16</inkml:trace>
  <inkml:trace contextRef="#ctx0" brushRef="#br0" timeOffset="87514.47">12062 14358 525 0,'0'0'89'0,"0"0"26"16,0 0-46-16,0 0-15 15,0 0-25-15,0 0-19 16,58-51-3-16,-52 51 5 16,0 11 5-16,0 9-5 15,-3 1 1-15,-1 4-3 16,-2 4 13-16,0-1-7 15,0-3 5-15,0-5-15 16,0-4-2-16,0-6-4 16,0-6-5-16,0-4-84 15,0 0-93-15,0-6-157 0</inkml:trace>
  <inkml:trace contextRef="#ctx0" brushRef="#br0" timeOffset="87798.49">12201 14470 570 0,'0'0'51'16,"0"0"23"-16,0 0-24 15,0 0 15-15,0 0-13 16,0 0 6-16,76-20-1 0,-61-9-31 15,-5-2-12 1,-4 2-6-16,-6 0-1 0,0 10 4 16,-2 4-11-16,-12 8-2 15,-3 7 1 1,-1 0-15-16,-1 6-39 16,2 18-60-16,0 6-57 0,5 6-159 15</inkml:trace>
  <inkml:trace contextRef="#ctx0" brushRef="#br0" timeOffset="88417.43">12529 14919 565 0,'0'0'168'0,"0"0"-81"0,0 0-28 0,0 0 31 15,0 0 6-15,0 0-23 16,73 12-27-16,-51-7-15 15,1-3-13-15,-4 1 2 16,2-1-15-16,-3 0-3 16,-3-2 3-16,-3 0-10 15,1 0-3-15,-2 0-35 16,-1 0-34-16,-6 0-142 16,-4 0-126-16</inkml:trace>
  <inkml:trace contextRef="#ctx0" brushRef="#br0" timeOffset="88654.02">12547 15075 829 0,'0'0'118'0,"0"0"-71"0,0 0 18 16,0 0 46-16,0 0-39 15,0 0-32-15,91 2-9 16,-63-2-18-16,-2 0-8 16,-1 0-5-16,-1 0-18 15,-3 0-56-15,-5 0-96 16,-11 0-393-16</inkml:trace>
  <inkml:trace contextRef="#ctx0" brushRef="#br0" timeOffset="96661.68">13279 14747 225 0,'0'0'270'0,"0"0"-226"16,0 0 30-16,0 0-46 15,0 0-11-15,0 0-9 16,0 0 40-16,5 0 43 0,-2 0 13 16,-3 0-46-16,0 0-10 15,0 0-13 1,0 1-7-16,0-1-4 0,0 3-3 16,0 2-7-16,-6 0-14 15,-3 5 6-15,-2 7-1 16,-3 11 20-16,0 10-18 15,1 9 0 1,4 6-2-16,4-2-1 0,5-4 9 16,0-8-12-16,15-9 9 15,8-12-10-15,3-10-5 16,4-8 5-16,0-10 5 16,3-23-1-16,-6-12-3 15,-4-10 8-15,-9-7-4 0,-8-3 1 16,-6 3-1-1,0 5-4-15,-15 13-1 0,-12 8 2 16,-3 13 1-16,-1 12-3 16,1 11-2-16,3 0 2 15,4 24-19-15,6 13-28 16,8 9-23-16,9 8-34 16,0-2-139-16,10-5-83 15</inkml:trace>
  <inkml:trace contextRef="#ctx0" brushRef="#br0" timeOffset="96924.3">13598 15019 615 0,'0'0'148'0,"0"0"-5"0,3 81-20 16,0-54-51-16,2-7-59 15,-2-9-8-15,2-6-5 0,-4-5-36 16,-1 0-52 0,0-13-152-16,0-9-239 0</inkml:trace>
  <inkml:trace contextRef="#ctx0" brushRef="#br0" timeOffset="97564.46">13728 14718 436 0,'0'0'120'15,"0"0"20"-15,0 0-15 16,0 0-27-16,0 0-38 15,0 0-24-15,9-13 7 16,-1 10-8-16,7-1-10 16,0 3 3-16,1-1-19 15,1 2 5-15,-1 0-7 16,-3 0-6-16,-1 7-1 0,-4 5 0 16,-4 1 6-1,-4 3-6-15,0 2 7 0,0 1-5 16,-7-1-4-16,-10 0 1 15,-1 0 1-15,-5 0-1 16,0-1 1-16,4-2 0 16,2-4 4-16,8-4-2 15,6-1-2-15,3-1 0 16,2 3-11-16,16 0 5 16,6 1 5-16,1-1-1 15,-1 1 0-15,-5 1 2 16,-1 0 0-16,-6 1 0 15,-3 3 5-15,-8 2-5 0,-1 5 5 16,0 1-2-16,-13 0 4 16,-6-4-7-1,-7-7 1-15,1-3 1 0,-2-5 0 16,2-3-2-16,5 0-7 16,6 0-12-1,9-5-37-15,5-3-96 0,0 1-154 16,8 3-59-16</inkml:trace>
  <inkml:trace contextRef="#ctx0" brushRef="#br0" timeOffset="98049.36">14115 14721 288 0,'0'0'57'16,"0"0"80"-16,0 0-24 15,0 0 2-15,0 0 8 16,0 0-40-16,-105-24-27 16,77 42 9-16,0 6-40 15,1 5 4-15,6 4 1 0,0 0 1 16,9-1-21-1,9-3-8-15,3-6 3 16,0-8-5-16,21-7 0 16,6-8 3-16,7 0-3 0,2-16 0 15,0-11 1-15,-3-5 1 16,-6 3-2-16,-8 6 5 16,-9 7-5-16,-5 7-3 15,-2 8 3 1,-3 1 8-16,0 5 13 15,0 22-3-15,0 13-12 0,-6 8-6 16,0 5 0-16,0-5 0 16,1-2-4-16,2-7 8 15,3-9-8-15,0-10 0 16,0-7-13-16,0-8-20 16,8-5-60-16,-1 0-112 15,-2-10-67-15</inkml:trace>
  <inkml:trace contextRef="#ctx0" brushRef="#br0" timeOffset="98676.54">14283 14714 156 0,'0'0'413'0,"0"0"-344"0,0 0 8 16,0 0-36-16,0 0 15 16,0 0-18-16,20-26 8 15,-10 26 3-15,1 0-5 16,2 0 10-16,1 0-24 15,3 6-14-15,0 5 7 16,-1 2-19-16,-2 0-2 16,-5 0 1-16,-1-1-2 15,-6 0 2-15,-2 1-3 16,0 0 4-16,-2 2 0 16,-14 1 1-16,-4 1 5 0,-3 0 6 15,-1-2 7 1,-1 0-1-16,1 0-12 0,10-6-9 15,4 0 7-15,4-6 3 16,5 1-11-16,1-1-1 16,0 1-9-16,13-1 8 15,3 1-2-15,5-1 2 16,3 3 2-16,-3 0 0 16,1 4 1-16,-4 2 0 15,-4 6-1-15,-3 5 5 16,-8 3-4-16,-3 2 0 15,0 1 2-15,-13-5 1 0,-9-2 2 16,-2-7 5 0,-3-7 4-16,0-4 5 15,0-4-14-15,2 0-4 0,4-5-4 16,5-8-5-16,8-2-42 16,8-2-49-16,0 6-225 15</inkml:trace>
  <inkml:trace contextRef="#ctx0" brushRef="#br0" timeOffset="103172.43">15929 14687 26 0,'0'0'66'0,"0"0"-23"0,0 0 8 15,0 0-6-15,0 0-15 16,0 0-4-1,0 0 12-15,-30 11-11 16,27-8-5-16,3-3-6 0,-1 0-4 16,-1 0 1-16,1 0 0 15,-1 0-13-15,1 0-22 16,-2 0-50-16,-2 0-152 16</inkml:trace>
  <inkml:trace contextRef="#ctx0" brushRef="#br0" timeOffset="105584.88">15850 14718 440 0,'0'0'88'0,"0"0"29"15,0 0-23-15,0 0-32 16,0 0-23-16,0 0 15 15,0-4-8-15,0-1-16 16,3 1-7-16,6-3 21 16,6-2-7-16,0 2-10 15,4 2-13-15,-1 0-7 16,1 5-4-16,-4 0-3 16,0 0 3-16,-4 10 6 15,-4 6-3-15,0 0-5 0,-7 1 5 16,0-1-5-16,0 0 3 15,-3-1-1-15,-8 1 2 16,-1-2-1 0,-2 0 0-16,2-2 2 0,2-3 2 15,3-2-4-15,4-5 0 16,1 0 1-16,2 0-5 16,0 2-10-16,12 2 2 15,6 5 4-15,3-1 2 16,1 3 2-16,-4 2-2 15,0 6-2-15,-6 5 0 16,-6 6 3-16,-6 2 1 16,0 0 0-16,-3-3 1 0,-17-3 2 15,-2-5 3-15,-5-8 4 16,-1-8 0-16,3-4 3 16,2-3-2-16,5-1-11 15,8-12 0-15,8-4-11 16,2-5-34-1,9 0-77-15,16-1-115 0,0 3-102 16</inkml:trace>
  <inkml:trace contextRef="#ctx0" brushRef="#br0" timeOffset="106084.36">16347 14682 371 0,'0'0'102'0,"0"0"43"0,0 0-6 0,0 0-16 0,0 0-30 15,0 0-11-15,-85-64-33 16,58 64-6-16,-4 0-13 15,-1 18-1-15,2 9-11 16,2 8-15-16,7 8 0 16,6 2-1-16,9-6-3 0,6-8 1 15,0-10 0-15,15-10-3 16,8-10 1-16,3-1-9 16,3-12 5-16,0-17 6 15,1-4 0 1,-4-1 2-16,-5 7-2 0,-5 9 6 15,-10 9-6 1,-3 9-2-16,-1 5 1 0,-1 23-2 16,2 13 3-16,-1 12 15 15,-2-2-13-15,0-1-2 16,0-5 1-16,0-6-3 16,0-8 2-16,-2-7-1 15,2-12 0-15,0-10-34 0,0-2-71 16,0 0-160-1,0-8 3-15</inkml:trace>
  <inkml:trace contextRef="#ctx0" brushRef="#br0" timeOffset="107487.9">16500 14998 518 0,'0'0'88'0,"0"0"29"16,0 0-7-16,0 0-52 16,-20 73-23-16,20-65-14 15,0-4-2-15,0-1-19 16,0-3 0-16,0 0-34 15,0 0-111-15,0-10-61 16,0-1-255-16</inkml:trace>
  <inkml:trace contextRef="#ctx0" brushRef="#br0" timeOffset="108037.33">16638 14583 516 0,'0'0'61'0,"0"0"15"15,0 0-50-15,0 0 3 16,0 0 16-16,0 0-7 15,34 3 14-15,-21-3-4 16,-1 2-6-16,2-1-18 16,-1 1-1-16,-2 2-9 0,-1 2-4 15,-2 1-7-15,-4 3 0 16,-2 4 14-16,-2 1-5 16,0 2-4-16,0 1 0 15,-13 1-4-15,-3-1 3 16,-3-4 10-16,-2 0-7 15,2-4 4-15,2-3 4 16,7-1 0-16,5-5-7 16,4 1-9-16,1-1-2 15,0 3-17-15,16 1 9 16,4-1 5-16,3 2 3 16,0 2-1-16,-1 2-6 15,-4 5 7-15,-3 3-2 16,-5 4 0-16,-5 7 2 0,-5-1 6 15,0 3 6-15,-3-5-3 16,-11-2-1 0,0-4-6-16,-2-6-1 0,0-7 1 15,3-4-2-15,-4-3-2 16,7 0-29-16,4-11-31 16,3-7-180-16,3-1-157 15</inkml:trace>
  <inkml:trace contextRef="#ctx0" brushRef="#br0" timeOffset="108288.45">16975 14773 718 0,'0'0'122'0,"0"0"36"0,0 0-89 16,0 0-19-16,0 0-18 0,-12 75-16 15,12-69-14-15,0-6-2 16,0 0-46-16,4 0-101 16,7-18-74-16,-2-2-307 15</inkml:trace>
  <inkml:trace contextRef="#ctx0" brushRef="#br0" timeOffset="108556.27">17217 14589 609 0,'0'0'183'0,"0"0"-58"15,-2 74 1-15,-10-33-39 16,-3 3-41-16,-1 3-9 0,-4-5-4 16,3-2-16-1,-2-4-11-15,0-8 0 0,4 0-6 16,2-6-6-16,4 1-28 16,3-1-27-16,1-4-85 15,1-2-187 1</inkml:trace>
  <inkml:trace contextRef="#ctx0" brushRef="#br0" timeOffset="108925.26">17256 14980 473 0,'0'0'94'16,"0"0"-51"-16,0 0 20 16,0 0 17-16,0 0 36 15,0 0 10-15,1 18-28 16,-1-8-56-16,0 1-17 15,0 1-8-15,0-5-7 16,0 0-4-16,0-4 0 16,0 1-6-16,0-2-22 0,0-2-12 15,0 0-36-15,0 0-5 16,3 0 5-16,3 0-5 16,0-6-6-16,1-5-32 15,-4 2-120-15</inkml:trace>
  <inkml:trace contextRef="#ctx0" brushRef="#br0" timeOffset="110918.73">17864 14776 378 0,'0'0'72'15,"0"0"31"-15,0 0-8 16,0 0-54-16,-75 71-11 0,59-39 23 16,2 2-6-16,1 1 9 15,9-3-9-15,2-1-27 16,2-8-5-16,3-9-2 16,13-10-13-16,4-4 5 15,2-4 5-15,2-15 1 16,-3-9 5-16,-3-5-1 15,-10-4-12-15,-8 0 5 16,0 5 1-16,-14 4-8 16,-13 10 1-16,-6 9-2 15,-1 9-8-15,4 1-48 16,5 24-59-16,10 8-17 16,8 3-37-16,7-2-99 15</inkml:trace>
  <inkml:trace contextRef="#ctx0" brushRef="#br0" timeOffset="111145.8">18019 15071 430 0,'0'0'42'16,"0"0"5"-16,0 0 4 15,-62-103-3-15,38 51-20 16,-4-8-1-16,2-5-11 15,7-1-2-15,12 4 9 16,7 11-4-16,8 12-18 0,19 17 0 16,4 16-1-16,4 6-48 15,-4 23-82-15,-4 13-95 16</inkml:trace>
  <inkml:trace contextRef="#ctx0" brushRef="#br0" timeOffset="111356.6">17883 14859 44 0,'0'0'541'0,"0"0"-537"16,0 0 82-16,93 1-4 15,-51-13-21 1,1-2-28-16,2 0-28 0,-2-1-5 15,-4 1-73-15,-8 4-143 16</inkml:trace>
  <inkml:trace contextRef="#ctx0" brushRef="#br0" timeOffset="111672.14">18521 14483 577 0,'0'0'122'16,"0"0"-11"-16,-5 72-11 15,4-23-25-15,-1 10-18 16,1 5-14-16,1 3-15 16,0-7-4-16,0-9-21 15,3-11 0-15,4-14-3 16,0-9-25-16,-4-5-60 16,-3-11-136-16,0-1-137 15</inkml:trace>
  <inkml:trace contextRef="#ctx0" brushRef="#br0" timeOffset="112375.6">18394 14862 795 0,'0'0'64'0,"0"0"-58"16,0 0 70-16,97-79-14 15,-60 47-33-15,0 0-18 16,-2-1-9-16,-3-3-2 15,-3 2-10-15,-7 0-50 16,-7 5-56-16,-7 6-11 16,-7 8 26-16,-1 7 77 0,0 7 24 15,0 1 18-15,0 10 64 16,0 18-56 0,0 11-3-16,0 7 37 0,0 5 4 15,0 2-2-15,0 1-3 16,0-7-5-16,0-5-7 15,0-16-15-15,0-10-32 16,0-11 2-16,0-5 5 16,0 0-7-16,0-14-11 15,-3-11 2-15,2-7-12 16,1 3 19-16,0 6-2 0,0 7-1 16,0 10-12-16,1 6-28 15,8 0-12-15,-2 19 41 16,1 6 16-16,0 1 0 15,-1 2 1-15,0-4-1 16,-1-6 9-16,2-7 26 16,0-4-17-16,0-7-17 15,1 0 12-15,0 0-4 16,3-5-1-16,-2-8 6 16,4-1-11-16,-1-1 0 15,1 5 0-15,1-3-3 16,0 3 1-16,1-3-1 15,1-1-1-15,-3-2 1 16,-3-2 1-16,-5 1-1 16,-2 3-1-16,-4 1 1 0,0 6-1 15,-2 3-3-15,-12 4 4 16,-3 4 1 0,-5 23 12-16,0 11-9 0,1 7-2 15,4 2 6-15,8-5-4 16,8-6-3-16,1-13 0 15,10-7-1-15,19-12-7 16,9-4-38-16,15-7-1 16,9-15-123-16,8-8 35 15,4-1-209-15</inkml:trace>
  <inkml:trace contextRef="#ctx0" brushRef="#br0" timeOffset="112823.4">19435 14451 378 0,'0'0'102'0,"0"0"17"15,0 0-7-15,0 0-25 16,0 0-8-16,9 106 6 16,-6-54 1-16,0 7-23 15,-3 6-31-15,0 2-5 16,0-8-17-16,0-10-6 0,0-12-4 16,0-13-6-1,0-10-18-15,0-9-41 0,0-5-111 16,4-4-105-1,5-18-122-15</inkml:trace>
  <inkml:trace contextRef="#ctx0" brushRef="#br0" timeOffset="113124.21">19589 14857 472 0,'0'0'162'16,"0"0"-99"-1,-5 82 83-15,14-59-54 0,11-6-41 16,3-7-8-16,2-6-8 0,0-4 4 16,-3 0-10-16,-1-10-18 15,-6-11-2-15,-4-3-1 16,-6-1-3-16,-5-1-1 16,0 8-4-16,-13 5-4 15,-7 5-4-15,-5 8-14 16,-3 0-10-16,-2 12-37 15,3 11 1-15,3 2 1 16,9-1-18-16,8-1-43 16,7-8-52-16,0-5-296 15</inkml:trace>
  <inkml:trace contextRef="#ctx0" brushRef="#br0" timeOffset="113503.6">19844 14727 414 0,'0'0'125'0,"0"0"-20"15,0 0 28-15,0 0-44 16,0 0-36-16,0 0-12 15,-48 7-41-15,47 9 0 0,1 0-8 16,0-1-9 0,0-2-18-16,10-3-9 15,6-5-2-15,1 1-24 0,1-2-3 16,-3 2 22-16,-2 3 27 16,-5 5 19-16,-5 4 5 15,-3 4 10-15,0 1 9 16,-3-3 29-16,-12-3 4 15,1-2-34-15,1-5 5 16,1-6-19-16,3-4-4 16,1 0-37-16,4-4-76 15,1-10-72-15</inkml:trace>
  <inkml:trace contextRef="#ctx0" brushRef="#br0" timeOffset="114193.13">20056 14719 390 0,'0'0'51'16,"0"0"84"-16,0 0-34 15,0 0-11-15,0 0 5 16,0 0-17-16,-58 17-31 0,46-5 0 16,1 0-17-16,4-4-23 15,7 2-5-15,0-1-2 16,5-1-16-16,14-1-21 16,1-4-15-16,3 0 6 15,-5 2 24-15,-5 0 20 16,-5 8-5-16,-5 2 7 15,-3 5 21-15,0 1-3 16,0 0-13-16,-14-3 0 16,1-5 1-16,-2-4-6 15,-3-6-8-15,2-3-25 16,4 0-17-16,4-3-22 16,7-9-16-16,1-3-13 15,0 2-59-15,6 0 3 0,6 5 4 16,-1 3 72-16,0 0 81 15,1 1 107-15,1 0 12 16,-1-3-22-16,3-3-28 16,-3-2-5-16,4-3 0 15,-1-3-5-15,5-5-7 16,-2-3 0-16,0 1 27 16,-3 1-54-16,-2 6-16 15,-7 7-1-15,-6 5-3 16,0 6 5-16,-2 0 64 15,-13 12-52-15,-2 13 15 16,-1 10-34-16,1 5 0 16,4 0-3-16,5 0 0 15,7-9 1-15,1-9-6 0,0-8-7 16,18-9-32-16,3-5-16 16,6 0-7-16,3-15 9 15,1-4-43-15,3-5-49 16,1 0-113-16</inkml:trace>
  <inkml:trace contextRef="#ctx0" brushRef="#br0" timeOffset="114494.73">20373 14737 416 0,'0'0'116'0,"0"0"-58"0,0 0 88 0,0 0-34 16,-89-14-8-1,73 18-48-15,5 10 0 0,2 3-42 16,8 3-8 0,1 0-6-16,7-3-3 0,14-5-23 15,6-2-25-15,0-4-7 16,-3-1 23-16,-8-1 16 16,-6 1 7-16,-8 2 12 15,-2 6 0-15,0 3 50 16,-16 2-37-16,-6-1-2 15,-3-2-6-15,1-2-5 16,5-3-2-16,6-5-83 0,3-5-113 16,6 0-231-16</inkml:trace>
  <inkml:trace contextRef="#ctx0" brushRef="#br0" timeOffset="115243.36">20981 14660 254 0,'0'0'103'0,"0"0"-31"0,0 0 52 0,0 0-29 15,0 0 10-15,0 0 21 16,-28-47-36-16,9 47-6 16,-3 12-28-16,-3 13-21 15,-3 7-23-15,2 7-3 16,5 4-4-16,5 0-5 16,11-6 3-16,5-2-3 15,3-10-3-15,21-8-17 16,6-9-12-16,6-8-30 15,4 0-30-15,6-14-16 16,-1-13-34-16,-5-4-156 0</inkml:trace>
  <inkml:trace contextRef="#ctx0" brushRef="#br0" timeOffset="115851.92">21200 14674 357 0,'0'0'242'0,"0"0"-145"15,0 0 62-15,0 0-51 16,0 0-33-16,-84 44-32 16,61-18-18-16,2 6 11 15,3-4-12-15,6-6-20 16,9-2 1-16,3-9-5 16,0-5 0-16,19-6-1 0,2 0-13 15,5-9 7-15,-1-11 7 16,-3-3 1-16,-4 1 1 15,-4 7-2-15,-7 7 1 16,-4 5-1-16,-3 3 0 16,0 0 0-16,0 3 0 15,0 17 0-15,3 5 7 16,3 3-7-16,0-5-2 16,-2-6 2-16,2-7 0 15,-1-5 2-15,0-5-5 16,3 0 0-16,0 0 3 15,-1-8-1-15,2-4 2 16,0 1-1-16,-3 2 2 16,-1 3-2-16,-4 4 0 0,1 2-2 15,-2-2 2-15,0-2 2 16,0-2 0-16,0-5 0 16,0-3-2-16,1-4 2 15,4-3-2-15,-1-3 1 16,6-2-1-16,-1 4 0 15,4 4-1-15,0 4 1 16,-3 9 0-16,2 5 0 16,0 0-1-16,0 10-2 15,3 17 3-15,-4 7 4 16,0 4-3-16,-3 3 0 0,-4-5 8 16,-1-6-9-1,-1-9 0-15,-2-10-1 0,1-7-5 16,-1-4-24-16,0 0-32 15,0-19-24-15,0-6-177 16,0-4-124-16</inkml:trace>
  <inkml:trace contextRef="#ctx0" brushRef="#br0" timeOffset="116834.77">21855 14294 508 0,'0'0'114'0,"-18"97"-6"15,17-38 31-15,1-2-45 16,0-1-25-16,1-11-20 16,8-9-16-16,0-12-12 15,-5-11-12-15,-1-7-1 16,-1-5-7-16,-1-1 0 16,-1 0-1-16,0 0-6 15,0-10 0-15,0-7-6 16,0-4-16-16,5 1-22 15,4 2-11-15,4 2-21 16,2 6 27-16,6 6 17 0,0 4 0 16,-1 0 1-16,-1 19 32 15,0 6-7-15,-4 2-27 16,-3 0 39-16,-3-5 36 16,-8-6-3-16,-1-5-11 15,0-1 2-15,-3-5 11 16,-13 2-13-16,-5-2 2 15,0-4 0-15,-3 0-24 16,4-1-5-16,2 0-12 16,4 2-15-16,5-1-15 15,5-1 1-15,2 3-13 16,1-3-18-16,1 0 37 0,0 0 32 16,0 0 8-16,0 0 30 15,-2 0 41 1,2 0 0-16,0 0 4 0,0 0-14 15,0 0-30-15,0 2-19 16,8 0 26-16,8 1 23 16,4-3-29-16,6 0-1 15,4 0-5-15,3-5-11 16,2-8-8-16,-3-4 6 16,0-2-10-16,-2-2-2 15,-5-4 0-15,-4 1-1 16,-8 0 7-16,-4 3-7 15,-6 4-3-15,-3 5 1 16,0 4 0-16,-6 5 2 0,-9 3-2 16,-7 5 0-16,-2 19 4 15,1 8-4-15,3 9 4 16,2 2-5-16,9-4 3 16,9-7 0-16,0-7 0 15,13-10-2-15,14-7-27 16,12-8-60-16,4 0-134 15,8-9-216-15</inkml:trace>
  <inkml:trace contextRef="#ctx0" brushRef="#br0" timeOffset="117629.02">22698 14708 339 0,'0'0'111'0,"0"0"-83"0,0 0 29 0,0 0 14 0,0 0 2 16,0 0-13-16,82-20 2 16,-62 3-28-16,-3-3-4 15,0-2-7-15,-7-2-19 16,-5 2 4-16,-5 3-2 15,0 5 5-15,-3 4-1 16,-14 6 0-16,-1 4 3 16,-6 0 11-16,-1 22 14 0,1 12-38 15,6 8 1-15,2 4 2 16,11-1-2-16,5-4 4 16,0-5-3-16,18-11 6 15,8-9-8-15,5-12 10 16,6-4-2-16,2-8-6 15,-3-18-2-15,-2-10-2 16,-2-8-38-16,-5-5-45 16,-7-8-84-16,-8-1-19 15,-7 2-91-15</inkml:trace>
  <inkml:trace contextRef="#ctx0" brushRef="#br0" timeOffset="117829.53">22971 14238 383 0,'0'0'162'0,"0"0"-65"0,0 0 0 15,0 0 11-15,0 0 35 16,0 0-46-16,21 113-38 16,-12-46-14-16,-3 7-7 15,0 3 0-15,-2-9-16 16,4-11-14-16,-2-18-6 16,-2-11-4-16,1-9-3 15,-2-10-18-15,1-4-26 16,-1-5-34-16,3 0-152 15,-3-3-126-15</inkml:trace>
  <inkml:trace contextRef="#ctx0" brushRef="#br0" timeOffset="118033.01">23184 14660 333 0,'0'0'289'0,"0"0"-225"16,0 0 89-16,9 101-44 15,-7-65-20-15,1-1-20 16,-3-3-20-16,0-7-17 16,0-7-17-16,0-12-10 15,0-4-5-15,0-2-18 16,0-6-52-16,4-17-87 16,-2-3-159-16</inkml:trace>
  <inkml:trace contextRef="#ctx0" brushRef="#br0" timeOffset="118567.31">23320 14880 551 0,'0'0'64'0,"0"0"31"0,0 0-42 15,0 0-3-15,0 0 9 16,0 0-23-16,24-26 1 15,-24-9-5-15,5-3-3 16,-1-3-25-16,5 2 4 0,0 3-4 16,0 7-1-16,0 11 3 15,0 8-6-15,-2 10-7 16,2 0-3-16,1 15 10 16,1 9 23-16,-3 3-5 15,-1 0-9-15,0-2-1 16,-2-7-7-16,-1-5 7 15,1-9-8-15,-2-4-6 16,0 0 4-16,0 0-20 16,3-14 22-16,-2-8 3 15,2-5 2-15,3 1-5 16,1 6-8-16,2 5-12 16,-1 7 6-16,1 4 9 0,-2 4-4 15,1 0 7 1,1 9 2-16,-3 8 9 0,-2 4 8 15,-1-1-5-15,0 0 3 16,-3-3 14-16,-2-3 30 16,2-6-33-16,-3-5-14 15,2-1-12-15,-2-2-2 16,0-2-23-16,1-19 6 16,3-7-8-16,2-7-75 15,2-1-122-15,0 6-22 16,1 4-52-16</inkml:trace>
  <inkml:trace contextRef="#ctx0" brushRef="#br0" timeOffset="118748.9">23693 14539 139 0,'0'0'197'0,"0"0"-63"0,0 0 12 16,0 0-51-16,3 76 37 0,-3-46-27 0,0 0-1 16,0 2-38-16,0-5-10 15,3 0-16-15,0-4-23 16,-2-9-13-16,2-5-4 15,-1-7-8-15,-2-2-34 16,1 0-75-16,-1 0-77 16,0-1-22-16,0-6-200 15</inkml:trace>
  <inkml:trace contextRef="#ctx0" brushRef="#br0" timeOffset="118951.48">23851 14631 614 0,'0'0'105'15,"0"0"22"-15,0 0 5 16,0 83-48-16,0-53-32 16,0-3-2-16,0-1-34 15,0-9-14-15,0-5-2 16,0-6-55-16,0-6-171 15,-3 0-284-15</inkml:trace>
  <inkml:trace contextRef="#ctx0" brushRef="#br0" timeOffset="119701.23">23902 14608 299 0,'0'0'104'0,"0"0"-58"16,0 0 101-16,0 0-21 15,25 73-65-15,-20-42 30 16,-1-3-44-16,-4-2-10 16,0-6-17-16,0-6 9 15,0-7-18-15,-1-6 12 16,-5-1 9-16,0-8-19 16,0-16-13-16,4-8-22 15,2-5 2-15,2-4 6 0,14 1 9 16,7 6-6-16,-4 10 3 15,1 11 7-15,-3 13-3 16,-3 0 4-16,-4 18-4 16,2 10 4-16,-3 3 10 15,-1 1 2-15,-1 1 10 16,-1-5-1-16,-2-6-1 16,1-6-20-16,-2-8-2 15,2-6-8-15,2-2-81 16,2-17-108-16,4-13 128 15,4-4-156-15</inkml:trace>
  <inkml:trace contextRef="#ctx0" brushRef="#br0" timeOffset="120051.22">24305 14547 39 0,'0'0'507'0,"0"0"-442"0,0 0 72 16,0 0-35-16,-70 80-44 15,50-55-8-15,-1 1-13 16,2 1-4-16,1-3-13 16,11-5-4-16,7-4-8 15,0-7 0-15,13-5-6 16,11-3-2-16,4 0-6 16,5-11 6-16,-1-8 0 0,-4 1 6 15,-4 3 0 1,-8 2-5-16,-7 9-1 0,-4 2 6 15,-5 2-3 1,0 0 19-16,0 6 7 16,0 12-6-16,1 2-21 0,2-2-2 15,2-6-6-15,3-5-19 16,1-7-46-16,5-5-80 16,2-20 50-16,-1-9-18 15,0-7-143-15</inkml:trace>
  <inkml:trace contextRef="#ctx0" brushRef="#br0" timeOffset="120267.57">24445 14236 644 0,'0'0'50'16,"0"78"101"-16,3-19-44 15,3 12-16-15,-1 5-32 16,-2-1-16-16,-3-12-19 15,1-12-17-15,1-16-7 16,-1-11-3-16,-1-9-25 16,0-10-49-16,0-5-108 15,0-4-140-15</inkml:trace>
  <inkml:trace contextRef="#ctx0" brushRef="#br0" timeOffset="120587.11">24430 14721 581 0,'0'0'78'0,"0"0"4"16,0 0 19-16,0 0-10 16,0 0-10-16,82 20-33 15,-52-22-5-15,1-14-4 16,2-2-17-16,-3-3-13 16,0-2-3-16,-5 1-5 15,-7 1-1-15,-3 1 0 16,-7 8 0-16,-7 2 0 15,-1 5 0-15,0 2 0 16,-1 1 0-16,-13 2-1 0,-4 0-2 16,-1 17 1-1,-4 9-2-15,1 4 4 0,3 2 0 16,8-1 1 0,10-2-1-16,1-6-3 0,9-9 1 15,14-4-18-15,6-7-47 16,2-3-18-16,0-3-11 15,2-15-80-15,-3-2-54 16</inkml:trace>
  <inkml:trace contextRef="#ctx0" brushRef="#br0" timeOffset="120971.68">24917 14631 243 0,'0'0'273'0,"0"0"-213"16,0 0 42-16,0 0-40 15,0 0 18-15,-82 20-10 16,57 1-13-16,0 5-14 16,1 5 4-16,5-2-20 15,9-4-3-15,5-7-19 16,5-6-3-16,3-9-2 16,16-3 2-16,7-8 0 15,2-19-1-15,2-10 10 16,-2-9-4-16,-5-4 0 0,-3-6 0 15,-6-2-2 1,-3 1 1-16,-4 6-2 0,-6 8 11 16,-1 15-11-16,0 11 4 15,0 11 10 1,0 6 17-16,0 4 0 0,-10 25-11 16,-2 16-24-16,-2 14-8 15,0 5 3-15,3-5-2 16,5-6-17-16,6-11-20 15,0-13-36-15,0-13-123 16,0-11-158-16</inkml:trace>
  <inkml:trace contextRef="#ctx0" brushRef="#br0" timeOffset="122139.32">23720 14427 585 0,'0'0'92'0,"0"0"-37"15,0 0-23-15,0 0-8 16,0 0 17-16,0 0-35 16,6 0-6-16,-4 0 0 15,-2-4-80-15,0-1-202 16</inkml:trace>
  <inkml:trace contextRef="#ctx0" brushRef="#br0" timeOffset="122683.43">23242 14550 664 0,'0'0'72'0,"0"0"3"0,0 0-21 0,0 0-47 16,0 0-7-16,0 0-28 16,0 0-45-16,47-10-69 15,-43 6-339-15</inkml:trace>
  <inkml:trace contextRef="#ctx0" brushRef="#br0" timeOffset="123317.04">24346 14526 651 0,'0'0'122'0,"0"0"11"0,0 0-79 0,0 0-34 16,0 0 38-16,0 0-8 15,57 10-13-15,-31-7-18 16,-1-2-6-16,0-1-10 0,2 0-3 16,0 0-7-1,0-13-79-15,-3-1-231 0</inkml:trace>
  <inkml:trace contextRef="#ctx0" brushRef="#br0" timeOffset="124270.23">25406 14273 64 0,'0'0'242'0,"0"0"-215"16,0 0 9-16,0 0 27 15,0 0 29-15,0 0-8 16,-15-37-4-16,14 37 24 15,-2 0 10-15,3 0-31 16,0 15-8-16,0 20-53 16,0 17-12-16,7 13 14 15,5 1 4-15,1-8-4 16,4-6-11-16,-7-13-3 16,0-12-7-16,-2-11 2 15,-5-7-5-15,-2-7 1 16,-1-2-2-16,0 0 0 15,0-11-8-15,0-13-14 0,0-7-28 16,0-2 13-16,0 7-5 16,7 5-8-16,6 8 15 15,-1 10-4-15,1 3-8 16,-1 11 5-16,-3 15 12 16,-4 3 31-16,-5 3 3 15,0 0 5-15,0-4 26 16,-9-4 10-16,-3-7 4 15,-5-6-5-15,2-6-16 16,-4-5-11-16,0 0-16 0,1-6-26 16,4-12-35-16,7-6-80 15,5-3-107-15,2 0-269 16</inkml:trace>
  <inkml:trace contextRef="#ctx0" brushRef="#br0" timeOffset="124657.27">25616 14552 620 0,'0'0'59'0,"0"0"87"0,0 0-14 16,27 88-64-16,-18-68-19 15,2-5-7-15,0-2-9 0,-2-7-19 16,3-3-3-16,3-3-2 15,0 0 10-15,6-9-13 16,3-14 2-16,0-6-4 16,-5-2-2-16,-1-1-2 15,-7 7 0-15,-5 4 0 16,-3 7 2-16,-3 7-2 16,0 4-2-16,0 3 2 15,0 9 2-15,0 22-2 16,-2 14 1-16,-7 15 2 15,1 6-3-15,-3 0 2 16,2-3 3-16,1-8-1 16,4-10-3-16,4-11 1 0,0-10-4 15,0-7-23-15,0-10-41 16,4-7-93-16,-1 0-211 16</inkml:trace>
  <inkml:trace contextRef="#ctx0" brushRef="#br0" timeOffset="125677.54">26380 14575 164 0,'0'0'232'0,"0"0"-213"15,0 0-4-15,0 0-4 16,0 0 72-16,0 0 35 16,-6-10-48-16,-4 9 55 15,-2 0-27-15,-5 1-30 16,1 0 3-16,-5 0-29 16,-1 10-10-16,4 5-16 0,-2 2-12 15,8-1-4-15,5 2 0 16,7-2-1-16,0 4 1 15,12-1-4-15,11-1-4 16,2-4 0-16,2-1 3 16,-2-2 1-16,-6-1 1 15,-7 0 3-15,-6 1-2 16,-6 3 1-16,0 2 1 16,-9-1 3-16,-10-2-1 15,-6-6-1-15,2-7 1 16,-1 0-2-16,5-2-13 15,5-11-10-15,10-3-1 0,4-2-72 16,0 2-67 0,10 3 9-16,8 5-5 0,0 2 49 15,1 2 45-15,-2 2 44 16,-1 2 21-16,-4 0 0 16,0-1 21-16,-4 1 37 15,-2 0 24-15,1-1 17 16,2-2 3-16,3-4-14 15,4-3 3-15,1-5-24 16,4-4-23-16,1-5-11 16,-4-1-6-16,-2 0-14 15,-10 2-13-15,-6 1 9 16,0 7-8-16,-3 4 8 16,-14 5 6-16,-3 6 7 15,-2 0 4-15,-2 22-6 16,2 8-20-16,2 10 1 0,7-1-1 15,10 1-5-15,3-5 5 16,3-8 7-16,14-7-6 16,7-7-1-16,2-11 0 15,2-2-4-15,1-2 2 16,-1-19-7-16,-1-8-34 16,-7-5-117-16,-4-5-58 15,-9-2-120-15</inkml:trace>
  <inkml:trace contextRef="#ctx0" brushRef="#br0" timeOffset="125876.22">26589 14341 387 0,'0'0'154'0,"0"0"-107"0,0 0 89 16,0 0 19-16,0 0-27 15,33 96-41-15,-27-43-34 16,-3 9-24-16,-3-1-17 15,0-3-10-15,0-9-2 16,-9-9-8-16,-2-11-32 16,-1-9-63-16,-2-11-149 15,-3-9-208-15</inkml:trace>
  <inkml:trace contextRef="#ctx0" brushRef="#br0" timeOffset="126073.32">26500 14666 357 0,'0'0'287'0,"0"0"-271"16,0 0 100-16,0 0-47 15,110-11-12-15,-76-1-33 16,1-6-14-16,-3-5-10 16,-2-6-54-16,-3-3-61 15,-6 0 19-15,-5 2-44 16,-7 4-160-16</inkml:trace>
  <inkml:trace contextRef="#ctx0" brushRef="#br0" timeOffset="126253.65">26814 14371 340 0,'0'0'116'0,"0"0"22"0,0 0-55 16,0 0-14-16,-13 87 11 16,11-42-3-16,1 4-13 15,-2 4-13-15,3-3-2 16,0-4-32-16,0-7-4 15,0-11-11-15,0-7-2 16,0-8-38-16,0-10-73 16,0-3-95-16,-9 0-537 15</inkml:trace>
  <inkml:trace contextRef="#ctx0" brushRef="#br0" timeOffset="126621.48">26673 14629 588 0,'0'0'20'16,"0"0"126"-16,0 0-9 15,100 0-61-15,-74 0-22 16,0 0-24-16,-3 0-23 16,-3 0-7-16,1 0-2 15,-2 0-17-15,-1 0-76 16,-3 0-41-16,-3 4 4 15,-4 4-10-15,-4 2 79 16,-3 2 63-16,-1 0 17 0,0 2 44 16,0 2 12-1,0-1 1-15,0 1 12 0,0-1 5 16,0 0 10-16,0 2-29 16,0 0-17-16,0-2-18 15,0-3-13-15,2 0-11 16,1-7-10-16,-2 1-2 15,1-2-2-15,-2-4-18 16,1 0-44-16,-1 0-165 16,0-6-144-16</inkml:trace>
  <inkml:trace contextRef="#ctx0" brushRef="#br0" timeOffset="127541.03">27132 14698 392 0,'0'0'134'0,"0"0"-85"16,0 0 20-16,0 0 21 16,24 79 5-16,-18-58-19 15,-2-4-34-15,-2-6-12 16,-1-5-1-16,-1-5-8 15,0-1-5-15,0 0 5 16,0-7 8-16,0-14-19 16,0-7-10-16,0-5-12 15,0-2 6-15,0 0 2 16,11 4-1-16,4 3-19 16,1 8 12-16,-2 11 11 15,-2 9-3-15,-1 0-3 16,3 16-5-16,1 8 12 0,-2 2 0 15,2 3 4-15,-3-5 1 16,-1-3 10-16,-3-4 5 16,-2-4-15-16,-3-5 1 15,-1-6-6-15,-1 0 0 16,-1-2-25-16,0 0-48 16,0-11-159-16,0-5-325 15</inkml:trace>
  <inkml:trace contextRef="#ctx0" brushRef="#br0" timeOffset="127947.73">27447 14620 381 0,'0'0'184'0,"0"0"-148"16,0 0 59-16,0 0-59 15,0 0 52-15,0 0-22 16,-60-19 10-16,29 31-16 15,-3 11-6-15,1 5-32 16,4 3-7-16,10-5 1 16,10-4-9-16,9-7-5 15,0-5 2-15,18-4-4 16,9-6-3-16,2 0 3 16,6-6 8-16,-4-8-6 15,-3 0 2-15,-5 5-4 16,-7 5 3-16,-4 4-2 0,-3 7 0 15,-4 23 18-15,-2 13 32 16,-3 7-22-16,0 6-14 16,0 0-6-16,0-4-4 15,0-7 5-15,-3-10-7 16,3-11-2-16,0-10-1 16,0-8-2-16,-2-6-33 15,2 0-35-15,0-6-17 16,0-15-33-16,0-6-251 15</inkml:trace>
  <inkml:trace contextRef="#ctx0" brushRef="#br0" timeOffset="128923.51">28076 14550 101 0,'0'0'162'0,"0"0"-126"15,0 0 43-15,0 0-40 16,0 0 24-16,0 0 24 0,-17-25-5 16,3 25-15-16,-5 0 29 15,-4 0-10 1,-5 8-27-16,-3 10-15 0,-1 4-27 15,3 7-4-15,6 1-3 16,7-2 0-16,7-4-5 16,7-7 3-16,2-4-8 15,0-9 0-15,14-4 0 16,3 0 6-16,9-4-1 16,1-16 1-16,5-9-3 15,-3-5 0-15,0-6 1 16,-10-1-4-16,-6-2 0 15,-4 2-1-15,-8 2 2 0,-1 2-1 16,0 4 3-16,-6 4-3 16,-5 9-1-1,2 10 1-15,4 7 9 0,2 3 14 16,3 0 2-16,0 7-11 16,0 16-9-16,2 10-5 15,11 6 8-15,2 2 1 16,0 2 5-16,1-3 6 15,-2-2-9-15,-3-4-6 16,-3-7-2-16,-3-7-3 16,-4-6 2-16,-1-5-2 15,0-1-9-15,0-1-24 16,-3 2-17-16,-3-2-74 16,-3-3-186-16,8-4-84 0</inkml:trace>
  <inkml:trace contextRef="#ctx0" brushRef="#br0" timeOffset="129239.7">28251 14529 524 0,'0'0'96'0,"0"0"-38"0,0 0 85 16,0 0-22-16,84 3-31 16,-59 1-32-16,-1-1-22 15,-5-1-22-15,-1 1-7 16,-4-2-7-16,-3 2 0 15,-5-3-4-15,-1 2-46 16,-5-1-96-16,0 0-91 16,-11 5-105-16</inkml:trace>
  <inkml:trace contextRef="#ctx0" brushRef="#br0" timeOffset="129441.46">28244 14712 697 0,'0'0'65'0,"0"0"37"16,0 0 65-16,88 0-83 15,-57 0-38-15,-3 0-15 16,-1 0-21-16,-3 0-10 16,-5-1-9-16,2 1-41 15,-7-2-134-15,-6 2-183 16</inkml:trace>
  <inkml:trace contextRef="#ctx0" brushRef="#br0" timeOffset="130366.38">28711 14273 220 0,'0'0'171'0,"0"0"-90"16,0 0 23-16,0 0-32 16,0 0 2-16,0 0 20 15,10-7-19-15,0 7-3 16,4 0-10-16,4 0-20 15,-2 0-21-15,4 0 9 0,-1 0-10 16,-4 0-6 0,0 0-3-16,-5 0-5 0,-4 0 2 15,-3 0-4-15,-3 0-2 16,0 0 1-16,0 0 1 16,0 0 8-16,0 0-1 15,-9 0 19-15,-6 0-30 16,-7 0-4-16,-2 0-3 15,0 0 4-15,2 0 1 16,-1 9 4-16,3 7-2 16,1 6 2-16,2 6-2 15,3 4 2-15,4 3-2 16,5 1 0-16,4-7 2 0,1-5-1 16,0-5 1-1,0-6-2-15,7-5 4 0,2-4-1 16,-3-1 3-1,0-3-3-15,-1 0 3 0,-1 0-3 16,1 0-1-16,2 0-1 16,-1 0 3-16,0-1 1 15,0-2-1-15,0-1 0 16,3 0-4-16,0 2 0 16,3-1 0-16,6 3 0 15,1 0 0-15,1 3 0 16,-1 11 0-16,-2 5 0 15,-4 0 0-15,-3 4 2 16,-4-2 13-16,-4 1-3 0,-2 0 1 16,0 0 6-1,-2 0-6-15,-11-3-3 0,-5-1 2 16,-3-3-5-16,-6-4-2 16,-3-4 0-16,-1-4-3 15,-1-3-2-15,6 0-2 16,6 0-1-16,8 0-9 15,6-1 0-15,6-2-17 16,0 0-23-16,8-1-56 16,16-1-43-16,-3 4-203 15</inkml:trace>
  <inkml:trace contextRef="#ctx0" brushRef="#br0" timeOffset="139757.94">3476 16218 349 0,'0'0'133'0,"0"0"-54"0,0 0 17 16,0 0-41-16,0 0-30 16,0 0-7-16,0 0 28 15,0 0 23-15,0-6-2 16,0 6-17-16,0 0 7 15,0 0-15-15,0 0-21 16,0 11-8-16,0 10-2 16,3 10-7-16,1 13 6 15,1 4-7-15,1 3 2 16,1 1-3-16,-4 5 1 0,2-3 0 16,-5-5-1-1,1-10-1-15,1-15-1 16,-2-11 0-16,1-9-2 0,1-4 1 15,-1 0-4-15,1 0-3 16,2 0-5-16,3-4 11 16,4-6 2-16,4-3 5 15,4 3-1-15,-1 2-3 16,3 2 5-16,0 3-1 16,0 3 4-16,0 0 3 15,-2 0-12-15,2 0 5 16,-6 0-5-16,3-4 0 15,-5-3 1-15,2-2-1 16,-1-2-1-16,-1 0-10 16,-1-1-14-16,-3 1-60 0,1 3-115 15,-5 2-172-15</inkml:trace>
  <inkml:trace contextRef="#ctx0" brushRef="#br0" timeOffset="140255.6">3916 16184 355 0,'0'0'235'0,"0"0"-139"0,0 0 15 0,0 0-29 0,0 0-29 16,0 97-4-16,-3-45 15 15,3 3 3-15,-3-2-35 16,0-7-10-16,3-5-2 16,0-7-10-16,0-8 0 15,0-7-10-15,0-8 0 16,0-5 0-16,3-2-1 15,3-1 0-15,3-3-5 16,1 0-1-16,1 0 3 0,-2 0-3 16,1 0-5-16,4 0 11 15,-1 0 1 1,-1 0 3-16,4 0-3 0,-1 0 0 16,3 0-2-1,-1 0 2-15,2-1-2 0,2-4 1 16,-2 3 1-16,2-3-13 15,-4 0-16-15,-1-2-33 16,-4-2-35-16,-2-4-75 16,-10-1-25-16,0 1-397 15</inkml:trace>
  <inkml:trace contextRef="#ctx0" brushRef="#br0" timeOffset="140470.07">3907 16408 542 0,'0'0'268'16,"0"0"-203"-16,0 0 32 15,0 0-82-15,0 0 10 16,0 0 54-16,48 24-49 16,-26-22-4-16,2-2-5 15,-2 0-13-15,-2 0-8 16,-1 0 0-16,-4-6-8 0,-5-7-54 15,-5-2-61-15,-5-2-174 16</inkml:trace>
  <inkml:trace contextRef="#ctx0" brushRef="#br0" timeOffset="140682.1">3879 16270 785 0,'0'0'158'0,"0"0"-86"16,0 0-3-16,0 0-59 16,0 0-7-16,0 0 12 15,34-47 6-15,-13 37-8 16,-3 1-11-16,9-3-2 0,-2 1-19 16,3-2-83-1,1 5-103-15,-3 3-99 0</inkml:trace>
  <inkml:trace contextRef="#ctx0" brushRef="#br0" timeOffset="141353.87">4219 16213 113 0,'0'0'496'15,"0"0"-450"-15,0 0 35 0,0 0 2 16,19 100-5 0,-10-63-32-16,-3 3 7 0,0 2-10 15,-3 1-12-15,-1-1-2 16,2-4-15-16,-3-6-11 16,-1-8 4-16,2-7-7 15,-2-8 0-15,0-8-2 16,0-1-35-16,0-2-38 15,0-23-18-15,0-7 25 16,0-9 4-16,0-4 6 16,-2-5 17-16,2-3 22 15,0-4 11-15,0 4 7 0,5 4 1 16,7 9 0 0,3 9 13-16,-2 9 13 0,2 13-10 15,-3 7-9-15,0 2 5 16,0 9 10-16,-3 13 0 15,2 8 1-15,-4 7 7 16,-4-1 7-16,-2 3 6 16,-1-5-11-16,0-3-18 15,-1-8 1-15,-11-3 1 16,-3-6-8-16,-4-3-7 16,-1-2 1-16,-2-3-2 15,4-2 0-15,6-1 1 16,3-1 10-16,5 0 1 15,4 1 0-15,0 4-12 16,0 4-4-16,10 3 3 0,5 0-2 16,3-4 3-1,-3-1 6-15,4-4 3 0,-1 0 4 16,-3-2 9 0,4 1 0-16,-2-3-6 0,-1 3-2 15,-1 3-7-15,1 2-6 16,-5 3-1-16,5 4-11 15,-5 2-70-15,-4 2-110 16,-2-2-119-16</inkml:trace>
  <inkml:trace contextRef="#ctx0" brushRef="#br0" timeOffset="141756.13">4551 16654 424 0,'0'0'43'16,"0"0"-27"-16,0 0 41 0,0 0-9 15,30-87-4-15,-22 72 3 16,-4 4-11-16,-1 4 5 16,-1 5-4-16,-2 2-21 15,0 0 5-15,3 0 10 16,1 9 11-16,2 13-18 16,0 12 15-16,0 6-21 15,-1 0-17-15,-5 3 4 16,1-5 8-16,-1-4-6 15,2-7 0-15,-2-9-3 16,1-7-4-16,-1-7-8 16,0-2-60-16,0-2-100 15,0 0-107-15</inkml:trace>
  <inkml:trace contextRef="#ctx0" brushRef="#br0" timeOffset="142102.34">4786 16620 587 0,'0'0'78'15,"0"0"24"-15,0 0-8 16,0 0-7-16,-6 73-26 15,4-49-1-15,2-5-14 16,0-6-24-16,0-3-13 0,2-6-4 16,8-4-3-16,2 0-2 15,2-5 7-15,-1-16-7 16,-1-7 4-16,0-4 0 16,-8-2 0-16,-4-1-4 15,0 8 4-15,-3 7-3 16,-13 7-1-16,-1 10-3 15,-2 3-16-15,0 4-66 16,4 21-66-16,2 7-108 16</inkml:trace>
  <inkml:trace contextRef="#ctx0" brushRef="#br0" timeOffset="155039.62">8059 11565 4 0,'0'0'215'16,"0"0"-177"-16,0 0 45 16,0 0-36-16,0 0-25 15,0 0 4-15,0 0-2 16,-3 2 6-16,3-2-6 16,0 0-9-16,0 0 5 15,0 0 1-15,0 0-9 16,0 0 11-16,0 0 5 15,0 0-2-15,0 0-7 16,0 0 1-16,0 0-6 16,0 0-2-16,0 0-3 15,0 0-2-15,0-8 6 0,6-7 16 16,8-9-1-16,2-5-21 16,2-8 1-16,4-2 11 15,2 2-16-15,1 0 8 16,-2 5-11-16,4-1 5 15,-5 6-6-15,-1 6 5 16,-5 4-4-16,-1 4 3 16,-6 4-2-16,-1 0-2 15,-2 1-1-15,-1 0 2 16,0-3 6-16,-2 1-4 0,3 2 3 16,-6 1-3-16,3 2 3 15,-3 5 1-15,0 0 12 16,0 0 4-16,0 0 16 15,0 0 6-15,0 0-2 16,0 3-29-16,-3 3-9 16,0-1-4-16,0 2-8 15,0-2 3-15,0 0-13 16,1-2-30-16,1 4-19 16,1-5-85-16,-3-1-53 15</inkml:trace>
  <inkml:trace contextRef="#ctx0" brushRef="#br0" timeOffset="155816.37">7998 11147 241 0,'0'0'73'0,"0"0"-23"0,0 0 2 16,0 0-12-16,0 0-2 16,0 0 22-16,-21 0-15 15,21 0 12-15,0 0-2 16,0 0 14-16,0 0-2 15,0 0-9-15,0 0-5 16,0 0-9-16,0 0-14 16,0 0-17-16,0 7-5 15,0 8-6-15,16 5 14 0,2-1-1 16,5 1-7-16,0-2-4 16,2 1 0-16,-2 1-2 15,0-2 0-15,-4 0 5 16,-4-1-6-16,1 0 6 15,-5-3-6-15,1-2 0 16,-2 1 1-16,-2-3 1 16,-1 0 4-16,1-3-7 15,0 0 1-15,3 0 0 16,0-1 0-16,-1-3-1 16,0 1-3-16,-1-3 2 0,0 1 1 15,-4-2 0-15,-2 0 3 16,-2 0-2-16,-1 2-1 15,0-2 1-15,0 1 2 16,0-1-2-16,0 0 0 16,0 0-1-16,0 0 0 15,0 0-10-15,0 0 2 16,0 0-6-16,0 0-1 16,0 0-10-16,0 0-13 15,0 0-15-15,0 0-36 16,0-3-22-16,-3-1-184 15</inkml:trace>
  <inkml:trace contextRef="#ctx0" brushRef="#br0" timeOffset="159671.79">5099 16551 243 0,'0'0'52'0,"0"0"-27"0,0 0 6 16,0 0 20-16,0 0-27 15,0 0-4-15,0 0 26 16,-37-3 17-16,34 4 13 16,1-1 46-16,2 2-6 15,-1-2-22-15,1 0-23 16,0 0-20-16,0 0-16 16,0 0-19-16,0 0-10 15,0 0-4-15,0 0-2 16,0 0-1-16,9 0 1 15,4 0 4-15,1 0 2 16,-1 0-6-16,5 1 0 0,-2 1 7 16,1-2-7-16,1 0 0 15,-2 0 0 1,-1 0-23-16,-3 0-28 0,0 1-60 16,-6 5-96-16,-6 0-63 15</inkml:trace>
  <inkml:trace contextRef="#ctx0" brushRef="#br0" timeOffset="159889.53">5122 16731 466 0,'0'0'477'16,"0"0"-411"-16,0 0 14 0,0 0-47 15,0 0-22-15,0 0-10 16,7-6 4-16,3 3 14 15,-1 0-14-15,-1 0-5 16,7 0-5-16,0-3-16 16,4 1-58-16,3-4-110 15,-2 3-105-15</inkml:trace>
  <inkml:trace contextRef="#ctx0" brushRef="#br0" timeOffset="160639.99">5835 16274 410 0,'0'0'148'0,"0"0"-90"16,0 0 16-16,0 0-52 15,0 0-12-15,0 0 0 16,13-14 35-16,-4-6 38 15,-1-3-44-15,2-6-14 16,-1 2-19-16,0 4 4 16,-2 5-1-16,-1 9-4 15,-3 7-5-15,-3 2 2 0,2 2 4 16,2 23 30 0,1 13-17-16,1 14-1 0,1 6-7 15,-6 3-5-15,-1-2 4 16,0-4 8-16,0-9-9 15,0-13 2-15,0-14-11 16,0-8 0-16,0-9-16 16,3-2-59-16,2 0-114 15,-2 0-22-15,3-9-43 16</inkml:trace>
  <inkml:trace contextRef="#ctx0" brushRef="#br0" timeOffset="161006.71">6119 16269 475 0,'0'0'45'16,"0"0"60"-16,0 0 46 15,0 0-14-15,0 0-83 16,0 81-29-16,0-32 30 15,0-2-8-15,0-5-11 16,0-8-12-16,0-14-10 16,5-10-9-16,9-6 2 15,3-4-7-15,0 0 1 0,4-22 1 16,-5-11 0-16,-4-11 3 16,-6-7-4-16,-6 0 1 15,0 3-1-15,-12 14 0 16,-9 10-1-16,-4 12-2 15,-2 12-21-15,1 7-28 16,3 30-37-16,3 8-104 16,11 4-34-16,6-9-377 15</inkml:trace>
  <inkml:trace contextRef="#ctx0" brushRef="#br0" timeOffset="161908.24">6539 16136 30 0,'0'0'194'16,"0"0"-171"-16,0 0 37 0,0 0 7 15,0 0 7-15,0 0 18 16,3-3 3-16,-3 3-14 16,0-2 4-16,4 2-4 15,-4-1-14-15,0 1 1 16,0 0-15-16,0 0-9 15,-9-1-22-15,-3 1-20 16,-2 0 5-16,-3 0-2 16,2 2 7-16,0 12-12 15,-1 3 0-15,5 5 0 16,2 9 0-16,1 4-5 16,6 8 3-16,2-2 2 0,0 4 0 15,0 1-3 1,10-5 2-16,-2-2 1 0,-2-4 1 15,0-5-1-15,-3-3 1 16,4 0-2-16,-2-2 2 16,-2-4-2-16,3-5 2 15,0-5-2-15,4-2 1 16,2-6-8-16,4-2 0 16,2-1 5-16,5 0 3 15,0-3 0-15,-3-4 2 16,5 0 1-16,-2 4-3 15,-5 0 0-15,1 3 0 16,-7 0 0-16,0 0-6 16,-2 0-5-16,2 0-49 0,0 0-24 15,-1 0-106-15,-1-1-34 16,-4-10-104-16</inkml:trace>
  <inkml:trace contextRef="#ctx0" brushRef="#br0" timeOffset="162173.71">6953 16256 366 0,'0'0'160'0,"0"0"-9"16,0 0-24-16,0 0-7 15,14 114-41-15,-12-59-10 16,-2 1-22-16,0-5-10 16,0-4-30-16,0-12 0 15,0-9-6-15,0-11-1 16,0-8-27-16,0-7-49 16,3 0-183-16,2-13-23 15</inkml:trace>
  <inkml:trace contextRef="#ctx0" brushRef="#br0" timeOffset="162656.87">7234 16455 648 0,'0'0'113'0,"0"0"-65"16,0 0 8-16,0 0 4 16,0 0 24-1,0 0-3-15,61-15-23 0,-40 11-22 16,5 2 0-16,2 1-17 15,3 0-6-15,-2 1-4 16,-6 0-2-16,-5 0-1 16,-7 0 0-16,-5 0-2 15,-2 0 0-15,-2 0-3 16,-2 0 10-16,0 0-2 16,0 0-2-16,0 0 3 15,0 0-6-15,0 0-3 16,0 0 8-16,0 0-9 15,0 0 1-15,0 0-2 0,0 0 4 16,0 0-6 0,0 1-5-16,0 2-12 0,0 2-24 15,0-1-51-15,0-1-208 16,0-2-215-16</inkml:trace>
  <inkml:trace contextRef="#ctx0" brushRef="#br0" timeOffset="163293.07">7643 16379 758 0,'0'0'94'0,"0"0"49"0,0 0-72 0,0 0-51 15,0 0-15-15,0 0 6 16,25 0 14-16,-13-2 0 16,3 0-3-16,2 2-3 15,-3 0-7-15,0-2-7 16,-2 1 2-16,-5 1 1 15,1-2-2-15,-2 2 1 16,2 0 5-16,-3-1 4 0,4 1-16 16,2-3 0-16,2 0 1 15,-1 0 0-15,1-1 4 16,1 0-5-16,0-2 0 16,-3-3-2-16,1 4 5 15,0-4-6-15,-5 1 9 16,2-1-12-16,-4 0 5 15,2-2 1-15,-5-5 0 16,-2 2 0-16,0-2 2 16,-2 3-1-16,-11 5 0 15,-7 1 8-15,-5 2-9 16,-5 5 0-16,-4 0 1 0,1 11 1 16,0 15 18-1,5 14-12-15,4 10-7 0,9 7 2 16,8 3 2-16,7-4-5 15,0-6 2-15,20-7-2 16,12-12 4-16,7-11-4 16,3-14-7-16,2-6-1 15,1-1-6-15,-5-15-6 16,-6-7-14-16,-10 0-59 16,-9 2-30-16,-7 5-306 15</inkml:trace>
  <inkml:trace contextRef="#ctx0" brushRef="#br0" timeOffset="163911">8037 16051 368 0,'0'0'78'0,"0"0"50"0,0 0-18 16,0 0 9-16,0 0-34 0,0 0-25 15,-11 1 20-15,11-1-23 16,0 0-13-16,0 0-6 15,12 0-18-15,9-2 26 16,3-4-23-16,3-1-14 16,1-1-7-16,1 1-2 0,-3 1-4 15,1 0-29 1,-2 2-36-16,-3 2-95 0,-8 2-187 16</inkml:trace>
  <inkml:trace contextRef="#ctx0" brushRef="#br0" timeOffset="164675.51">8410 15811 243 0,'0'0'93'0,"0"0"-40"16,0 0-13-16,0 0 11 16,0 0-9-16,0 0-3 15,0-1 2-15,0 1 36 16,0 0 11-16,0 8 24 15,0 12-53-15,0 9-39 16,-2 4 3-16,-1 1 12 16,0-3-17-16,2-4-8 15,-1-7-10-15,2-6-4 16,0-6-31-16,0-5-91 16,2-3-34-16,7 0-23 0,3-12-39 15</inkml:trace>
  <inkml:trace contextRef="#ctx0" brushRef="#br0" timeOffset="164993.4">8543 15907 59 0,'0'0'470'15,"0"0"-396"-15,0 0 48 16,0 0-5-16,0 0-32 15,0 0-20-15,0 55-18 0,1-49-25 16,8-2-12 0,0-1-3-16,0-3-1 0,6 0-1 15,-3-3 2-15,-1-13-6 16,-3-1 0-16,-2 1 0 16,-6-1-1-16,0 4 0 15,0 1-4-15,-9 6-8 16,-7 6 7-16,-1 0-33 15,-2 9-48-15,1 14-22 16,3 3-20-16,6-1-105 16</inkml:trace>
  <inkml:trace contextRef="#ctx0" brushRef="#br0" timeOffset="165209.79">8711 15847 461 0,'0'0'54'0,"0"0"84"16,-2 100-8-16,-9-57-16 16,-1 3-31-16,-2-3-43 15,-2 0-20-15,1-5-16 16,0-6-4-16,6-6-36 15,3-8-91-15,0-8-131 0</inkml:trace>
  <inkml:trace contextRef="#ctx0" brushRef="#br0" timeOffset="165576.84">8726 16136 487 0,'0'0'114'0,"0"0"-99"16,0 0 0-16,0 0 40 0,0 0-19 16,0 0-19-16,46-69-8 15,-38 56-1-15,-4 4-4 16,1 3 5-16,-4 5-7 15,-1 1-2-15,0 0 7 16,2 11 33-16,-2 8-1 16,0 7-32-16,0 0 2 15,0 1-8-15,0-4-1 16,0-5 6-16,0-8-6 16,4-4-15-16,2-6-64 15,0 0-42-15,2-3 10 16,-2-11-29-16,2-1-168 15</inkml:trace>
  <inkml:trace contextRef="#ctx0" brushRef="#br0" timeOffset="165824.29">8869 16165 465 0,'0'0'90'0,"0"0"22"15,0 0-22-15,0 0-16 16,0 0-22-16,0 0-8 15,15 36 1-15,-3-36-15 16,-3-6 0-16,3-8 0 16,-3-6-7-16,-2-3-11 15,-5 1-7-15,-2 4-3 0,0 4-1 16,-5 8-2 0,-8 4 1-16,-5 2-22 0,-3 2-42 15,3 15-73-15,-1 4-43 16,4 1-94-16</inkml:trace>
  <inkml:trace contextRef="#ctx0" brushRef="#br0" timeOffset="166677.5">9056 15969 255 0,'0'0'77'0,"0"0"-34"16,0 0 30-16,0 0-14 15,0 0-24-15,0 0-18 16,-5 0 11-16,11 3 16 15,6 1 20-15,6-2-20 16,1 0 10-16,4-2 4 16,2 0-9-16,-1 2-10 0,-3-2-8 15,-3 2-18-15,-3 3 1 16,-3 1 11-16,-2 3 0 16,0 4 9-16,-5 7-12 15,4 5 0-15,-4 7-11 16,0 4-7-16,-2 6 0 15,-1 6-1-15,1 5 3 16,3 1-1-16,0-1 2 0,4-2-4 16,4-8-3-1,-2-5 0-15,1-5 0 16,-4-5 0-16,-3-5 6 16,-1-8-6-16,-3-3 0 15,-2-5 2-15,0-6-1 0,0 2 18 16,0-1 12-1,0 0-4-15,-11 0-1 0,-5-1-14 16,-4 2-6-16,-1-2-1 16,0 1-2-16,0 0 1 15,5 0-4-15,5-1-3 16,5 1-5-16,3-1-23 16,3-1-32-16,0 0-54 0,0 0-219 15,0 0-282 1</inkml:trace>
  <inkml:trace contextRef="#ctx0" brushRef="#br0" timeOffset="168668.36">5984 16923 229 0,'0'0'105'0,"0"0"-25"16,0 0 4-16,0 0-47 15,0 0-23-15,0 0 0 16,-2 1 45-16,4-1 19 16,1 0-21-16,4 0 13 15,1 0-11-15,2 0-8 16,3 0 1-16,4 0-6 16,2 0-12-16,1 0-15 0,7 0 10 15,-2 0-7-15,2 0-10 16,0 2-2-1,-4-2-2-15,-1 0-4 0,0 0 12 16,0 0-1-16,-2 0-12 16,-1 1 3-16,2-1-4 15,-3 0 0-15,1 0 1 16,2 0 5-16,0 0-5 16,3 0 5-16,1 0-2 15,0-1 3-15,2-1-6 16,-1 1 0-16,5 1-3 15,-2 0 0-15,-1 0 0 0,2 0 5 16,-5 0-3 0,3 0 11-16,-4 0-2 0,-3 0-11 15,0 0 1-15,0 0-1 16,-3 0 6-16,6 0-6 16,-2 0-1-16,0 0 1 15,1 0 4-15,4 0-2 16,-2 0-2-16,3 0 0 15,-1 0 2-15,-2 0 5 16,-2 0-7-16,-2 0 1 16,0 0-7-16,-5 0 14 15,0 0-7-15,0 0-1 16,-3 0 0-16,0 0 2 16,-1 0-1-16,5 0 0 0,-1 0 1 15,-1 0-1-15,6 0 2 16,-3-1-2-16,6-1 0 15,-2 2-1-15,-1 0 1 16,-3 0-1-16,1 0 1 16,-2 0 0-16,-1-1-1 15,1 1 0-15,0-1-2 16,0 0 5-16,1-1 1 16,-1-1-3-16,2 2 1 15,0-1 1-15,3 2-3 16,1 0-3-16,-1 0 3 0,3-1 9 15,-1 1-9 1,-3-2 0-16,0 1 1 0,4 1-1 16,-1-1 0-16,0-2 1 15,0 0 1-15,6 0 1 16,-2-2-1-16,2 2 1 16,0-2 4-16,-2 2 2 15,0 3-7-15,1-1-2 16,-1 1 0-16,3 0 0 15,2 0 6-15,0 0-5 16,3 0 4-16,1 0-4 16,-1 0-1-16,3-1-2 15,-3-4 2-15,-4 1 5 0,1 0 1 16,-4 1-1-16,-4-1 7 16,-1 2-10-16,0 2 12 15,0 0-8-15,-2 0-5 16,1 0 6-1,-1 0-6-15,3 0 0 0,2 2 6 16,0 3-7-16,1 1 0 16,2 0-1-16,-3-1 1 15,0 0 3-15,1-2 3 16,1 1-5-16,-1-3-1 16,0 4-2-16,-1 0 2 15,0 1 0-15,3 3 0 16,2-2 4-16,0 2-4 15,-1-2-1-15,-3-3 1 16,-5-2 0-16,-2-2 1 0,0 0-2 16,-3 0 1-16,-5 0-4 15,-1 0-8 1,-2 0-38-16,-5 0-35 0,-4-5-19 16,-1 0-130-16,-10 4-369 15</inkml:trace>
  <inkml:trace contextRef="#ctx0" brushRef="#br0" timeOffset="169316.87">7134 17459 614 0,'0'0'70'0,"0"0"-42"0,0 0 21 0,0 0 0 15,0 0 20 1,0 0-23-16,0 0 22 0,64-46-1 16,-50 20-26-16,0 2-16 15,-3 6-16-15,0 7-5 16,-4 5 1-16,-4 6-4 15,-3 0 1-15,1 6 11 16,5 23 13-16,0 16-3 16,2 10-6-16,-1 2-10 15,-4 1-6-15,-3-9 5 16,2-6-4-16,-2-9-2 16,0-15 0-16,1-9-18 15,2-10-49-15,3-3-159 16,0-21-103-16,4-5-256 15</inkml:trace>
  <inkml:trace contextRef="#ctx0" brushRef="#br0" timeOffset="169599.17">7431 17555 760 0,'0'0'97'16,"0"0"29"-16,-6 83-20 15,24-66-47-15,6-7-39 16,7-8 5-16,3-2-5 16,-4-16 0-16,1-13-10 15,-9-12-6-15,-8-9-3 0,-14-3 3 16,0 0-2-16,-16 11 1 16,-17 14-2-1,-7 15-1-15,-8 13-5 0,0 10-2 16,4 25-15-16,11 12-31 15,15 5-16-15,12-5-134 16,6-11-130-16</inkml:trace>
  <inkml:trace contextRef="#ctx0" brushRef="#br0" timeOffset="170205.98">9772 16906 628 0,'0'0'227'0,"0"0"-107"0,0 0-31 0,0 0-53 16,0 0 20-16,0 0-16 0,67 3-7 15,-42-3-11-15,1 0-9 16,-1 0-11-16,-1 0-2 16,-6 0-10-16,-2 0-44 15,-5 3-70-15,-10 11-170 16,-1 7-108-16</inkml:trace>
  <inkml:trace contextRef="#ctx0" brushRef="#br0" timeOffset="170334.79">9845 17129 861 0,'0'0'195'0,"0"0"-147"16,0 0-36-1,0 0-10-15,0 0 15 0,107-36-13 16,-56 16-4-16,0-4-79 15,-2 4-259-15</inkml:trace>
  <inkml:trace contextRef="#ctx0" brushRef="#br0" timeOffset="170814.5">10606 16877 436 0,'0'0'102'16,"0"0"-31"-16,30-86 59 0,-17 51-31 16,-4 3-32-1,-1 4-22-15,-1 8-10 0,-6 9 7 16,-1 5-4-16,0 6-1 15,0 0 13-15,0 3-19 16,0 25-6-16,0 18-18 16,2 14-7-16,1 11 0 15,-2-1 10-15,1-5-10 16,-1-9 1-16,2-16-2 16,2-16 1-16,4-14-29 15,1-10-50-15,1-4-98 16,-2-20-6-16,1-5-215 15</inkml:trace>
  <inkml:trace contextRef="#ctx0" brushRef="#br0" timeOffset="171706.27">11044 16861 428 0,'0'0'372'0,"0"0"-319"0,0 0 39 15,0 0 38-15,0 0-23 16,0 0-45-16,75-18-3 15,-56 13-8-15,-2 4 1 16,2-1-19-16,-2 0-10 16,-4 2-11-16,1-2-2 15,-7 2-1-15,0 0-7 16,-5 0-2-16,-1 0 1 16,-1 0 6-16,0 0-6 15,0 0 5-15,0 0-1 16,0 0-1-16,0 0 0 15,0 0-3-15,0 0 1 0,0 0 0 16,0 0 5-16,0 0-7 16,0 0-4-1,0 0 4-15,0 0 0 0,0 0 0 16,0 0 0-16,0 0 0 16,0 0 0-16,0 0 0 15,0 0 0-15,0 0 0 16,0 0 6-16,0 0-6 15,0 0-7-15,0 0 7 16,0 0 0-16,0 0 0 16,0 0 0-16,0 0 7 15,0 0-7-15,0 0 0 0,0 0-1 16,0 0-4-16,0 0 5 16,0 0 1-1,0 0 1-15,0 0-2 0,0 0 1 16,0 0-1-16,0 0 0 15,0 0 0-15,0 0-1 16,0 0 1-16,0 0-2 16,0 0 1-16,2 0-1 15,7 0-2-15,4 0 3 16,4 0 1-16,3 0 0 16,0 2 0-16,2-2 0 15,-1 0 0-15,-4 0 0 16,-4 0 5-16,-1 0-5 15,0 0 0-15,-6 0-5 0,0 0 5 16,-5 0 0 0,-1 0 0-16,0 0 4 0,0 0-4 15,0 0 2 1,0 0-2-16,0 0 2 0,0 0 2 16,-7 0-4-16,-6 0-33 15,-1 0-35-15,3 0-24 16,3 0-20-16,6-13-88 15,2 0-234-15</inkml:trace>
  <inkml:trace contextRef="#ctx0" brushRef="#br0" timeOffset="172383.6">11713 16740 722 0,'0'0'123'0,"0"0"12"0,0 0-76 16,0 0-43-1,0 0 50-15,0 0-20 16,41 18-9-16,-24-18 3 0,-1 0-12 16,-1 0-3-16,2 0 0 15,-2 0-13-15,-1 0 1 16,0 0-8-16,1 0-5 15,-2 0 1-15,-2 0-1 16,4 0 0-16,-5 0 3 16,2 0-2-16,-3-2-2 15,2-5-2-15,-1-4 3 16,-1-7-2-16,0-6 0 16,-3-5-1-16,1-5-9 15,-2 1-3-15,-5 3 2 0,0 5 7 16,-5 7 3-16,-13 5-5 15,-4 6 5-15,-2 5 2 16,-6 2 1-16,-4 17 8 16,1 18-2-16,-1 14-6 15,7 10 3-15,4 5 1 16,10-2-1-16,12-9 3 16,1-9-2-16,16-13-4 15,15-10-1-15,7-11-7 16,2-10 8-16,3 0-17 15,-4-19 4-15,1-4-1 0,-7-4-30 16,-6-2-48-16,-9 1-159 16,-11 6-126-16</inkml:trace>
  <inkml:trace contextRef="#ctx0" brushRef="#br0" timeOffset="172634.12">12072 16408 694 0,'0'0'262'0,"0"0"-180"15,0 0-8-15,0 0-36 16,0 0-10-16,0 0 10 15,49 0-11-15,-35-3-15 16,4-1-9-16,-2-3-3 16,4-1-15-16,-1-1-53 15,1 2-161-15,-4 2-262 16</inkml:trace>
  <inkml:trace contextRef="#ctx0" brushRef="#br0" timeOffset="173143.92">12411 16405 402 0,'0'0'90'0,"0"0"7"16,0 0-29-16,0 0-15 16,18-72-16-16,-14 56 16 15,-1-1-3-15,-1 3 2 16,-1 5-19-16,-1 2-8 16,0 6-1-16,0 1 9 15,0 0 7-15,2 5 3 0,-1 15-25 16,2 5-14-1,2 5-4-15,-2 0 0 0,7-3 7 16,-5 0-5-16,1-5-2 16,0-5-24-16,-2-6-36 15,-1-4-79-15,0-3-100 16,-3-1-317-16</inkml:trace>
  <inkml:trace contextRef="#ctx0" brushRef="#br0" timeOffset="173784.87">12960 16690 79 0,'0'0'670'0,"0"0"-546"0,0 0 16 0,0 0-67 0,0 0-44 16,0 0-10-16,20 0 34 15,-3 0-9-15,4 0-21 16,2 0-17-16,1 0-3 16,1 0-3-16,-1 0-2 15,-5 0-23-15,-1 0-31 16,-7 0-48-16,-10 0-196 16</inkml:trace>
  <inkml:trace contextRef="#ctx0" brushRef="#br0" timeOffset="174005.53">12932 16890 959 0,'0'0'168'0,"0"0"-145"0,0 0 13 15,0 0-12-15,0 0 52 16,0 0-22-16,103-8-29 15,-72 5-14-15,-3-1-11 16,-1-1-1-16,-3 0-21 0,-4 1-38 16,-3 1-48-1,-6 3-178-15,-8 0-527 16</inkml:trace>
  <inkml:trace contextRef="#ctx0" brushRef="#br0" timeOffset="195105.93">13479 16375 407 0,'0'0'111'0,"0"0"2"0,0 0-40 15,0 0 16-15,0 0 0 16,0 0-10-16,0 0-42 15,-10 34 10-15,7-26-14 16,-2 0-13-16,4 1 0 16,-4 5-8-16,2 3-12 0,0 4 4 15,-1 7-3 1,0 10 1-16,2 7-1 16,1 7 0-16,1 5 3 15,0-4-3-15,0-5-1 0,4-8 0 16,11-12 1-1,3-11-1-15,3-8-5 0,4-9 4 16,0-2 0 0,4-22-1-16,-4-13 1 0,-4-9 1 15,-5-13 0-15,-5-6 1 16,-11-1-3-16,0 6-2 16,-8 12-3-16,-12 13 4 15,-6 10-1-15,2 13-9 16,-3 12 10-16,-1 0-4 15,4 14-22-15,2 16-32 16,7 8-48-16,3 5-54 0,8 6-95 16</inkml:trace>
  <inkml:trace contextRef="#ctx0" brushRef="#br0" timeOffset="195559.6">13816 16865 442 0,'0'0'111'0,"0"0"-40"16,0 0-6-16,0 0-48 15,0 0-14-15,0 0 2 16,0 13-3-16,0-13 0 0,0 0-1 16,0 0-2-16,0 0 1 15,0 0 0-15,0-9 1 16,0-6-1-16,0-4-4 16,0-4-66-16,0 4-114 15</inkml:trace>
  <inkml:trace contextRef="#ctx0" brushRef="#br0" timeOffset="197725.94">14004 16317 342 0,'0'0'77'0,"0"0"28"16,0 0-29-16,0 0-5 15,0 0-11-15,0 0 7 16,-52 32 4-16,43-15-23 16,-1 4-13-16,1 9 5 15,1 8-5-15,1 6-3 0,1 9 0 16,5 5-4 0,1 2-12-16,0-3-6 0,4-11-4 15,8-8 0 1,5-13-3-16,3-10-3 0,1-9 2 15,3-6-3-15,-3-5 1 16,0-18-1-16,-5-10-2 16,-4-7 6-16,-4 0 1 15,-8-1-4-15,0 7-1 16,-14 11-7-16,-11 12 6 16,-4 11 2-16,-2 3-8 15,0 30-2-15,2 9-29 16,6 9-9-16,4 3-23 15,8-7-29-15,11-7-22 16,0-11-54-16,11-15-98 0</inkml:trace>
  <inkml:trace contextRef="#ctx0" brushRef="#br0" timeOffset="198655.2">14142 16426 97 0,'0'0'333'0,"0"0"-282"0,0 0 42 16,0 0-63-1,0 0-25-15,0 0 2 16,-2 0-5-16,2 0 21 0,-1 0 32 16,1 0 20-1,-2 0 1-15,2 0 9 0,0 0-26 16,0 0-29-16,0 0-9 16,0 0-10-16,0 0-8 15,0 0 1-15,0 0-3 16,0 0-1-16,0-1 1 15,0 1 1-15,0-3 0 16,3 0 4-16,5 2-3 16,0-2 3-16,0 0-4 15,3 3 0-15,0 0 2 16,0 0 0-16,-1 0-2 0,2 3 1 16,-3 4-1-16,2 2-1 15,-1 1-1-15,-4 0 0 16,0 0 2-16,-4-1 6 15,-2 2-7-15,0 1 2 16,0 2-3-16,-10 1 7 16,-4-3-4-16,-1-1-3 15,-3-1 1-15,3-2 0 16,3-1-1-16,3-1 2 16,5-3 1-16,2-3 1 15,2 0-3-15,0 0-1 16,0 0-1-16,0 0-2 15,0 0 0-15,0 0 0 16,5 0 3-16,7 0 0 0,2 0 0 16,3 2 1-1,1 5 0-15,2 5 0 0,0 6-1 16,-1 7-5 0,-2 5 5-16,-5 6 6 0,-8 2-6 15,-4-3 0-15,0-1 0 16,-1-6 3-16,-13-4 5 15,-4-4-8-15,-4-7 1 16,-2-6 1-16,-1-4-1 16,-1-3-1-16,1 0-3 15,6-6-3-15,8-9-18 16,7-3-46-16,4-2-108 0,1 1-99 16</inkml:trace>
  <inkml:trace contextRef="#ctx0" brushRef="#br0" timeOffset="199294.95">14373 16406 531 0,'0'0'62'0,"0"0"-32"15,0 0 49-15,0 0-13 16,0 0-13-16,95-2 5 15,-72 3-1-15,-5 5-33 16,-2 2 2-16,-2 2 0 16,-4 3-6-16,0 2-1 15,-4 5-6-15,-3 2 6 16,-3-1-1-16,0 1-2 16,0 1-5-16,-3 0 1 0,-9 3-8 15,-2 4-1 1,-6-1-2-16,4 5-1 0,-4 2 1 15,1 2 0-15,1 0-1 16,4-3 1-16,4-7-1 16,7-8-4-16,3-7 4 15,0-6 0-15,0-6-3 16,12-1-1-16,5 0 4 16,2-3 0-16,2-9 2 15,3-2 6-15,0-2 14 16,-1 2 23-16,-3 4-4 15,1 7-15-15,-2 0-21 16,-2 3 0-16,-1 0 5 16,-1 4-8-16,1 5 10 15,-4-1-12-15,-4 0-1 0,-1-4-6 16,-3-1-12-16,-2-2-34 16,1-1-53-16,0 0-158 15,0 0-144-15</inkml:trace>
  <inkml:trace contextRef="#ctx0" brushRef="#br0" timeOffset="-213489.68">16620 9593 308 0,'0'0'248'0,"0"0"-134"16,0 0-35-16,0 0 11 16,0 0-40-16,0 0-34 15,0 0 7-15,-14 0 22 16,14 0 17-16,0 0 2 16,0 0-24-16,0 0-11 15,0 0-10-15,0 0 2 16,0 0 2-16,0 0-18 15,0 2 1-15,0 10-3 16,0 5 4-16,0 6-4 0,7 6-3 16,0 2 2-1,-1 4 4-15,1 6-4 0,-1 2 5 16,3 2 9-16,-3 1-10 16,2-1-1-1,-1 0-2-15,3 4 1 0,-1 0 3 16,0 1-1-16,2 0-3 15,-1 0 4-15,1 0-5 16,0-4 13-16,0 0-10 16,-3-4-4-16,-1-2 7 15,2 0-8-15,-3 3 2 16,1 0-2-16,-2 0 5 16,0 1-5-16,2-3 1 15,-1-1-1-15,0-1 7 16,-2-4-7-16,1-1 1 15,-1-1 3-15,0-3-4 0,-1 1 1 16,2 2-1 0,-2 2 0-16,2 0 1 0,-2 1-2 15,0-4 2-15,0 1-1 16,-2-4 0-16,2-1 0 16,-3 2 0-16,0-2 0 15,0-1-4-15,0 0 4 16,0-3 3-16,0 1-3 15,0-1-1-15,0 3-2 16,0 0 6-16,3-1-3 16,-2-1 0-16,2-3-1 15,2-5-3-15,-2-2 4 0,0-1 0 16,-2 1 1 0,1 2-1-16,-1 3 0 15,1-1 0-15,-2 2 2 0,0 1-2 16,0 0 1-1,0 2-1-15,0 4-1 0,0 1 1 16,0-3 0-16,0 3 0 16,0-2 2-16,0-4-2 15,0-4-3-15,0-5 3 16,3-6 0-16,1-1 0 16,-1-1 1-16,0 0-1 0,0 3-1 15,0 0-1 1,0 2 4-16,0 3-1 0,0 3 1 15,0 1-2 1,-1-1-1-16,-1-3 1 0,3-1 0 16,-1 3-2-16,0-3 2 15,1-2 0-15,-3-2 1 16,1-4-1-16,-2 3 0 16,0-2 3-16,1 0-3 15,-1-1 0-15,0-3 2 16,2-2-1-16,-2 0 1 15,1 0-2-15,-1 0-1 0,0 0 1 16,2 0-4 0,-2 0 3-16,0 0-1 15,0 0 4-15,0 0-1 0,0 0 0 16,0 0-1-16,0 0 1 16,0 0 1-16,0 0-2 15,0 0-1-15,0 0-2 16,3 0 3-16,1 0-1 15,3 0 1-15,2 0 1 16,-1 0 0-16,1 0-2 16,4 0 0-16,1-1 1 15,2-4-2-15,-1-1 2 16,3 3-1-16,0-3 1 16,-3 5 3-16,-2-1-2 15,-1 2 0-15,-3 0 0 0,0 0 1 16,3 0-2-1,-2 0 5-15,2 5 4 0,0-3-8 16,-1 2 1 0,0-1 4-16,0-1 2 0,0 0-4 15,0 0 3-15,1 1-1 16,5-2-3-16,-1 0 0 16,5-1-3-16,0 0 0 15,-5 0 0-15,4 0 6 16,-2 0-5-16,3 0 0 15,-1 0-1-15,2 0 1 16,0-3 0-16,3-2-1 16,2-1 1-16,-2 2-1 15,-1 2 0-15,-1 0 0 0,-3 1 0 16,-1-1 0 0,-3 2 1-16,-1-1-1 15,1 1 0-15,-1 0-1 0,3 0 0 16,3 0 2-16,1 0-1 15,5 0 0-15,6 0 0 16,3 0 0-16,5 0-2 16,1 1 2-16,4 2 3 15,-1-1-3-15,3 0-4 16,-2 1 4-16,3 3 1 16,-1 0-1-16,3 0 1 15,-2 2 3-15,-3 2-2 0,0 0 3 16,-2 0-1-16,-4-1 0 15,2 1-2-15,-5-2-1 16,2 1 1-16,-3-2 0 16,4-2-2-16,-1 3 7 15,1-5-5-15,1 2-1 16,3-1 1-16,0-1 5 16,3 1-5-16,5 0 0 15,2 3-2-15,3-2-2 16,1 2 2-16,-3-1 3 15,-4-2-3-15,1 0-3 16,0-1 2-16,-1-2 1 16,6-1 0-16,0 0 0 0,1 0 0 15,-2 0 0-15,-1 0 0 16,0 0-2 0,-2 0 6-16,1 0-4 0,-2 0 0 15,-3 3 1-15,2 1-1 16,-2 0 2-16,-1 1 1 15,1-3-1-15,1 2-2 16,0-3 0-16,2 1-1 16,1 0 1-16,-4 0 0 15,-3 1 3-15,-6 0-3 16,-5 0 0-16,-7-1 0 16,-8 0-1-16,-6 1 2 15,-8-3-2-15,-3 0 2 16,-3 0 3-16,0 0 5 15,0 1 11-15,-6 2-19 16,-13-1-1-16,-9-2-60 16,-5 0-53-16,0-16-42 15,-4-8-278-15</inkml:trace>
  <inkml:trace contextRef="#ctx0" brushRef="#br0" timeOffset="-212494.51">20511 12062 372 0,'0'0'146'0,"0"0"-63"0,0 0 5 16,0 0-24-16,0 0 30 16,0 0 2-16,0 3-4 15,0 3-22-15,0 2-30 16,3-1 1-16,1 0-10 15,2 1-16-15,3 1-11 16,0-1 6-16,5 1-6 16,2-2-4-16,-2 0 4 15,3 0-3-15,-2 2 0 16,2-1-1-16,-1 0 0 16,-3 2 0-16,-2 4 0 15,-1 0 0-15,-5 5 0 0,-4 4 0 16,-1 1 1-1,0 2-1-15,-4 6 2 0,-11-2-1 16,0 5 3-16,-1 0-3 16,-1 1 1-16,-1 1 0 15,5-2-1-15,-2-4 2 16,4-7 1-16,4-7-2 16,0-7-2-16,5-7 0 15,2-3 0-15,0 0-2 16,0 0-4-16,0 0-10 15,0-3 8-15,0-13 8 16,0-8 6-16,0-4-6 16,0-6 2-16,0-2-2 15,0-5 1-15,5-4 1 16,2-3-2-16,0-3 1 0,1 2-1 16,-2 3 1-16,-3 11-1 15,0 12 2 1,-3 11 2-16,0 7-3 0,0 5-1 15,-3 0 0-15,-8 5-10 16,-4 18-13-16,-2 8-40 16,3 4-121-16,2-6-130 15,6-6-358-15</inkml:trace>
  <inkml:trace contextRef="#ctx0" brushRef="#br0" timeOffset="-209509.93">16396 9669 445 0,'0'0'83'0,"0"0"0"0,0 0-25 16,0 0-15-16,0 0 13 15,0 0 26 1,0 0-11-16,-6 32-9 0,6-32 5 16,0 0-35-16,5-1 0 15,8-19 7-15,2-11-8 16,3-13-13-16,-2-8-6 16,2-5-2-16,-3 4-6 15,-3 5-4-15,-5 11-1 16,-2 13 1-16,-5 10 1 15,1 8 0-15,-1 6 4 0,0 0-4 16,0 17 0 0,2 15-1-16,5 8-2 0,4 8 2 15,4 2 0-15,3-4 3 16,1-3-3-16,0-9 0 16,2-12-6-16,0-5 6 15,-3-9 0-15,-5-3-3 16,-5-3 3-16,-4-2-1 15,-4 0 0-15,0 0 1 16,0 0 5-16,0 0 8 16,-12 0 1-16,-13-6-10 0,-8 3-1 15,-10 0-2 1,-6 1 1-16,-5 1-2 0,5 1-2 16,9 0 2-1,10 0 2-15,13 0-1 0,7 0-1 16,8 0 0-16,2 0-35 15,0 0-38-15,18 3-119 16,2 5 6-16,-1 4-197 16</inkml:trace>
  <inkml:trace contextRef="#ctx0" brushRef="#br0" timeOffset="-208559.11">15276 9490 376 0,'0'0'98'0,"0"0"-14"16,0 0-42-16,0 0-3 15,0 0 4-15,0 0 9 16,-2-1 12-16,2 1 29 15,0 0-6-15,0 0-9 16,0 19-20-16,0 6-37 16,0 10-3-16,2 4-4 15,1 0-8-15,1-4-3 16,-2-1-3-16,1-7 0 16,1-7 0-16,-1-6 7 15,1-5-7-15,2-4-9 16,0-5 5-16,4 0-12 15,1 0 13-15,4 0 2 0,3 0-5 16,3-5 6-16,-3 0 0 16,1 4 0-16,-2 0 3 15,-3 1-3-15,-1 0 0 16,-3 0-11-16,-3 0 8 16,-1 0-23-16,-1 0-46 15,-2-2-52-15,-3-7-26 16,0-1-111-16</inkml:trace>
  <inkml:trace contextRef="#ctx0" brushRef="#br0" timeOffset="-208163.81">15542 9558 437 0,'0'0'184'0,"0"0"-67"0,0 0 42 16,0 0-48-16,11 89-49 15,-11-60-23-15,0-1-17 16,0-4-10-16,0-3-6 16,0-4-1-16,0-4-4 0,0-3-2 15,0-4 9-15,0 0-16 16,6-1 8-1,4-4-4-15,1 2-1 16,-1-2 2-16,2-1 1 0,-1 0-1 16,-1 0 3-16,-1 0 2 15,0 0-2-15,0 0 0 16,0 0 0-16,3-1-5 16,0-3 3-16,1-3-23 15,-2 1-17-15,-2-1-42 16,-1-3-24-1,-6 1-50-15,-2-1-82 0</inkml:trace>
  <inkml:trace contextRef="#ctx0" brushRef="#br0" timeOffset="-207929.37">15550 9721 662 0,'0'0'84'0,"0"0"-4"16,0 0-58-16,0 0 94 16,0 0-28-16,0 0-27 15,70-20-23-15,-46 9-18 16,-2 2-16-16,-2-3-4 16,-2 0-6-16,-5 1-24 15,-4-2-53-15,-8-1-100 16,-1 3-45-16,-10 1-416 0</inkml:trace>
  <inkml:trace contextRef="#ctx0" brushRef="#br0" timeOffset="-207728.58">15532 9564 685 0,'0'0'93'0,"0"0"-57"0,0 0 60 15,0 0 11-15,0 0-49 16,0 0-33-16,88-53-16 16,-75 47-9-16,-2 2-3 0,-3-2-58 15,-2 1-93 1,-2 2-81-16,-4-3-262 16</inkml:trace>
  <inkml:trace contextRef="#ctx0" brushRef="#br0" timeOffset="-207010.42">15765 9443 111 0,'0'0'32'16,"0"0"13"-1,0 0-16-15,0 0 25 0,0 0 21 16,0 0-6-16,3 61 14 16,-3-47-12-16,0 6-12 15,0 0 13-15,0 5-18 16,0 3 23-16,0 1-16 16,0 0-5-16,3-1-9 15,-2-6-7-15,2-5-20 16,-3-7-13-16,2-6-5 15,-2-4-2-15,0 0 3 16,0 0-6-16,0-15-7 16,0-12 0-16,0-5-3 15,0-5 1-15,0-1 2 0,1 0 7 16,13 4 3-16,-1 4-4 16,2 7 3-16,-3 8 1 15,-1 10 1-15,-3 5-1 16,0 0-6-1,-2 1 1-15,0 11 5 0,-3 7 0 16,1 1 4-16,-4 0-3 16,0-1 8-16,0-2 1 15,0-3 5-15,-1-2 2 16,-11 0-9-16,1-3-4 16,-3-2 8-16,-2-3-9 15,2 0 9-15,0-2-3 16,5 1 8-16,2-2 5 0,4 0-5 15,1 1-12-15,2-2 0 16,0 2 2-16,0 5-6 16,3 0-2-16,11 3 2 15,-2-1 5-15,4 0 9 16,1-1 0-16,3-1 1 16,0-2-5-16,-2-1 0 15,-2-3 0-15,-2-1-9 16,-4 2-2-16,0-2-1 15,-2 0-9-15,-2 0-31 16,0 0-40-16,0-6-131 0,-5 1-191 16</inkml:trace>
  <inkml:trace contextRef="#ctx0" brushRef="#br0" timeOffset="-203307.94">20259 12898 120 0,'0'0'154'0,"0"0"-81"15,0 0 14-15,0 0 3 16,0 0-28-16,0 0-19 15,0 0 5-15,0-1-14 16,0 1 18-16,0 0 14 16,0 0-4-16,0 0-17 15,0 0-8-15,0 0-3 16,0-1-21-16,-3 0 12 16,-6-3-14-16,3 2 2 15,-5 0-10-15,1-1 6 0,-2 1-3 16,-2 0 8-1,1 2 7-15,0 0-9 0,-4 0 1 16,4 11 3-16,-2 10-7 16,1 5-5-16,4 3 2 15,1 1-6-15,5 0 1 16,2-3 0-16,2-6-1 16,0-3 0-16,6-6-4 15,10-5 1-15,0-4 1 16,3-3-2-16,0 0-1 15,-2-17 4-15,-1-4 1 16,-1-5 0-16,-2-3 3 16,-2-3-3-16,-4 0-4 0,-1-3-3 15,-3-2 4-15,-3 1 3 16,0-2-14 0,0 4 9-16,0 0 5 0,-4 4-2 15,-1 6-3-15,1 7 5 16,2 6 0-16,1 9 0 15,1 1 1-15,0 1 2 16,0 0 2-16,0 0 8 16,0 0-5-16,0 0 0 15,0 0-6-15,0 3 2 16,0 8-4-16,0-2 3 16,0 0-1-16,0 5 3 15,0 4-5-15,0 7 5 0,0 0-3 16,0 0 2-1,0-1-3-15,0-2 1 0,0-5-1 16,0-1-1-16,0-4-2 16,0 2 2-1,0 3-1-15,0 1-1 0,0 3-6 16,0 2-6-16,0-1-19 16,0-2-13-16,0-1-26 15,0-4-54-15,0-4-58 16,0-3-59-16</inkml:trace>
  <inkml:trace contextRef="#ctx0" brushRef="#br0" timeOffset="-202703.23">20263 13093 295 0,'0'0'132'16,"0"0"-74"-16,0 0 20 0,0 0-33 16,0 0 0-16,0 0 13 15,-1 0 10-15,1 0 5 16,0 0-7-16,-2 0-5 15,1 0-9-15,-1 0-14 16,-1-3-14-16,0 1-21 16,-1-4 0-16,2-4-3 15,2-4-9-15,0-5-14 16,0-8-14-16,0-6-72 16,3 1-62-16,0 5-181 15</inkml:trace>
  <inkml:trace contextRef="#ctx0" brushRef="#br0" timeOffset="-195402.59">16996 12241 9 0,'0'0'213'0,"0"0"-133"16,0 0-13-16,0 0-17 15,0 0-1-15,0 0 3 16,0 0-10-16,0 0-14 15,0 0-4-15,0 0 5 0,0 0 8 16,0 0-2 0,0 0 8-16,0 0-14 0,0 0 5 15,0 0-2-15,0 0-7 16,0 0 0-16,0 0-2 16,0-8-6-16,0-4-2 15,0 0-4-15,0-4-7 16,3 0 4-1,0-1-2-15,3-2-2 0,0 2 1 16,1 0 7-16,-1 3-2 16,0 1-6-16,0-1 3 15,0 3-4-15,1-2 4 0,-1 3 4 16,0-4-6 0,0 3 2-16,2-2 1 0,-2 1-6 15,1-1 5 1,1-1-4-16,-1-2-1 0,2 0 4 15,0 2-1-15,-1-4 0 16,2 0-1-16,-1-1 3 16,1 0-7-16,1 0 6 15,-4 1-2-15,1 0-2 16,-1-1 7-16,2 1-6 16,-1 3-2-16,-1-1 3 15,1 2 0-15,2-2-2 16,-1-1-1-16,0 0 0 15,3-1 3-15,1-2 0 16,2-1-2-16,2-1 3 16,-1-1-5-16,0-1 5 15,4-2-4-15,-2 0 2 0,1 1-2 16,0-3 3 0,-1 2 2-16,2 1-5 0,-1-2 0 15,2 1-1-15,-3 1 2 16,0-1-1-16,0 4 2 15,-3-1-3-15,3 1 0 16,-3 1 0-16,1-2 1 16,2 0 5-16,1-2-6 15,1-2-1-15,2 0 1 0,-1 1 0 16,1-3 3-16,3 1 0 16,1 0-3-16,0 0 2 15,0 3 3-15,1 3 0 16,-2 1-3-16,-1 0 7 15,1-1-9-15,0-1 2 16,1-1-2-16,1-3 0 16,0-3 0-16,1 2 3 15,-1-2-1-15,1 0 2 16,2 4-6-16,0-1 2 16,1 1 0-16,1 3 2 15,1-2-2-15,1-1 7 16,3-1-4-16,2-1-2 15,3-1 4-15,-3-2-5 0,0 2 0 16,-2 1 3-16,0-1-3 16,-1 1 2-16,1 1 5 15,-1-2-5 1,2-1-1-16,-4 1 5 0,3 3-2 16,-1 0-2-16,-2-1-1 15,-1 3-1-15,0 1 6 16,0 1-6-16,-1 2-1 15,0 1 1-15,1 1 0 16,-2-2 1-16,3 0-1 16,3-3 1-16,2 1 0 15,2-1 0-15,-1 3-1 0,-1 2 0 16,-4 3 1-16,1 4 0 16,-3 2 0-1,-2-1 1-15,-1 2-2 16,0-1 1-16,0 0-1 0,0-6 13 15,1-1 0-15,3-6-6 16,2 0 8-16,4-2-8 16,-2 2 5-16,-2 4-9 15,-7 6-2-15,-3 5 0 16,-10 3 0-16,-6 4-1 16,-5 0 0-16,-3 0 0 15,-2 0 3-15,0 0 1 16,0 0 13-16,0 0 6 15,0 0-14-15,1 0-4 16,-1 0-4-16,0 0 10 0,0 0-4 16,0 0-2-16,0 0-1 15,0 0-3-15,0 0 6 16,0 0-6-16,0 0 2 16,0 0-3-16,0 0 0 15,0 0 0-15,0 0-2 16,0 0-9-16,0 0-16 15,-1 0-44-15,-16 0-73 16,-7 0-383-16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0T12:13:32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12328 6238 3 0,'0'0'6'0,"-5"75"-6"0,5-44-6 16,0 0 4-16,0-3 2 16,0 1 0-16,0-2 4 15,3 0 2-15,0 3 7 16,0 1-6-1,1 6-3-15,-4 0-2 0,0-1-1 16,0 1 0 0,0-2 1-16,0-1-1 0,0 2 5 15,2-2-6-15,-2-1-3 16,1-2 3-16,2-1 0 16,-1 2-9-16,1-2-26 15,-2-5 35-15</inkml:trace>
  <inkml:trace contextRef="#ctx0" brushRef="#br0" timeOffset="446.54">12298 7978 1 0,'0'0'5'0,"0"0"-4"0,0 0 1 0,0 0 1 0,0 0 4 0,0 0 0 15,0 4 4 1,-2-4-9-16,2 0 2 16,0 0 4-16,-4-10-8 0,-4-22-8 15</inkml:trace>
  <inkml:trace contextRef="#ctx0" brushRef="#br0" timeOffset="1479.66">12375 6036 116 0,'0'0'8'0,"0"0"-2"0,0 0 0 0,0 0-3 0,0 0 3 15,0 0-6-15,-6 7 0 16,6-7 4-16,0 0-4 16,-3 0 1-16,-1 0-1 15,1 0 0-15,1 0 1 16,-1 0-1-16,0 0 4 16,-1 0-4-16,1 0 0 15,0 0 0-15,0 0 0 0,3 0-4 16,-2 0 4-16,2 0 0 15,0 0 0-15,0 0 0 16,0 0 0-16,0 0 3 16,0 0-3-16,0 0 3 15,0 0-3-15,0 0 3 16,0 0-1-16,0 4 10 16,-1 8-4-16,-2 4 7 15,2 2-15-15,-1 2 6 16,2 1-5-16,0 4 5 15,0 1-3-15,0 2 0 16,0 0 1-16,0-1-4 0,0 5-4 16,0-1-4-16,0 2 6 15,0-1-3-15,0 4 5 16,0-1 2-16,0 1-1 16,-1 2-1-16,-1 0 0 15,1 0-3-15,-1-2-1 16,1-3 2-16,1-4 2 15,0-1 0-15,0-1-1 16,0 2 1-16,0 0-1 16,0 1-7-16,0 1-7 15,0-3 11-15,0 2-24 16,3-3 27-16,0 0-14 16,0-4-14-16,-2 1 28 0,2-2 1 15,-3-2 0 1,1 0 2-16,1 3-2 0,-2 1-1 15,0 3 0-15,0-2-27 16,0 4 15-16,0 0-13 16,-3-1 2-16,0-1 24 15,2-2 0-15,1-1 0 16,0 0 0-16,0 1 0 16,0-4 0-16</inkml:trace>
  <inkml:trace contextRef="#ctx0" brushRef="#br0" timeOffset="3236.81">12331 7736 4 0,'0'0'-3'0,"0"0"3"0,-8 93 0 0,5-64 0 0,0-1 8 0,0-4 2 0,3-5-9 15,0-3 17-15,-2-3-5 16,1 0-4-16,-1 1-6 15,2-1-2-15,-1 1 3 16,1 0 0-16,0-1-3 16,0-1 0-16,0-2 4 15,0-2-5-15,0-3 0 16,0-1 2-16,0-2 1 16,0-2-1-16,0 1-1 0,0-1-1 15,1 0 1-15,2 1 0 16,-1 1 1-16,4-1 4 15,-3-1-4-15,0 1 0 16,0 1 6-16,0 2 6 16,3-4-7-16,-2 5-7 15,1-4 2-15,2 2 4 16,-2 0-5-16,4 0-1 16,-3-1 8-16,-2-2-5 15,1 2 2-15,-2-2-4 16,-2 1-1-16,1-1 0 15,1 0 1-15,-3 0 3 0,1 2 2 16,1-1-1-16,-2 1 1 16,0-2 4-16,2 0 3 15,-2 0-10-15,0 0 4 16,0 1-5-16,0-1-2 16,0 0 3-16,0 0-1 15,0 0-2-15,0 0 1 16,0 0-1-16,0 0 0 15,0 0 1-15,0 0-1 16,0 0 3-16,0 0 3 16,0 0-2-16,0 0 2 0,0 0 0 15,0 0-3 1,0 0-3-16,0 0 0 16,0 0 1-16,0 0 0 15,0 0 0-15,0 0-1 0,0 0 1 16,0 0-1-16,0 0 2 15,2 0-2-15,2 0 0 16,4 0 1-16,4 2-1 16,3-1 0-16,0 0 0 15,3-1 0 1,-3 2 0-16,1-2 0 0,-1 0 0 16,0 0 0-16,-3 0 0 15,3 0 0-15,-6 0 5 16,1 0-3-16,0 0-1 15,1 0 2-15,0 0 4 16,0 1-1-16,0 1-3 16,1 3 0-16,0-2 0 15,0 0-2-15,2 1 5 0,0-3-3 16,2 2 4-16,-1-2-4 16,2 1-3-16,-2-1 1 15,1 0-1-15,2 1 0 16,0-1 6-16,0-1-3 15,-2 0-2-15,-1 0 5 16,-1 0-6-16,-2 0 7 16,-2 0-3-16,-1 0 6 15,-2 0-3-15,4 2 0 0,-2-1-1 16,-2 0 0 0,2 2-6-16,0-1 6 15,0-1-3-15,0-1 0 16,1 2 4-16,1-2-7 0,-1 1 1 15,2-1 1-15,-1 0-1 16,2 0-2-16,2 0 2 16,4 0 0-16,1 0 1 15,4 0-4-15,1 0 1 16,2 0 0-16,1 0-1 16,0 0 2-16,0 0 2 15,-2 0-1-15,1 0 6 16,-1 0 1-16,2 0 9 0,-1 0 2 15,-2 0-15-15,1 0-4 16,-3 0 9-16,0 0-5 16,-1 0 0-16,-1 0-2 15,3 0-2-15,1 0 0 16,2 0-1-16,3 0 1 16,3 0 0-16,3 0 4 15,-1 0 5-15,3 0-2 16,2 0 5-16,0 0-9 15,4 0 0-15,-1 0-1 16,-3 0-2-16,-4 2 0 16,-8-1 1-16,-4 0 2 0,-5 2-3 15,-4-3 0 1,-1 0 0-16,-1 0 0 0,1 0 2 16,4 0-2-16,1 0-1 15,2 0 1-15,1 0 0 16,3 0 5-16,4 0-8 15,2 0 6-15,5 0-3 16,3 0 1-16,2 0-1 16,1 0 1-16,0 0 3 15,1 0-1-15,-2 0-1 16,-1 0-2-16,-4 0-2 16,-2 0 2-16,-7 4 0 15,-3-1 0-15,-5 0 2 16,-8-1 3-16,-4-2 3 15,-1 0 6-15,0 0-5 16,3 2-5-16,6 0 10 0,3 0 2 16,6-2-1-1,4 0-4-15,8 0-8 16,1 0-1-16,1-2-1 0,-1-4 2 16,-6 2 7-16,-1 2-3 15,-2 0-5-15,-1 0 1 16,-3 2 0-16,-5 0 4 15,-7 0 2-15,-7 0-2 16,-3 0-4-16,-2 0-2 16,0 0 5-16,0 0-2 15,0 0-3-15,0-3-1 0,-2-10-8 16,-12-10-24-16,-12-14-28 16,-12-12-245-1</inkml:trace>
  <inkml:trace contextRef="#ctx0" brushRef="#br0" timeOffset="5887.3">12864 5891 22 0,'0'0'19'0,"91"-9"26"0,-43 5-15 15,3 0-14-15,1 0-16 16,-1 0 0-16,-3 1 0 0,-3 1 0 16,-2 1 9-1,-6 1 0-15,-3 0 29 0,-2 0-15 16,-4 0-6-1,-1 0-2-15,-2 0-1 0,-2 0-10 16,-1 1-1-16,-1 1-1 16,0-2-1-16,1 0-1 15,2 0 1-15,3 0 4 16,1 2-3-16,2 0 0 16,0 2 0-16,-2 0 4 15,-1 1 10-15,0-3-11 16,-2 1 0-16,-1 0 1 15,0-1-3-15,-3-2 0 0,1 1 0 16,1 0-2 0,-2-1-1-16,1 0 0 0,3 0 4 15,4 0-2 1,-4 0 11-16,0 0-1 0,-2 0 17 16,1 0-22-16,-2 0 9 15,5 0-5-15,1 0 1 16,-1 0 2-16,2 3 0 15,-1 2-7-15,2-3 1 16,-2 1-8-16,3-1 0 0,1-1-4 16,-1 1 4-1,2-2 1-15,4 0 0 16,-3 0 11-16,1 0 3 0,-3 0-1 16,0-3 10-16,-1-4-16 15,-1 1 5-15,3 0-11 16,-3-1 3-16,-2 3-3 15,-1-2-2-15,0 3 3 16,-3 0-3-16,1-1 1 16,0 3 2-16,1 0 6 15,0 1 3-15,-1 0 11 16,0 0 3-16,-1 0-15 16,-1 0 2-16,0 0-10 0,-5 0 2 15,1-4-2 1,-5 3-2-16,-1 0-1 15,-2 0 0-15,-4-1 0 0,1-1 4 16,0 3-4-16,-5-1-2 16,2 1 2-16,-1 0 0 15,1 0 3-15,0 0-3 16,0 0-1-16,-2 0 1 16,0 0 1-16,-1 0 0 15,-1 0-1-15,1 0 0 16,-2 0 2-16,0 0-2 15,0 0 0-15,1 4 2 16,1 7 1-16,1 2 16 16,-2 3-15-16,1-1 0 15,-2 3-4-15,0 5 0 16,0 1 3-16,0 2-3 16,0 3-1-16,0-1 1 0,0 2 2 15,0 0 2-15,0-1-4 16,0 1 0-16,0 0 0 15,0-4-1-15,0 0 1 16,0-2 0-16,0-2 0 16,0 1-2-16,0-2 4 15,0-2 1-15,0 1-2 16,-2-3-1-16,1 5 6 16,-2-1-5-16,0 3 4 15,0 4-3-15,0 2-1 16,0-2-1-16,-3 0 0 15,3-2-1-15,1-2 1 0,1-1 0 16,-1 1 8-16,2 1-8 16,-3-3 1-16,0 0-1 15,0 1 4-15,-1 0-4 16,1 1 2-16,0-1 1 16,-3 0-3-16,3 4 2 15,0 3 2-15,-1-2-3 16,-1 2 0-16,2-1-2 15,-3 2 0-15,2 1 1 16,-1-5 5-16,2 0-3 0,0-1-2 16,2-4 5-1,-1 1-3-15,2 0 5 0,0-2-7 16,0 1 2 0,0 2 4-16,0 3-5 0,-1 1 8 15,-1-1-5-15,2 0 3 16,-1-1-1-16,1-1 0 15,0-2-3-15,0 2-2 16,0-1 0-16,0 1 0 16,0-1-2-16,0-1 8 15,0-3-4-15,3 0 12 16,-2-3-8-16,1 3-3 16,-2 0-1-16,0 1 9 15,0 0 2-15,0 1-9 16,0-4-5-16,0-1 2 15,0-3-4-15,0 0 2 16,0-1 0-16,0 1 3 0,0 0-3 16,0 3 1-16,0 1 2 15,0 2-2-15,0 1 5 16,0 1 2 0,0 1-2-16,0 0-6 0,0 3 1 15,0-4-3-15,0 4 7 16,0-1-8-16,0-4 5 15,4-4-2-15,-1-7 3 16,0-4-3-16,-1 0 0 16,0-3 1-16,0-3-2 0,-2 1-4 15,0-1 5 1,0 0 0-16,0 0 0 0,0 0 0 16,0 0-7-16,0-18-80 15,0-21 79-15,-6-11-44 16,-10-9-169-16</inkml:trace>
  <inkml:trace contextRef="#ctx0" brushRef="#br0" timeOffset="7102.83">12917 5852 5 0,'0'0'9'0,"0"0"12"16,0 0-1-16,0 0-8 16,0 0 1-16,0 0 1 15,-14 2-1-15,14-1-4 16,-1-1 7-16,1 2-9 16,-2 0 8-16,-1 0-8 15,2 0-2-15,-4 1 4 16,0-1-3-16,0 2-3 15,-1 1 0-15,0-1-1 16,-2 0 2-16,-3 1 2 0,0 0-6 16,1 0 1-16,-4-3-4 15,1 1-7-15,-2 0 8 16,1-1-2-16,0 0 3 16,2 0-4-16,-3-2-8 15,3 0 11-15,-2 0-1 16,1 1 3-16,1-1-12 15,-1 3 11-15,1-1 2 16,1-1-1-16,-1 0 8 0,0 2-8 16,-1-1 0-1,1 0 0-15,-2 0 0 16,3 1 2-16,0-2-2 16,4 0 0-16,-2 1 1 0,6-2-1 15,-2 0 1-15,1 0-1 16,-1 0-2-16,-1 0 2 15,-1 0-1-15,0 0 0 16,-1 0-4-16,-1 0 2 16,-3-2-1-16,-1-3-21 15,-1-1-2-15,-1 2 1 16,2 1 1-16,3 0-12 16</inkml:trace>
  <inkml:trace contextRef="#ctx0" brushRef="#br0" timeOffset="11758.62">12344 8031 31 0,'0'0'76'0,"0"0"-15"16,0 0-15-16,0 0-21 15,0 0-6-15,0 0-6 16,0 0-4-16,-2-12 12 16,2 12-7-16,-1 0 13 15,1 0-6-15,0 0-6 16,0 0-6-16,0 0-5 15,0 0-4-15,0 0 3 16,0 0-1-16,0 0-1 16,0 0 0-16,0 0 3 0,-2 0 18 15,2 0 22-15,-1 0-10 16,-1 0-7-16,2 0-14 16,0 0-1-16,-1 0-1 15,1 0 5-15,0 0-5 16,0 0 5-16,0 0 7 15,0 0 6-15,0 0-3 16,0 0-1-16,0 0-4 16,0 0-1-16,0 0 4 15,0-3-7-15,0-4 1 0,0-4-4 16,0-5 6-16,0-2-1 16,0-1 7-1,0-2-15-15,0-4 0 0,0-2-3 16,0-1-2-16,0 3 1 15,0-2-4-15,0 3-2 16,0 0 5-16,0 1-6 16,1 5 14-16,-1-2-5 15,0 2 2-15,0 1 2 16,0 1-7-16,0 4 4 16,0 1-1-16,0 4-7 15,2 2-2-15,-1 1 0 16,1 2 1-16,1 1 1 0,-3 0 0 15,1-2 0-15,-1 0 1 16,0-1-2-16,0-1 9 16,2-2-2-16,-1-1-8 15,1 1 4-15,-1-3-1 16,1-1 2-16,1 1-3 16,-2-2-1-16,1 2-1 15,1-3 1-15,-3 3-1 16,0-2 2-16,4 2 0 15,-4 1 0-15,0 0 2 16,0 2-4-16,0 2 0 0,0-1 6 16,0-1-3-1,0 2-2-15,0-1 2 0,0 0 1 16,0 2-4-16,0-3 0 16,0 2 0-16,0 1 2 15,-4-2-2-15,4 2 2 16,0 0-5-16,0-2 3 15,0-1 0-15,0 0 7 16,0-1-7-16,0 1 0 16,0 0-1-16,0-2 4 15,0-2-3-15,-3-4 1 16,3-3 2-16,0 0 0 16,0 1-2-16,0 0 4 0,-2 2-2 15,1 0-3 1,-1 0 2-16,2 4 0 15,0 0-1-15,0-2 0 0,0 4-1 16,0-2 0-16,0-1 0 16,0 0 2-16,0-2 0 15,0 0-2-15,0-2 0 16,0-1 0-16,0-1 0 16,-1 1 1-16,-2-1 2 15,1 4-3-15,-1-2 0 16,2 2-3-16,-1 4 7 15,1-1-3-15,-1 3-1 16,1-3 0-16,-1 2 1 0,1-5 0 16,-2 4-1-16,0-3 1 15,2 1-1 1,-1 0-2-16,1 1 2 0,1 0-1 16,0 2 1-16,0-1 0 15,0 2 3 1,0-4-2-16,0-1 0 0,0-1 0 15,0-2 1-15,0-1-3 16,0-2 3-16,-2-1 3 16,2 0-5-16,0 1 2 15,0 1-1-15,0 2-1 16,0 2 1-16,0 1 1 16,0 5 0-16,0 1 1 15,0 0-2-15,-1 0 5 0,-1-3-5 16,2-1 2-16,-3-5-2 15,3-1-1-15,0-1-3 16,-3-3 3-16,3 2 5 16,0 1-5-16,0 2 0 15,0 3-1-15,0 1 1 16,0-1 0-16,-2 3 2 16,1-4 1-16,-1 0 3 15,1 1-4-15,1-2 1 16,-2 0-2-16,2 0-1 15,0 1-5-15,-1-3 5 16,1 3 4-16,0 0-3 16,0-1 1-16,0 2-2 0,0-2 0 15,0 4 1 1,0 1 0-16,0 2-1 0,0 1 0 16,0-2 0-16,0 3 0 15,0-3 0-15,0-2 0 16,0-2 1-16,0-4-2 15,1-1 2-15,2 0-1 16,-1 3 0-16,-1 5 0 16,1 2 0-16,-2 1 2 15,0-1 2-15,0-1-3 16,0 3 0-16,0 1 0 16,0 1-1-16,3 4-1 15,-3 0 1-15,0 0 9 16,0 0-8-16,0 0 4 15,0 0 0-15,0 0-3 0,0 0 1 16,0 0-3 0,0 0 0-16,0 0-2 0,0 0 2 15,0 0 4-15,0 0-4 16,0 0 0-16,0 0 0 16,0 0-4-16,0 0 3 15,0 0 1-15,3 0 0 16,-1 0-1-16,1 0 2 15,0 0-6-15,1 0 9 16,2 0-4-16,-2 0 0 0,1 1 1 16,-1 0-1-1,1 1 1-15,-2-1-1 0,0-1 0 16,4 1 0 0,-2-1 2-16,-1 0-2 0,-1 0 0 15,0 0 0 1,0 0 0-16,-3 0 0 0,2 0 0 15,-2 0 0-15,0 0 0 16,0 0-2-16,0 0 1 16,0 0-1-16,0 0-14 15,0 3-4-15,3 1-12 16,2 2 4-16,3 2-26 16,-2 1-26-16,3 0-54 15,1 3-19-15,-2 0-21 16,-1 1-28-16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0T12:17:04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16536 12278 379 0,'0'0'209'16,"0"0"-55"-16,0 0-53 15,0 0-46-15,0 0-5 16,-33 82-19-16,33-64-16 15,0 0 5-15,0-2-8 16,5 2-5-16,6-2 1 0,2-2 2 16,-3-4-4-1,5 0 9-15,-3-5-11 16,0 0 2-16,1-3 1 16,-2 0 1-16,2-2 1 0,-1 0-9 15,0-3 12-15,1-10-10 16,0-4 9-16,0-1-9 15,-4 0-2 1,-3-1 4-16,-2 2-4 0,-2 1 2 16,-2 3 1-16,0 0-2 15,0 2-1-15,0 1 0 16,-3 0-1-16,-3 3 1 16,-3 1-5-16,-1 3-1 0,-2 3-7 15,-2 0-26 1,-4 3-49-16,1 6-108 15,-2 4-209-15</inkml:trace>
  <inkml:trace contextRef="#ctx0" brushRef="#br0" timeOffset="1063.3">16533 10021 462 0,'0'0'113'16,"0"0"-79"-16,0 0 83 15,0 0-24-15,0 0-18 16,0 0 0-16,18 3-12 16,-15-3-2-16,-2 0-9 0,1 0-7 15,-2 0-4 1,1 0-5-16,1 0-2 0,1 0-8 16,5 0-16-16,2 0 2 15,5 0-11-15,2 0-1 16,0 0 0-16,-2 0 0 15,2 0-11-15,-5 0-16 16,-2 0-15-16,-3 0-8 16,-4 0-27-16,-3 4-39 15,0 2-114-15,-4 3-145 16</inkml:trace>
  <inkml:trace contextRef="#ctx0" brushRef="#br0" timeOffset="1538.65">16263 10024 470 0,'0'0'46'0,"0"0"24"16,0 0-7-16,0 0-8 0,0 0 16 15,0 0-26-15,0 0 1 16,32-32 5-16,-26 23-23 15,1 1 1-15,-4 4-16 16,-2 1 4-16,1 3-3 16,-2 0-7-16,0 0 0 15,0 3 8-15,0 15-3 16,0 9-3-16,0 7 1 16,0-1-9-16,-6 1 13 15,2-4 5-15,-1-4-13 16,5-6-6-16,-1-5-3 0,1-1-18 15,0-8-35-15,0-6-64 16,0 0-132-16,0-5-114 16</inkml:trace>
  <inkml:trace contextRef="#ctx0" brushRef="#br0" timeOffset="3243.9">16681 10026 232 0,'0'0'95'16,"0"0"-53"-16,0 0 38 0,0 0-14 15,0 0-12-15,0 0-3 16,64 5 2-16,-53-5-2 15,1 0 2-15,1 0-9 16,-1 0-10-16,1-2 4 16,-1-3-21-16,3 1-3 15,0 0-13-15,3-1 7 16,-2 0-6-16,2-1 2 16,-1 2-2-16,1-2 0 15,-3 2 3-15,2 1-2 16,-1 2-2-16,0 1 10 15,-1 0-8-15,1 0 1 0,-1 0-3 16,1 0 1-16,1 0 5 16,-2 0-6-16,4-1 1 15,-1-4 1-15,4-2 0 16,1 1 0-16,-1 0 21 16,2-3-22-16,0 1 0 15,0 5 10-15,-3-2-10 16,1 4-1-16,-1 1 2 15,1-1-3-15,-2-1 0 0,2 2 0 16,-1-4 1 0,-2 0 0-16,2-2-1 0,-3 0 2 15,0 1 0 1,-3-1-1-16,-6 2 0 0,0 1-1 16,-3-1 2-16,1 1 0 15,1-1 3-15,1 0 4 16,1 0-3-16,8-1 2 15,1-1-2-15,6 0 14 16,4-3-8-16,3 0-7 16,5 2 16-16,-2 1-13 15,1 2-7-15,-1 4-1 16,-1 0 0-16,-1 0-2 16,-2 0 2-16,-1 4 0 15,-3 1 1-15,-2 1 2 16,-3 0-2-16,0-1 2 15,0 1 2-15,0-3 4 0,-2-1-3 16,1 2-6 0,-1-3 11-16,-1-1-11 15,-2 2 0-15,1-2 15 0,3 2-11 16,1-1-3-16,2-1 8 16,4 0-1-16,5 0-6 15,5 0 5-15,2 0-2 16,5 0-3-16,-2-4 7 15,5 0-4-15,-3-2-4 16,-2 3 6-16,0 0 8 16,-6 3-10-16,-1 0 1 15,-3 0 1-15,0 0-6 0,-2 0 2 16,1 3 4 0,3 2-3-16,-1-1-3 0,2-1 0 15,3-3-1-15,6 0 1 16,3 0 1-16,5 0-1 15,2 0 1-15,0-5-1 16,-2 0-2-16,-2-2 2 16,-5 1-3-16,2 0 1 15,-3 2 1-15,-1 1 1 16,-3 1 0-16,-4 2-1 16,-4-2 0-16,-3-1 1 15,-5 3-1-15,-4-1 0 16,-5-2 0-16,-2 1 0 15,-5 2 1-15,-5-1-1 0,-1 1-1 16,-1 0 1-16,1-1 0 16,1-1 1-16,3 2-1 15,1 0 0-15,4-1 0 16,1 1-1-16,2-1-3 16,2-4 3-16,2 3-2 15,2-3 2-15,0 3-1 16,-5 0 2-16,-5 2-2 15,-8 0-5-15,-3 0 3 0,0 0 4 16,0 0 6 0,-3 3-6-16,-11 3 5 0,2-2-5 15,0 0-1-15,-3 0-16 16,5 0-29 0,-3-2-5-16,2-2-50 0,-1 0-164 15,-3 0-431-15</inkml:trace>
  <inkml:trace contextRef="#ctx0" brushRef="#br0" timeOffset="4444.79">19216 9851 132 0,'0'0'73'0,"0"0"30"15,0 0-27-15,0 0-25 0,0 0-21 16,0 0-17 0,1 0-2-16,20-5 3 0,0-2-10 15,6-1-4-15,1 0-1 16,1 2 0-16,-1 1 1 16,-1 3 0-16,-4 2 1 15,-1 0 14-15,-2 0 32 16,-2 0 45-16,0 0-11 15,0 4-16-15,0-1 19 16,6-2-36-16,1-1-16 16,5 0-5-16,1 0 4 15,4 0-20-15,1 0 4 0,-2 0-12 16,-1 0-3-16,-5 0 2 16,-4 0 0-16,-5 6-2 15,-7-1 3-15,-3 2-3 16,-3-4 0-16,-5 0 1 15,1-1-2-15,-2-2 2 16,0 2-1-16,0 0 0 16,-6-2-22-16,-4 0-39 15,-1 0-57-15,1-9-80 16,1-4-77-16</inkml:trace>
  <inkml:trace contextRef="#ctx0" brushRef="#br0" timeOffset="5632.57">19926 9617 308 0,'0'0'58'0,"0"0"-9"0,0 0 22 16,0 0-29-16,0 0-18 15,0 0-7-15,0-5-1 16,0 5 13-16,0 5 51 16,0 4 5-16,0 2-20 15,0-1-9-15,0 3 3 16,0-2-12-16,0 2-14 15,0 0-16-15,0 0-5 16,0 1-4-16,0 1 4 16,0 3 4-16,0 3 0 15,0 0-1-15,0 3 3 16,0 2-3-16,0 1-7 16,0 2-4-16,0-2 10 15,0 1-8-15,0-1 3 16,0 0-4-16,0-3-2 15,0 1 0-15,0 1 1 0,0 0 1 16,0-1-3-16,-3 2 5 16,0-2 1-16,0 1 8 15,0 0-10-15,1 3 3 16,2-1-6-16,-1 1 0 16,1 1 4-16,0-2-4 15,0-1-2-15,0-2-1 16,0-2 1-16,0-2-1 15,0-1 2-15,0 0-1 16,0-1-1-16,0 3 3 16,-3 0-3-16,3 6 1 15,0 1-1-15,-1-2 5 16,1 1 0-16,-3-1 5 0,0 0-5 16,-2-1-3-16,2 1 5 15,0-2-4-15,2-2-1 16,1 2-2-16,0 2 1 15,-2 0-1-15,0 0 0 16,-1 0 1-16,-1 0-1 16,1 0-1-16,-1-1 1 15,2 3 1-15,-1 0-1 16,0-1-1-16,2 2 1 16,-4-1 0-16,2 2 0 15,0 2 4-15,3 0-8 16,-1-1 5-16,1 0-2 0,0-2 2 15,0 1-1 1,0-3 3-16,0 2-2 16,0-3-1-16,0 0-6 0,0-2 6 15,0-2 1-15,0 2-1 16,3-2 0 0,0-3 0-16,-2 2 2 0,1 0-2 15,-1 1-1-15,1 1 1 16,1-1 0-16,0 6-1 15,-2 1 0-15,-1-1-13 16,0 0 10-16,0-3 7 16,0-1-6-16,0 0 6 0,0-3-1 15,0-1-2 1,0 2 0-16,0 0-3 0,0-1 5 16,0-1-2-1,0-5 0-15,0-1-4 0,0-5 4 16,0-4 0-16,0-2 4 15,0-1-4-15,0 2-1 16,0-1-2-16,0 1 2 16,0 3 1-16,0-2-2 15,0 0-3-15,0 1-5 16,0 1 3-16,0 0-7 16,-4 1 7-16,1-2 2 0,1-3-9 15,-1-3-10-15,0-1-21 16,-1 0-33-1,-3-6-97-15,-3-9-209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4T12:55:18.02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1089 5198 394 0,'0'0'49'16,"0"0"16"-16,0 0 6 15,0 0-8-15,0 0 12 16,0 0 32-16,0 0-18 16,0 0-6-16,0 0-29 15,0 0-21-15,0 5-14 16,0 9-5-16,0 8-13 0,0 9 3 15,0 9-2-15,0 9 0 16,0 7-2 0,0 0 0-16,0-4 0 0,7-7-2 15,-1-13-4-15,2-8 5 16,1-8-8-16,2-7-10 16,3-8 3-16,1-1 0 15,1 0 4-15,-1 0 8 16,0-6 4-16,1-2 1 15,-2 2 5-15,4 2-1 16,-3 4-5-16,-2 0 0 0,2 0-2 16,0 0-33-1,-3 0-45-15,-3 0-33 0,-3 0-42 16,-6-6-58 0,0-1-109-16</inkml:trace>
  <inkml:trace contextRef="#ctx0" brushRef="#br0" timeOffset="206.51">1141 5523 62 0,'0'0'736'15,"0"0"-637"-15,0 0 47 16,0 0-85-16,0 0-40 16,0 0-12-16,-6-5-9 15,24 2 17-15,3-5 1 0,1 0-13 16,0-3-5-1,-5-1-5-15,4 0-37 0,-6-2-75 16,-9 2-126 0,-6 1-116-16</inkml:trace>
  <inkml:trace contextRef="#ctx0" brushRef="#br0" timeOffset="425.33">989 5241 639 0,'0'0'109'0,"0"0"-101"15,0 0 56-15,0 0 0 16,0 0-22 0,0 0-5-16,70-50-4 0,-49 47-33 15,-2 2-15-15,4 1-75 16,-1 0-57-16,-4 3-65 15</inkml:trace>
  <inkml:trace contextRef="#ctx0" brushRef="#br0" timeOffset="982.57">1317 5307 519 0,'0'0'102'0,"0"0"6"16,0 0-25-16,0 0-27 15,0 0-11-15,0 0 5 16,12 38 11-16,3-18-14 16,-2 1-9-16,2-2-22 15,3 1 1-15,0-1-12 16,-3-4-3-16,3-2-2 0,-5-3-2 15,-1-4-5-15,0-2-17 16,-4-3-17-16,-2-1-45 16,-5 3-44-16,-1 0-40 15,0 2-87-15</inkml:trace>
  <inkml:trace contextRef="#ctx0" brushRef="#br0" timeOffset="3791.79">1326 5335 401 0,'0'0'61'0,"0"0"9"0,0 0-37 15,0 0-15-15,0 0-7 16,0 0 26-16,0 0 7 16,0 0-3-16,0 0 0 15,0 3 4-15,9 8-11 16,6 3 7-16,-3 2-11 15,4 0-16-15,-1-1 0 16,1-1-9-16,1 0-4 0,-2-2 3 16,-3-1-4-1,-3-2 2-15,1-4-2 0,-4-1-1 16,-3-4-3-16,-1 0-6 16,-2 0-49-16,0 0-25 15,0 0-21-15,-2 0-92 16</inkml:trace>
  <inkml:trace contextRef="#ctx0" brushRef="#br0" timeOffset="4043.74">1329 5577 356 0,'0'0'211'0,"0"0"-181"16,0 0 40-16,0 0 30 16,0 0-1-16,55-101-29 15,-36 73-37-15,-2 1-17 16,1 3-16-16,-3 7-33 16,-2 7-80-16,-7 6-75 15,-1 4-114-15</inkml:trace>
  <inkml:trace contextRef="#ctx0" brushRef="#br0" timeOffset="4765.72">1614 5482 385 0,'0'0'47'16,"0"0"41"-16,0 0-23 0,9 88-7 16,1-56 6-1,1 4-7-15,5-1-8 0,-4-2 3 16,0-4-8-16,-3-9-29 16,-3-5-4-16,0-8-9 15,-6-6 6-15,0-1-7 16,0-11-1-16,-12-16-21 15,-4-11-12-15,-4-9 33 16,4-9 2-16,2-5-2 16,3 2-10-16,6 0 10 15,5 9 0-15,0 14 0 16,12 12-5-16,-3 13 4 16,-2 11-9-16,1 3-6 15,2 23 16-15,1 11 8 16,-5 3 1-16,-3 2-7 0,-3-5 11 15,0-5 28-15,-11-6 7 16,-4-7-2-16,3-8-1 16,3-9-26-16,3-2-8 15,3-6-11-15,3-14-64 16,0-7-5-16,0 1-71 16,9 2-49-16,5 3-62 15</inkml:trace>
  <inkml:trace contextRef="#ctx0" brushRef="#br0" timeOffset="5045.42">1754 5489 538 0,'0'0'186'0,"0"0"-141"16,0 0 96-16,0 0-92 15,0 0-10-15,72 73-17 16,-45-71 3-16,-5-2-5 15,0-6-11-15,-4-14-5 16,-3-7 7-16,0-5-10 16,-7-2 6-16,-4 2 0 15,-4 6-7-15,0 9 0 16,-19 7-5-16,-5 9-8 0,-6 1-29 16,-1 6-5-1,-2 16-32-15,3 2-61 16,6 1 4-16,12-3-67 0</inkml:trace>
  <inkml:trace contextRef="#ctx0" brushRef="#br0" timeOffset="5681.78">2005 5500 364 0,'0'0'59'0,"0"0"18"15,0 0 5-15,0 0-11 16,0 0-10-16,0 0 5 16,6 34 13-16,-8-48-28 15,-5-6-51-15,2-5-7 0,4-5 7 16,1 0 6-16,0-3 1 16,4 9-7-16,7 5-1 15,-1 9-1-15,2 10-10 16,-1 0-8-16,2 16 20 15,-1 11 3-15,-3 8-1 16,0 2-2-16,-5-5 20 16,-1-8 10-16,2-8-14 15,-4-11-16-15,1-3 0 16,-2-2-1-16,3 0 1 16,0 0-8-16,1-8 8 15,2-4 11-15,3 1 1 16,0 3-8-16,1 0-4 15,1 3 1-15,1-2-1 0,3-2 0 16,0-4 3-16,3-1-2 16,-3-5 5-16,1-4-1 15,-1-1-4 1,-3 0 5-16,-8 2-4 0,-4 2 1 16,0 4 3-16,0 3 7 15,-16 7-3-15,-2 5 17 16,-3 1-8-16,0 6-4 15,0 22-7-15,-1 12-4 16,10 8-3-16,3 8-1 16,8-2 0-16,1-6 0 0,7-9 2 15,11-12-5 1,9-12 2-16,0-9-26 0,-2-6-8 16,3 0 6-16,-5-16-2 15,-2-4-33-15,-2-3-5 16,-7 3-76-16,1 4-26 15,-4 8 83-15,-4 7-216 16</inkml:trace>
  <inkml:trace contextRef="#ctx0" brushRef="#br0" timeOffset="5970.16">2373 5547 112 0,'0'0'200'0,"0"0"-122"0,0 0 0 0,0 0 3 16,0 0-2-16,0 0-10 15,0 25-21-15,0-42-12 16,0-10-8-16,0-9 18 15,2-2-23-15,7-1 12 0,4 3-22 16,2 7-7-16,0 11-5 16,-6 10-1-16,0 8-2 15,1 4-16-15,-2 23 18 16,1 13 5-16,1 3 4 16,-1 3 24-16,0-5 8 15,-1-5-40-15,-1-9 2 16,-1-11-3-16,-3-7 0 15,0-7-9-15,-3-2-21 16,0-11-82-16,0-15 19 16,0-12-22-16,0-7-69 15,3-5-169-15</inkml:trace>
  <inkml:trace contextRef="#ctx0" brushRef="#br0" timeOffset="6198.13">2585 5108 397 0,'0'0'128'15,"0"0"-4"1,0 0 11-16,0 0-18 0,0 0-44 16,0 0-6-16,12 65-19 15,-5-21-3-15,1 10-6 16,1 6-23-16,2 2-2 16,0-7-3-16,-2-8-11 15,-1-12 0-15,-1-10-37 16,-4-6-10-16,-3-7-94 0,0-6-122 15,0-6-308-15</inkml:trace>
  <inkml:trace contextRef="#ctx0" brushRef="#br0" timeOffset="6544.94">2590 5455 711 0,'0'0'208'0,"0"0"-207"16,0 0 7-16,0 0 45 15,0 0 35-15,0 0-34 16,77-45-33-16,-54 37-16 16,-1 2-5-16,0 3-5 15,-2 3-40-15,2 0-26 0,-4 0-32 16,-3 6-98-16,-3 8 29 16,-6 1 83-16,-2-1 36 15,-4-1-38-15,0-4 91 16,0-3 45-16,0-2 30 15,0 1 24-15,0 1-43 16,3 4 27-16,2 4-18 16,-2 5 26-16,0 8 4 15,0 3-14-15,1 1-30 16,-1-3-29-16,0-6-6 16,-3-9-16-16,0-6-14 15,0-7-17-15,0 0-109 16,0-13-110-16,-6-10-202 0</inkml:trace>
  <inkml:trace contextRef="#ctx0" brushRef="#br0" timeOffset="6696.36">2800 5307 323 0,'0'0'392'15,"0"0"-361"-15,0 0-30 16,0 0 15-16,0 0 17 15,0 0-33-15,39 0 0 16,-30 0-108-16,1 0-179 0</inkml:trace>
  <inkml:trace contextRef="#ctx0" brushRef="#br0" timeOffset="7137.64">3076 5407 401 0,'0'0'125'16,"0"0"-55"-16,0 0 33 0,0 0-37 15,-85 13-9 1,64 8-14-16,5 3 5 15,-2 4-19-15,7-3 8 0,4-1-3 16,4-5 0 0,3-5-22-16,0-4-12 0,6-4 0 15,9-6-8-15,7 0 0 16,0-6 5-16,4-12 3 16,-5-1 3-16,-2 2 2 15,-2 6-5-15,-7 4-1 16,-4 3 1-16,-3 4 1 15,-3 0 2-15,0 0-3 16,0 0 0-16,3 0 1 16,0 8 0-16,3-1-1 15,1-4-22-15,1-2-42 0,1-1-50 16,1 0 9-16,5-8-5 16,0-13-4-16,-3-4 4 15</inkml:trace>
  <inkml:trace contextRef="#ctx0" brushRef="#br0" timeOffset="7395.5">3225 4979 600 0,'0'0'84'0,"0"0"41"16,0 0-40-16,0 0 37 15,0 0-62-15,-3 78-14 0,9-4-10 16,3 9 15-1,0-1-9-15,3-5-32 0,-3-11 1 16,2-16-5 0,-1-15-6-16,-3-14-4 0,-2-11-15 15,-2-5-14-15,0-5-17 16,-3 0-41-16,0 0-108 16,0-12 9-16,0 2-151 15</inkml:trace>
  <inkml:trace contextRef="#ctx0" brushRef="#br0" timeOffset="15586.96">4714 4054 266 0,'0'0'124'0,"0"0"-66"0,0 0 0 16,0 0-19-16,0 0-12 15,0 0 30-15,0-2 7 16,0 2-5-16,0 0-8 16,0 0-1-16,0 0 6 15,0 0-4-15,0 0-20 16,0 0-9-16,0 0-6 15,0 0 2-15,0 0 0 0,0 2-4 16,0-1 0-16,0-1-3 16,0 5-6-16,0-1-2 15,2 7-1-15,-2 3-1 16,1 4 0-16,1 6-2 16,1 6 0-16,-2 2 1 15,2 2 0-15,-3-2 4 16,3-3-10-16,0-3 5 15,0-3 0-15,0-5-1 16,0-6-2-16,0-6-2 16,-3-4-3-16,0 0-4 0,0-2-3 15,0 0 6 1,3 0 1-16,-3 0 6 16,0 0 2-16,0 0-4 0,0 0 4 15,0 0-5-15,0 0 4 16,3 0 1-16,0 0 0 15,3 0 1-15,0 2 3 16,1-2 5-16,4 0 3 16,-1 0 6-16,7 0-12 15,-3 0 2-15,0 0 1 16,2 0-4-16,-2 0 8 16,-5 0-8-16,4 0 3 15,-4 0-3-15,-3 0-3 0,-1 0-2 16,-4 0 0-1,2 0-7-15,0 0-14 0,-2 0-58 16,1-5-105-16,-2-5-43 16,0-1-158-16</inkml:trace>
  <inkml:trace contextRef="#ctx0" brushRef="#br0" timeOffset="16081.95">4962 4109 161 0,'0'0'355'0,"0"0"-249"0,0 0-1 16,0 0 3-16,0 0-11 0,0 0-63 15,0 25-14-15,-5-16 32 16,4 1-8-16,-1 1-27 15,2 3-7-15,0 1-6 16,0 4 0-16,0 3-2 16,0 1-1-16,0 2-1 15,0-1 1-15,0 1-2 16,3-6 1-16,-1-1-1 16,-1-4-4-16,1-2 2 15,-1-7-1-15,1 0-8 16,-1-4-2-16,1-1-12 15,-2 0-5-15,7 0 10 16,-4 0 21-16,5 0 0 0,1 0 5 16,2 0 8-16,0-1 8 15,3-1-8-15,0 2-6 16,0 0 1-16,-1 0 1 16,-1 0 0-16,-1 0-1 15,-1 0-8-15,-1 0 0 16,0-3 0-16,-2-1-6 15,-4-4-31-15,-1-4-31 16,-2 3-77-16,0 0-9 16,-6 2-183-16</inkml:trace>
  <inkml:trace contextRef="#ctx0" brushRef="#br0" timeOffset="16313.9">4963 4326 678 0,'0'0'70'0,"0"0"-46"16,0 0 47-16,0 0 46 15,0 0-25-15,0 0-35 16,79-40-35-16,-65 31-19 16,-1 0-3-16,-5-2-5 15,-2-2-41-15,-3-1-67 16,-3 1-88-16,-2 5-115 15</inkml:trace>
  <inkml:trace contextRef="#ctx0" brushRef="#br0" timeOffset="16489.87">4910 4129 699 0,'0'0'51'16,"0"0"-43"-16,0 0 94 0,0 0 5 15,0 0-29-15,102-44-43 16,-83 36-31-16,-3-1-4 0,-1 2-29 16,-5 1-58-1,2 1-68-15,-4 3-31 0,-5 2-69 16</inkml:trace>
  <inkml:trace contextRef="#ctx0" brushRef="#br0" timeOffset="17106.58">5123 4120 267 0,'0'0'209'15,"0"0"-116"-15,7 93 15 16,-2-54-12-16,-2-5-22 16,1-6-13-16,-2-3-15 15,-2-8-23-15,0-7-6 16,0-7-7-16,0-3-9 0,0 0-1 15,0-6-19-15,0-14-39 16,0-7-1-16,0-4 28 16,0-4 2-16,0-3 18 15,0-1 9-15,3 2 1 16,10 1 2-16,2 7 6 16,1 6 11-16,-2 10 9 15,-8 8-5-15,6 5-21 16,-5 0 6-16,4 5 5 15,2 10 8-15,-1 2 12 16,-1 0-11-16,-3-1-7 16,-3-3 4-16,-5 1-12 0,0-3-3 15,0-1 0 1,0-1 2-16,-13 0-4 0,-4-4-1 16,-2 1-4-16,1-1-4 15,3 0 8-15,3 1 0 16,3 0 0-16,3 0 2 15,3 0-1-15,3-1-2 16,0 1-5-16,0 2 5 16,2 1 2-16,8-2 3 15,2 1 35-15,3-1 3 16,7-1-6-16,7 2 14 0,2-2-3 16,-3 1-11-1,-1-3-6-15,-5 0-11 16,-8 2-16-16,4 0-2 0,-6 2-1 15,0 1-29-15,-2 0-22 16,-1 0-55 0,-6 0-195-16,-3 0-450 0</inkml:trace>
  <inkml:trace contextRef="#ctx0" brushRef="#br0" timeOffset="26435.39">4857 5345 544 0,'0'0'32'0,"0"0"-8"15,0 0 7-15,0 0-11 16,0 0 18-16,0 0 21 0,3 11-1 16,0-11 15-16,2-9-9 15,4-10 1 1,1-6-9-16,1-7-23 16,-1 2-10-16,-1 0-15 0,-3 4 1 15,0 7-6-15,-3 7 1 16,-3 8-4-16,0 4-4 15,0 0 4-15,0 4 11 16,0 22-11-16,0 14-2 16,0 14 2-16,0 8 2 15,0 4-2-15,0 0 0 16,0-6 1-16,0-10 3 0,0-12-4 16,0-14 0-1,0-14-18-15,0-6-27 0,0-4-77 16,0-5-113-16,0-17-51 15</inkml:trace>
  <inkml:trace contextRef="#ctx0" brushRef="#br0" timeOffset="26750.22">5105 5393 563 0,'0'0'223'0,"0"0"-108"0,0 0 5 16,0 0-80-16,0 0-14 15,0 0-14-15,18 10 23 16,1-10-6-16,2 0-4 15,3 0-7 1,0 0-10-16,4 0-7 0,-2 0-1 16,-3 0-9-16,-1-1-17 15,-2 1-39-15,1 0-100 16,-6 0-108-16</inkml:trace>
  <inkml:trace contextRef="#ctx0" brushRef="#br0" timeOffset="28977.71">5645 5349 84 0,'0'0'574'0,"0"0"-459"0,0 0 76 15,0 0-115-15,0 0-55 16,0 0 1-16,0 0-1 16,7 0 2-16,1 0 2 15,7 3 11-15,1 1-12 16,1-2-9-16,4-1-5 16,-1-1-1-16,-1 0 1 0,-3 0 6 15,-3 0-10 1,-1 0-3-16,-4 0 0 0,-1 0 2 15,-2 0-3 1,1 0 0-16,-1 0-2 0,-5 0 1 16,11-4-1-1,-2-3-2-15,0-3 2 0,-3-4-6 16,1-1-2-16,-2-5 7 16,-5 1-3-16,0 3 2 15,0 5-2-15,0 3 4 16,-9 2-3-16,-4 4 3 15,-4 2 0-15,-5 0 0 16,-2 0 1-16,-2 15-2 16,-2 13 1-16,-2 11-1 15,5 8-3-15,1 6 4 0,10-3 2 16,9 0-2-16,5-9-1 16,5-6 0-16,18-11 1 15,4-9 0 1,6-9 0-16,1-6-1 0,0 0-1 15,-1-14-4-15,-6-3 3 16,-3-1-12-16,-3 1-17 16,-8-2-18-16,0-1-70 15,-5 2-109-15,-8-3-137 16</inkml:trace>
  <inkml:trace contextRef="#ctx0" brushRef="#br0" timeOffset="29701.56">5911 4884 143 0,'0'0'433'0,"0"0"-320"0,0 0 32 15,0 0-44-15,0 0-23 16,0 0-26-16,0 0-4 15,6 0-14-15,0 0-8 16,2 1-3-16,3 1 24 16,7 2-21-16,-2-3-12 0,2-1 9 15,-1 0-8-15,-4 0-14 16,-4 0 0-16,0 0 4 16,-3 0-5-16,0 0-12 15,-3 0-17-15,-2 0-17 16,1 0-19-16,1 0-24 15,0 0-105-15,0 0-70 16</inkml:trace>
  <inkml:trace contextRef="#ctx0" brushRef="#br0" timeOffset="36599.54">6361 4673 85 0,'0'0'81'0,"0"0"-31"16,0 0 7-16,0 0-15 16,0 0-10-16,0 0-4 15,0 0 1-15,0 0 12 16,0 0 2-16,0 0 1 16,0 0 3-16,-4 0 5 15,4 0-13-15,-3 0-12 16,0 0-5-16,-2-1-7 0,2-3-9 15,-1 2 12 1,-2 0 5-16,-1 2 9 0,-1 0 0 16,2 0-9-16,-3 0-9 15,0 4-4-15,0 10-2 16,2 7-7-16,-1 0 1 16,4 2-2-16,1-3 0 15,3-3-2-15,0-3 2 16,0-3-1-16,0-6-2 15,7-1-1-15,4-2-8 16,-4-2 11-16,2 0 1 16,3 0 1-16,-3-7 2 15,0-6 6-15,3-5-3 0,-3-5 1 16,0-4-3-16,-2-2 3 16,-1-5 0-16,-3 1 0 15,-3 4-5-15,0 1 6 16,0 4 10-16,0 5-7 15,-3 6-2-15,0 4-3 16,0 5 6-16,0 4 3 16,3 0 0-16,0 0 2 15,0 0-3-15,0 9-7 16,0 13-7-16,0 3-1 16,0 5 1-16,0 3 0 15,3 0 1-15,5 1-2 16,-4-3 2-16,1-6-2 15,-4-3-4-15,1-5-9 0,-2-6-17 16,1-4-19 0,-1-5-35-16,0-2-48 15,0 0-32-15,0 0-228 16</inkml:trace>
  <inkml:trace contextRef="#ctx0" brushRef="#br0" timeOffset="37127.86">6279 4939 333 0,'0'0'62'0,"0"0"-8"0,0 0 11 15,0 0 15 1,0 0 22-16,0 0 22 0,-1 0-12 16,1 0-42-16,0 0-31 15,0 0-10-15,0 0-18 16,6 3 11-16,10 1 12 16,-1 2-5-16,7-1-11 15,-2-1-5-15,4-1-3 16,-2-1-6-16,-3-1 0 15,-1-1-4-15,-3 0 0 16,-4 0 2-16,-2 0-4 16,-3 0-5-16,1 0-12 0,-4 0-20 15,3 0-61-15,-6 0-136 16,0 0-116-16</inkml:trace>
  <inkml:trace contextRef="#ctx0" brushRef="#br0" timeOffset="37668.11">6345 5079 365 0,'0'0'61'0,"0"0"34"16,0 0-20-16,0 0-29 0,0 0-11 15,0 0 22-15,-18 76 15 16,18-49-21-16,0-4-8 16,0-4-11-16,4-6-6 15,5-3 0 1,0-4-9-16,3-5-4 0,2-1-3 15,-2 0 3-15,1 0 2 16,-1-12-7-16,1-5 5 16,-5-5 1-16,-4-3-14 15,-4 1 2-15,0 1 4 16,0 1-6-16,-10 7 0 16,-8 3-11-16,3 5-8 15,-4 7-34-15,1 0-78 16,7 4-43-16,1 8-57 15</inkml:trace>
  <inkml:trace contextRef="#ctx0" brushRef="#br0" timeOffset="38152.28">6336 5142 186 0,'0'0'93'0,"0"0"-63"16,0 0 36-16,0 0-19 15,0 0 16-15,0 0 15 0,3 0 2 16,-2 0 6-16,2 1 11 15,2 4-15 1,-1-3-24-16,5 2-33 0,-3-1 5 16,2-1-11-16,1-1-4 15,-1-1-4-15,0 0-8 16,1 0-2-16,0 0-1 16,1 0-29-16,-2 0-69 15,-4 0-124-15,-2 0-200 16</inkml:trace>
  <inkml:trace contextRef="#ctx0" brushRef="#br0" timeOffset="42966.46">1317 6981 333 0,'0'0'45'16,"0"0"-9"-16,0 0 9 0,0 0 3 15,0 0-2-15,0 0 21 16,3-13-8-16,-3 3-13 15,0-3 0-15,0 1 7 0,0-3-13 16,0 1 8-16,0 1-12 16,0 1-14-1,-3-1-12-15,-2 3 0 0,-5 2-5 16,0 0 8-16,-5 6-4 16,3 2 3-16,-3 0-2 15,-3 10-2-15,3 18-2 16,-6 13-1-16,5 13-3 15,-2 6-2-15,0 8 4 16,9 0-2-16,4 0-2 0,5-7 0 16,0-6 1-1,14-15 0-15,7-10-1 16,1-11 0-16,2-10-3 16,-3-9-2-16,-2 0 3 0,-1-9 2 15,-3-13 0-15,0-5 1 16,-3-6 12-16,-6 3-11 15,3-2-2-15,-6 8 1 16,3 8 0-16,-6 7-1 16,3 9 3-16,-3 0-3 15,0 0 2-15,3 14-1 16,1 9 0-16,-1 5-1 16,2 0 0-16,-1-3-1 0,1-2 1 15,1-7 3 1,-2-6-3-16,2-6-1 0,2-2-3 15,-2-2-44-15,0 0-31 16,2 0-46-16,-3 0-15 16,1 0-56-16,-3-3-177 15</inkml:trace>
  <inkml:trace contextRef="#ctx0" brushRef="#br0" timeOffset="43504.94">1635 7129 299 0,'0'0'48'0,"0"0"28"0,0 0-8 0,0 0 7 0,0 0 0 0,0 0-16 15,-8-3-26-15,-5 3 17 16,1 10 11-16,-3 4-23 16,-3 6 2-16,-4 3-14 15,1 4-8-15,0 6 21 16,2-1-27-16,8 4-5 16,5-4-3-16,6-5-3 15,0-7 1-15,12-7-2 0,6-8-12 16,0-5 5-16,0 0-11 15,-6 0 16-15,4-17 2 16,-4-6 9-16,0-2-3 16,-3-2-1-16,-6 2-5 15,3 3-2-15,-6 7 2 16,0 7 6-16,0 5-5 16,0 3 8-16,0 0 3 15,0 10 2-15,0 12-14 16,0 5-10-16,0 1 0 15,0-5-2-15,0-6 4 16,0-9-9-16,6-3-15 16,3-5-49-16,-2 0-6 15,1-12 21-15,1-8-19 0,-6-1-73 16,1 2-66 0</inkml:trace>
  <inkml:trace contextRef="#ctx0" brushRef="#br0" timeOffset="44201.46">1669 7267 206 0,'0'0'147'0,"0"0"-64"0,0 0 30 15,0 0-7-15,0 0-5 16,39 84-13-16,-32-68-33 0,-1 0-22 15,-3-5-4-15,0 1-4 16,-1-4 1-16,-2-1-6 16,0-1-13-16,0-5-6 15,0-1 0-15,0 0 1 16,0 0-3-16,0 0 1 16,0-1-13-16,0-11-11 15,-2-3-2-15,2-7 18 16,0 0-3-16,0-5 10 15,0-1-4-15,0 1 5 16,5 0 0-16,5 6 2 16,-4 5-1-16,0 7-2 15,0 4 1-15,-1 2-2 16,-1 3-1-16,3 0 3 0,1 0 8 16,4 13 6-16,3 5 15 15,-5 1-4-15,2 5-9 16,-6-2-11-16,0 0 1 15,-4-2-6-15,-2-6 0 16,0-5 2-16,0-3-2 16,0-6 0-16,0 0-1 15,0 0-13-15,0-7-26 16,-5-10-11-16,5-3 36 16,0 0 6-16,0-1 9 15,0 3-2-15,6 2 0 16,2 7 2-16,2 3 0 0,-1 6 0 15,-3 0 0-15,5 7 0 16,-1 16 13-16,-1 5 0 16,-3 6 3-16,-3-3-5 15,0-2 15-15,-3-3-13 16,0-8 3-16,0-5-8 16,0-8-5-16,0-4-3 15,0-1-4-15,-3-3-44 16,-2-15-143-16,2-7-65 15,3 0-80-15</inkml:trace>
  <inkml:trace contextRef="#ctx0" brushRef="#br0" timeOffset="44851.78">2024 7308 289 0,'0'0'68'0,"0"0"-3"0,0 0 12 0,0 0-15 15,0 0-23-15,0 0-3 16,8 67 7-16,-8-51 4 16,0-1-8-16,0-3 7 0,0-1-11 15,0-2-17 1,0-2-12-16,0-3-5 0,0-4-1 15,0 0-3-15,0 0-20 16,-2 0 12-16,-1-3 5 16,0-10-5-16,0-3 5 15,0-6 6-15,3 1-7 16,0-4 7-16,0 2 0 16,0 3 0-16,3-2-3 15,6 5 3-15,-1 4-1 16,-2 6 1-16,1 6 1 15,-1 1 0-15,0 0-1 16,6 0 32-16,0 10 13 16,-2 6 1-16,-2 0 3 15,-1 0-21-15,-4-4-21 0,-3-3 2 16,0-1 1-16,0-5-5 16,0-3-3-16,0 0-2 15,0 0 0-15,0 0-13 16,0-10-16-16,0-5 27 15,0-7-2-15,9 4-2 16,0 1 0-16,4 3-2 16,-2 7 8-16,-2 4-7 15,4 3 7-15,-2 0 1 16,-2 19 4-16,1 7 4 16,-1 5-2-16,-3 1 0 15,0-5 2-15,-2-1 10 16,-1-8 9-16,-3-3-18 0,2-7-6 15,-2-5-2-15,0-3-2 16,0 0-15-16,0-6-37 16,0-6-129-16,0-2 21 15,0 1-45-15</inkml:trace>
  <inkml:trace contextRef="#ctx0" brushRef="#br0" timeOffset="45373.55">2402 7236 319 0,'0'0'28'0,"0"0"23"0,0 0-20 16,0 0 10-16,0 0 3 16,0 0 27-16,6-18 36 15,-9 18-32-15,-8 0-42 16,-2 2 15-16,-1 8-2 15,-2 6-19-15,-2 8-2 16,2 2-8-16,-1 6-7 16,4-2 1-16,4-4-1 15,4-3 10-15,5-5-8 16,0-4-12-16,0-1-1 0,6-6-7 16,5-3 6-1,2-4-15-15,1 0 17 0,0-2 0 16,-3-10 8-1,4-4 6-15,-5-2-1 0,-1 0 5 16,-4 2-15-16,2 2 2 16,-7 4-3-16,0 6 2 15,3 3-3 1,-3 1 1-16,0 0 6 0,3 2-2 16,0 15-2-16,0 3 5 15,0 3-7-15,2-4-2 16,-1-1 1-16,3-8 0 15,-1-3-2-15,-1-4-1 16,-2-3-3-16,0 0-11 16,0 0-14-16,0-10-10 15,2-5-71-15,-3 1-43 0,-2 4-231 16</inkml:trace>
  <inkml:trace contextRef="#ctx0" brushRef="#br0" timeOffset="104614.67">5044 6880 34 0,'0'0'419'0,"0"0"-348"0,0 0 6 15,0 0-18 1,0 0-27-16,0 0-15 0,0 0 5 15,0 0 10 1,0 0 26-16,0 0 2 0,0 0-13 16,0 0 11-16,0 0-25 15,0 0-6-15,0 0-11 16,0 0-8-16,-3 3 10 16,-2 10-17-16,-2 5 4 15,1 9-3-15,0 7-2 16,0 4 5-16,-3 7-5 15,0 3 1-15,0 2 0 0,0-3 0 16,-1 0 2 0,1-9 1-16,-2-8-4 0,3-12 0 15,0-9 0 1,2-9 2-16,0-7-2 0,-4-23-16 16,2-13-2-1,2-6-2-15,0-2 13 0,6 4-4 16,0 8 9-16,0 5 1 15,0 6-6-15,8 6 5 16,1 6-1-16,1 8 3 16,-1 8 0-16,5 4-7 15,-1 22 7-15,3 6 7 16,2 6-2-16,-3 1-2 0,3-2 9 16,-4-1 4-1,-1-7 0-15,-3-5-3 0,-5-8-7 16,1-10 1-1,-2-3-7-15,-4-3-1 16,0 0-7-16,0 0 0 0,0 0-8 16,0 0-20-16,0-5-66 15,0-1-83-15,0-1-3 16,0 2-78-16</inkml:trace>
  <inkml:trace contextRef="#ctx0" brushRef="#br0" timeOffset="115637.2">5387 6859 212 0,'0'0'143'0,"0"0"-101"0,0 0 2 15,0 0-7-15,0 0 14 16,0 0 1-16,0 0 4 16,-11-6 10-16,4 5-2 15,1 1 5-15,-1 0-6 16,-1 0-5-16,-2 0-12 16,4 10-16-16,-3 10-15 15,-3 8-9-15,0 7 6 16,3 8 6-16,-1 4-3 15,5 4 2-15,4 3-4 16,1-2-12-16,0-5 8 16,11-9-5-16,9-9-4 0,1-13-3 15,1-7 3-15,1-9 0 16,-1 0 0-16,-1-16 2 16,-3-15 0-16,0-10 0 15,-3-12-2-15,-5-3 4 16,-4-4 1-16,-3-3-5 15,-3 3 2-15,0 6 7 16,-15 9-7-16,-7 14-1 16,1 14-1-16,-1 9-3 15,2 8-5-15,4 1-7 16,2 20-17-16,5 10-54 0,5 5-53 16,1 0-51-1,3-1-155-15</inkml:trace>
  <inkml:trace contextRef="#ctx0" brushRef="#br0" timeOffset="116088.45">5285 7088 482 0,'0'0'59'0,"0"0"53"0,0 0 13 15,0 0-44-15,0 0-28 16,0 0-13-16,-10 1 4 16,10-1 8-16,0 0-22 15,0 0 4-15,10 0-14 16,4 0 3-16,7 0 4 16,-3 0-10-16,6-3-3 0,-2-2-12 15,-2-1-1-15,-3 2 2 16,-3-2-6-16,-1 2 2 15,-2 0-17-15,-3 1-17 16,0 0-24-16,1 2-34 16,-3 1-106-16,-4 0-109 15</inkml:trace>
  <inkml:trace contextRef="#ctx0" brushRef="#br0" timeOffset="118300.45">5945 6791 351 0,'0'0'73'0,"0"0"21"15,0 0-38-15,0 0-2 16,0 0-7-16,0 0 17 16,0 0 14-16,0 0-2 15,0 0-13-15,0 0-4 16,0 3-13-16,0 12-21 15,0 7-14-15,0 10 1 16,0 11 4-16,0 7-13 0,0 4 0 16,3 6-1-1,3-3-1-15,0-1 4 0,-2-10-5 16,1-8-17-16,-4-11 4 16,2-13-12-16,-3-8-24 15,0-6-13-15,0-8-90 16,0-23-104-16,0-8-5 15</inkml:trace>
  <inkml:trace contextRef="#ctx0" brushRef="#br0" timeOffset="118857.22">5917 6783 206 0,'0'0'122'0,"0"0"-40"16,0 0-5 0,0 0-3-16,0 0-12 15,0 0 7-15,40-10-4 0,-31 10 14 16,1 0-22-16,-2 0-11 16,5 0 9-16,-1 0-14 15,3 0-11-15,-3 0-13 16,7-3 6-16,-1-3-9 15,2-2-11-15,-1-1 11 16,2 1-14-16,-2-2 0 16,-2 2 0-16,-4 1 1 15,-4 4-1-15,-3 3 7 16,-1 0-7-16,-4 0 1 0,-1 0-1 16,0 0 0-16,0 0 0 15,0 0 0-15,0 0 7 16,0 0 5-16,0 0 8 15,0 4-1-15,0 6-13 16,-3 3 1-16,-1 1-3 16,-2 2 2-16,3 4-5 15,0-1-1-15,3 5 0 16,0 1 0-16,0 2-1 16,0 0 2-16,0-1-2 15,0-3 2-15,0-5-1 0,0-7 0 16,0-8-7-1,0-1-2-15,0-2-6 0,0 0-3 16,0 0-10-16,0-4-16 16,0-8-64-1,0-3-97-15,-5 2-112 0</inkml:trace>
  <inkml:trace contextRef="#ctx0" brushRef="#br0" timeOffset="120781.68">6503 6734 49 0,'0'0'353'16,"0"0"-296"-16,0 0 23 15,0 0-11-15,0 0-5 16,0 0-11-16,0 0 3 16,-58 40 20-16,46-8-15 15,-4 5-5-15,2 8-8 16,2 1 2-16,3 1-13 15,8 0-18-15,1 0-7 16,1-2 1-16,17-4-6 0,2-6-7 16,0-6 1-1,4-7-5-15,-3-6 4 0,-3-7-20 16,-2-3 9-16,-4-3-22 16,-1-3-22-16,-4 0-76 15,-1 0-49-15,-4-13-110 16</inkml:trace>
  <inkml:trace contextRef="#ctx0" brushRef="#br0" timeOffset="121441.9">6803 6788 254 0,'0'0'192'0,"0"0"-100"0,0 0 9 16,0 0-16-16,0 0-1 15,0 0 8-15,0 26-36 16,-8 0-22-16,-2 9 17 16,-2 4-12-16,-3 6-3 15,0 5-27-15,-4 1 2 16,1-5-4-16,-6-5-7 15,5-5-4-15,2-13 4 16,4-9 5-16,5-8-5 16,4-6-9-16,2-13-9 15,2-15-48-15,0-6 21 0,0-3 41 16,3 4-7-16,8 0-2 16,2 5 13-16,-1 4-1 15,0 6 4-15,-3 7-3 16,-3 8 0-16,3 3 0 15,0 4 0-15,3 18 2 16,0 9 21-16,1 8 5 16,-1 3-5-16,1 2 6 15,-2-2-11-15,-2-6 14 16,1-13-11-16,-2-9-20 16,-2-8-2-16,-3-6 1 15,-2 0-4-15,1 0-3 16,-2-2-33-16,0-9 17 15,0-2-27-15,0 4-71 0,0 5-166 16</inkml:trace>
  <inkml:trace contextRef="#ctx0" brushRef="#br0" timeOffset="125214.5">7115 6856 82 0,'0'0'295'0,"0"0"-257"0,0 0 26 15,0 0-11-15,0 0-26 16,0 0 4-16,0 0 16 15,0-5 11-15,0 5 3 16,0 0 0-16,0 0-10 16,0 0-7-16,0 1-7 15,0 13-1-15,0 6-20 16,0 7 1-16,0 2 6 16,0 6-3-16,0-3-5 15,0-1-13-15,0-4 11 16,3-5-13-16,1-4-1 0,2-1 1 15,-2-7 0 1,-2-3-17-16,-1-4-22 0,-1-3-33 16,0 0-74-16,-3-4-151 15</inkml:trace>
  <inkml:trace contextRef="#ctx0" brushRef="#br0" timeOffset="125480.48">6964 7031 629 0,'0'0'44'15,"0"0"-13"1,0 0 45-16,0 0 36 0,0 0-10 16,0 0-28-16,91-21-31 15,-73 10-18-15,-3 0-19 16,-2 1-6-16,1 0-5 15,-2 4-31-15,-1 1-39 16,0 4-79-16,-5 1-110 16,-3 0-326-16</inkml:trace>
  <inkml:trace contextRef="#ctx0" brushRef="#br0" timeOffset="125870.83">7289 6918 161 0,'0'0'243'16,"0"0"-169"-16,0 0 23 15,21-83-38-15,-12 58-23 16,-3 1 1-16,3 1-11 15,-3 6-3-15,-3 6 2 16,0 4-2-16,-2 4-11 16,-1 3 15-16,0 0 7 15,0 0 10-15,0 17-11 16,0 14-23-16,0 14-3 16,0 10 1-16,0 6 10 0,0-4 17 15,0-4-3-15,-1-13-5 16,1-12-11-16,0-10-9 15,0-9-5-15,0-7-2 16,0-2-7-16,0 0-23 16,0 0-24-16,0-12-3 15,0-4 9-15,0 0-64 16,0 7-137-16</inkml:trace>
  <inkml:trace contextRef="#ctx0" brushRef="#br0" timeOffset="129694.4">7616 6956 260 0,'0'0'130'16,"0"0"-59"-16,0 0-5 15,0 0-13-15,0 0-13 16,0 0 7-16,0 0 9 16,0 0 4-1,0 0 11-15,0 0-18 0,0 0-22 16,-1 0-5-16,1 0-7 16,0 0 6-16,0 0-23 15,0 0-2-15,0 0-3 16,0 0-19-16,0 0-48 15,0 0-48-15,1 0-13 16,1 0-153-16</inkml:trace>
  <inkml:trace contextRef="#ctx0" brushRef="#br0" timeOffset="129890.8">7643 7124 260 0,'0'0'281'0,"0"0"-214"0,0 0 29 16,0 0-21 0,0 0-4-16,0 0 8 0,0 47-29 15,0-23-28 1,-5 6-14-16,-5 3-8 0,-2 4-24 16,0-3-109-1,-3-6-117-15</inkml:trace>
  <inkml:trace contextRef="#ctx0" brushRef="#br0" timeOffset="130788.78">8211 6828 232 0,'0'0'144'0,"0"0"-34"16,0 0 3-16,0 0-19 0,0 0 8 15,0 0 6-15,0 5-27 16,0 10-20-16,-10 5-45 15,-2 5 12-15,-1 4-6 16,-4 3-8-16,-2 0-2 16,-1 0 1-16,-1-3-10 15,2-5-3-15,4-6-2 16,6-4-1-16,0-5-7 16,5-5-26-16,1-4-49 15,3 0-36-15,0-14-134 16,0-10-22-16</inkml:trace>
  <inkml:trace contextRef="#ctx0" brushRef="#br0" timeOffset="131038.4">8062 6839 409 0,'0'0'147'16,"0"0"-44"-16,0 0-23 15,0 0-31-15,0 0-6 16,0 0 24-16,12 79 26 15,-4-50-2-15,6 1-41 16,3-3-20-16,2-1-4 16,3-3-11-16,-2-5-11 15,2-3-3-15,-1-5-1 0,-6-4-3 16,0-4-7-16,-9 0-16 16,2-2-12-16,-5 0-37 15,0 0-80-15,-2 0-57 16,-1 0-138-16</inkml:trace>
  <inkml:trace contextRef="#ctx0" brushRef="#br0" timeOffset="131433.53">8478 6713 242 0,'0'0'90'0,"0"0"-20"15,0 0 19-15,0 0 8 16,0 0-16-16,0 0 2 15,0-2 12-15,0 2-11 16,0 4-37-16,-6 15-17 16,-3 9 6-16,-4 13-11 0,-2 12-4 15,0 11 4 1,0 2-9-16,-1 1-12 0,2-10-1 16,4-8-2-1,0-12-2-15,5-11-4 0,2-10-23 16,3-11-38-16,0-5-83 15,0 0-97-15,0-14-155 16</inkml:trace>
  <inkml:trace contextRef="#ctx0" brushRef="#br0" timeOffset="132004.56">8632 6779 371 0,'0'0'90'0,"0"0"19"16,0 0-58-16,0 0-13 15,0 0 6-15,-37 103 16 16,25-63 16-16,0 3-6 16,4-2-27-16,7-4-15 15,1-9-6-15,0-7-15 16,4-7 3-16,11-6-4 16,0-8 0-16,3 0-3 15,-1-1 7-15,2-19-1 16,-1-3 7-16,1-9-2 15,-3-7-10-15,-2-6 0 16,-6 0-2-16,-8 4-4 0,0 8 1 16,0 11-4-16,-14 8-2 15,-4 6-25-15,-3 8-19 16,-3 0-84-16,-1 13-74 16,0 8-136-16</inkml:trace>
  <inkml:trace contextRef="#ctx0" brushRef="#br0" timeOffset="132322.24">8514 6956 398 0,'0'0'201'0,"0"0"-115"16,0 0-7-16,0 0-19 15,0 0 26-15,0 0 0 16,42 11-14-16,-27-11-17 16,6 0-9-16,-2 0-27 15,-1-6-15-15,0-3-4 16,-5 4-10-16,-1-1-28 15,-1 1-39-15,-4 4-74 0,-4 0-77 16,-1 1-75-16</inkml:trace>
  <inkml:trace contextRef="#ctx0" brushRef="#br0" timeOffset="139684.84">8850 6678 164 0,'0'0'195'0,"0"0"-153"16,0 0 3-16,0 0-10 0,0 0 10 15,0 0-20 1,0 0 4-16,-11 0-7 0,11 0 15 15,-1 0 6-15,1 0-6 16,0 0 6-16,0 0-8 16,0 0 7-16,0 0-15 15,0 0-4-15,0 10-13 16,6 5 19-16,3 5 6 16,3 4-14-16,-3 5-4 15,-3 4 10-15,1 4-7 16,-6 7-1-16,-1 4-2 15,0 2-3-15,0-3-5 16,-10-1-4-16,1-3 2 16,0-8-5-16,-1-5-2 0,4-9 0 15,1-7 0-15,2-6 0 16,0-5-4-16,3-2-6 16,0-1 7-16,0 0-34 15,0 0-32-15,0-1-35 16,0-9-56-16,0-3-28 15</inkml:trace>
  <inkml:trace contextRef="#ctx0" brushRef="#br0" timeOffset="140937.97">9408 6834 197 0,'0'0'60'0,"0"0"-9"15,0 0-12-15,0 0 2 16,0 0-2-16,0 0 15 16,0-6 11-16,0 6-5 0,0 0-8 15,0 0-17-15,0 0-2 16,0 0-1-16,0 0 11 16,0 0 2-16,0 0-7 15,0 0-1-15,0 0-8 16,0 0-1-16,0 0 8 15,0 6-15-15,0 12-10 16,0 8-7-16,-6 6 0 16,4 5 3-16,1 1 2 15,1-2-3-15,0-1 3 16,0-6-9-16,0-2 0 16,0-6-1-16,0-3 2 15,0-5-2-15,0-3-2 16,0-3-13-16,0-4-28 0,0-2-57 15,0-1-40-15,0-2-57 16</inkml:trace>
  <inkml:trace contextRef="#ctx0" brushRef="#br0" timeOffset="141217.12">9258 6979 588 0,'0'0'124'0,"0"0"-10"0,0 0-10 0,0 0-10 15,0 0-14 1,0 0-21-16,60 36-11 0,-30-36-7 16,3 0-11-16,1-9-20 15,2-6-10-15,3-1-1 16,0-3-29-16,-1-2-23 15,-2 3-17-15,-3 5-102 16,-6 5-129-16</inkml:trace>
  <inkml:trace contextRef="#ctx0" brushRef="#br0" timeOffset="142534.66">10225 6779 251 0,'0'0'54'0,"0"0"11"0,0 0-3 15,0 0 21-15,0 0 1 16,0 0 3-16,0-2 3 16,0 2-15-16,0 0-4 15,0 5-6-15,-4 4-12 16,-5 7-12-16,-3 4-1 0,-2 5-17 15,-5 6 0 1,1 4-6-16,-3 5-12 0,1-2 8 16,1-3-13-16,2-2 1 15,3-8-1-15,4-8 0 16,4-9 0 0,4-4-13-16,1-4-24 0,1 0-35 15,0-5-144-15,0-13-24 16,0-5-17-16</inkml:trace>
  <inkml:trace contextRef="#ctx0" brushRef="#br0" timeOffset="142864.93">10037 6825 353 0,'0'0'94'0,"0"0"3"16,0 0-12-16,0 0 5 16,0 0 20-16,0 0-7 15,24 21-6-15,-16 1-20 16,2 5-30-16,0 0-6 16,1 3-24-16,1-3 0 15,1-4 1-15,-1-4-11 16,0-4 5-16,3-1-11 15,-4-3-1-15,2-2-5 16,-2-2 0-16,-4-5-17 16,2 0-24-16,-2-2-4 0,-1 0-70 15,-3 0-92-15,-1-2-89 16</inkml:trace>
  <inkml:trace contextRef="#ctx0" brushRef="#br0" timeOffset="143891.29">10619 6618 249 0,'0'0'104'16,"0"0"-25"-16,0 0-6 15,0 0-11-15,0 0 2 16,0 0 15-16,3 0 9 16,-3 0 13-16,0 0-28 15,0 0-2-15,0 0-13 0,-3 0-14 16,-7 0-21-1,-1 0-9-15,-2 0-4 0,-5 0 7 16,3 0 4-16,-3 0-13 16,3 3-4-16,0 5 0 15,3 3 1-15,1 5-5 16,0 4 0-16,6 7-3 16,1 5 3-16,2 6 0 15,-2 2 0-15,4 0-1 16,0 3 1-16,0-1 5 15,0-1-5-15,0-2-4 16,0-1 4-16,0-9-1 16,0-5 2-16,0-4-2 15,0-6-1-15,0-6 1 0,0-2-3 16,0-2 3 0,6-1-6-16,0-2 2 0,3-1 0 15,3 0-1-15,0 0 6 16,0 0 0-16,7-6 3 15,-1 1-1-15,-1 0 1 16,2 0-2-16,-3 4 1 16,2 1-1-16,-1 0-2 15,-1-2 0-15,1 1-6 16,-3-5-19-16,-2 1-27 16,2-4-28-16,-5-2-76 15,-3-1-176-15</inkml:trace>
  <inkml:trace contextRef="#ctx0" brushRef="#br0" timeOffset="146224.79">10892 6895 406 0,'0'0'101'15,"0"0"-21"-15,0 0-19 0,0 0-37 16,0 0-7-16,0 0 15 16,0 0 33-16,8-12 10 15,-1-3-12-15,1-7-33 16,2-2-13-16,-4-1 2 15,3-2-3-15,-4 4-5 16,-1 7-6-16,-1 6-1 16,-3 7-4-16,0 3 0 15,0 0 1-15,0 0 5 16,0 21-4-16,0 13 3 16,1 11-5-16,-1 5 2 15,0 2-1-15,0-5-1 16,0-8 0-16,0-9 0 15,0-12 0-15,2-7 0 16,-1-8-17-16,2-3-53 0,2 0-83 16,-1-12-29-16,1-9-81 15</inkml:trace>
  <inkml:trace contextRef="#ctx0" brushRef="#br0" timeOffset="146702.13">11225 6903 655 0,'0'0'129'0,"0"0"15"0,0 0-102 15,0 0-10-15,0 0 23 16,0 0 9-16,42 0-15 16,-20 3-20-16,1-2-1 15,0-1-19-15,3 2 2 16,-8-2-11-16,0 0 1 16,-8 1-1-16,-1-1-1 15,-5 0-3-15,-1 0-20 16,2 0-22-16,-1 0-22 15,4 0-56-15,1-7-96 16,-2-5-122-16</inkml:trace>
  <inkml:trace contextRef="#ctx0" brushRef="#br0" timeOffset="147054.87">11713 6597 397 0,'0'0'179'0,"0"0"-84"0,0 0 48 15,0 81-49-15,-5-42-15 16,-2 4-8-16,-1 6-25 16,-2 0-4-16,1 0-13 15,1-2-15-15,4-8-10 16,-3-7 3-16,5-10-7 16,1-8-7-16,1-5-20 15,0-7-23-15,0-2-59 16,0-5-134-16,-3-21-108 15</inkml:trace>
  <inkml:trace contextRef="#ctx0" brushRef="#br0" timeOffset="147478.13">11655 6629 503 0,'0'0'83'0,"0"0"-4"15,0 0-20-15,0 0 6 16,0 0 36-16,0 0-9 16,34-1-27-16,-19 1-15 15,1 0-17-15,4 0-10 16,5-5-9-16,0 0 1 16,5-2-11-16,-3 3-4 15,-3-1 3-15,-3 2 0 0,-5 3-3 16,-7 0 1-16,-3 0-1 15,-3 0 1-15,-1 0 4 16,-1 0-4-16,1 0 1 16,-2 0-2-16,1 7 1 15,-1 5 7-15,0 11 8 16,0 4-6-16,0 5 7 16,0 2-5-16,-3-2-3 15,-3-4-4-15,3-5-2 16,2-9-2-16,-1-7-2 15,2-5-4-15,0-2-29 16,0 0-29-16,0-9-30 16,0-12-42-16,2-5-30 15,2 1-240-15</inkml:trace>
  <inkml:trace contextRef="#ctx0" brushRef="#br0" timeOffset="148313.37">12196 6592 285 0,'0'0'143'15,"0"0"-44"-15,0 0 12 16,0 0-35-16,0 0-22 16,0 0-17-16,-53 101 29 15,37-52 5-15,3 6-11 0,7 1-11 16,6-2-28-16,0-5-10 16,9-12-5-16,11-9-6 15,2-8-3-15,2-8-26 16,-3-7-43-16,1-5-70 15,-1 0 5-15,-6-4-88 16</inkml:trace>
  <inkml:trace contextRef="#ctx0" brushRef="#br0" timeOffset="148820.76">12505 6660 472 0,'0'0'88'0,"0"0"41"15,0 0-34-15,-8 92 18 16,-2-54-37-16,-2 3-15 15,-1-2-11-15,-2-2-11 16,0-5-16-16,-1-6-6 16,0-6-3-16,2-8-9 0,-1-5-2 15,-2-7-3-15,4-1-16 16,0-23-19-16,2-8-16 16,5-4-17-1,4-2-26-15,2 5 27 0,0 7 25 16,0 6 24-16,3 6-15 15,5 8 30-15,0 6 3 16,0 6 0-16,3 18 10 16,-1 7 14-16,4 2-6 15,-2 1 15-15,2-5 6 16,0-3 21-16,-2-9 4 0,3-5-11 16,-2-7-31-1,1-5-8-15,-2 0-8 16,1-2-6-16,-4-9-3 15,-1-2-26-15,-1 0-61 0,-4 3-95 16,-3 3-143 0</inkml:trace>
  <inkml:trace contextRef="#ctx0" brushRef="#br0" timeOffset="158930.59">12739 6811 145 0,'0'0'227'0,"0"0"-186"0,0 0 16 15,0 0 7-15,0 0-1 16,0 0 5-16,0-2 5 15,0 2-7-15,0 0-1 16,0 0 3-16,0 0-4 16,-1 0-32-16,-1 0-9 15,2 0-8-15,0 0-10 16,0 0-1-16,0 0-4 16,0 0-6-16,0 0-14 15,0 0-33-15,0 0-21 16,0 5-75-16,0 8-23 15,0 3-77-15</inkml:trace>
  <inkml:trace contextRef="#ctx0" brushRef="#br0" timeOffset="159131.6">12773 7027 226 0,'0'0'139'16,"0"0"-70"-16,0 0 29 15,0 0-10-15,0 0 16 0,0 0-2 16,2 30-8 0,-2-4-9-16,0 5-50 15,-9 5-25-15,-4-1-10 0,-1-2-9 16,1-5-54-16,-1-11-117 16,-2-5-169-1</inkml:trace>
  <inkml:trace contextRef="#ctx0" brushRef="#br0" timeOffset="162333.87">13263 6663 314 0,'0'0'58'16,"0"0"17"-16,0 0 23 15,0 0-40-15,0 0-8 16,0 0-11-16,-9-2 2 16,3 8-2-16,-3 5 45 15,1 5-34-15,-6 7-7 16,-3 3-5-16,-4 7-7 0,-1 2-17 16,2-3-11-1,1 1 1-15,0-6-4 16,8-8-2-16,1-5-15 15,3-5-22-15,2-6-20 16,4-3-67-16,1 0-13 0,0-19-128 16</inkml:trace>
  <inkml:trace contextRef="#ctx0" brushRef="#br0" timeOffset="162577.62">13072 6703 307 0,'0'0'126'0,"0"0"-40"16,0 0-17-16,0 0 24 16,0 0 20-16,36 91-19 15,-18-60-5-15,4-3-26 0,2-3-31 16,-3-4-7-16,1-6-16 16,-3-4-3-16,-3-2-6 15,-3-4-1-15,-4-2-28 16,0-1-44-16,0-2-102 15,-5 0-35-15,-4 0-228 16</inkml:trace>
  <inkml:trace contextRef="#ctx0" brushRef="#br0" timeOffset="162838.34">13487 6602 459 0,'0'0'59'16,"0"0"44"-16,0 0-18 15,0 0 29-15,0 0 18 16,-2 91-62-16,-17-38-28 16,-5 12-8-16,-3 7-17 15,-3 1-7-15,0-11-2 16,5-10-8-16,4-16-3 15,11-12-12-15,5-11-16 0,5-7-78 16,0-6-102 0,2-3-68-16</inkml:trace>
  <inkml:trace contextRef="#ctx0" brushRef="#br0" timeOffset="163344.37">13563 6793 286 0,'0'0'111'16,"0"0"-43"-16,0 0 18 15,0 0-38-15,0 0 11 16,0 0-8-16,-11 73 24 15,5-37 7-15,3 3-6 16,3-1-23-16,0-3-15 0,0-6-10 16,2-8-6-16,10-8-20 15,3-6 4 1,1-7 0-16,2 0-1 0,0-10 10 16,1-16-4-16,-1-5-7 15,-3-5 4-15,-3-7-6 16,-5 0-1-16,-5 4-1 15,-2 4-10-15,-2 10-8 16,-15 8-31-16,-4 10-49 16,-5 7-106-16,-2 2-91 0</inkml:trace>
  <inkml:trace contextRef="#ctx0" brushRef="#br0" timeOffset="163601.87">13518 6904 439 0,'0'0'148'0,"0"0"-66"16,0 0 26-16,0 0-4 15,0 0-13-15,0 0-28 16,60 20-16-16,-45-20-8 15,1 0-28-15,-1 0-6 16,1-3-5-16,1 2-30 16,-2-2-52-16,-5 1-131 0,-4 1-124 15</inkml:trace>
  <inkml:trace contextRef="#ctx0" brushRef="#br0" timeOffset="164187.81">13834 6502 134 0,'0'0'76'0,"0"0"-34"0,0 0 15 0,0 0 23 0,0 0-17 15,0 0-10-15,-3-3 14 16,3 17-23-16,0 6 19 15,0 8 4-15,3 8 12 16,0 5-18-16,-1 9 0 16,-2 1-11-16,0 6-16 15,-2-1-12-15,-10-2-14 16,-2-6 2-16,0-9-10 16,-2-8 1-16,2-11-1 15,2-8-16-15,0-7-48 16,6-5-59-16,2 0-90 0,4 0-96 15</inkml:trace>
  <inkml:trace contextRef="#ctx0" brushRef="#br0" timeOffset="165021.99">14016 6512 401 0,'0'0'80'16,"0"0"8"-16,0 0-42 15,0 0-15-15,0 0 59 16,0 0 9-16,71-1-24 16,-48-7-15-16,0 1-6 15,-4-1-31-15,-2 3-11 0,-3 1-10 16,-6 2 2-16,-5 2 1 16,0 0-2-16,-3 0 3 15,1 0-2-15,-1 14 3 16,0 8 18-16,0 5-14 15,0 7-3-15,0 10 0 16,0 5 3-16,0 5-7 16,0 1 3-16,0-3-4 15,3-7 0-15,8-4-3 16,4-7 1-16,-5-7-6 16,2-6 10-16,-6-6-5 15,2-6 2-15,-5-4-2 16,-3 0 3-16,0-2 13 15,0 0 9-15,-11 5-8 0,-13-2-10 16,-4 0-7 0,-6-1 2-16,-2-2-2 0,-2 1 0 15,7-2-7-15,6-2-2 16,10 0-21-16,15 0-17 16,0 0-88-16,16-3-279 15</inkml:trace>
  <inkml:trace contextRef="#ctx0" brushRef="#br0" timeOffset="166007.43">15526 6707 220 0,'0'0'130'0,"0"0"-58"0,0 0 21 0,0 0-25 16,0 0-29-1,0 0 1-15,5 20 16 16,-2 5 15-16,1 9 10 15,0 3-15-15,1 5-25 0,1-3-15 16,0-2-8-16,0-10-4 16,1-7-9-16,1-9-5 15,-2-7-3-15,1-4-8 16,1 0-11-16,-1-17 3 16,2-11 15-16,0-10 4 15,3-3 1-15,0-3 2 16,1 6-2-16,-2 7 2 15,-4 14 0-15,-4 10-3 16,-1 7 0-16,0 0 0 16,-1 15 0-16,3 12 3 15,2 6 4-15,-1-2-3 0,1-6-3 16,1-7 1-16,2-7 15 16,0-7 0-1,2-4-12-15,2 0 7 0,0-18 12 16,4-8 7-16,-2-2-11 15,-2 1-15-15,-4 8-2 16,-3 5-6-16,-1 7-2 16,-4 3-16-16,-1 0-18 15,0-3-15-15,0-5-121 16,0-1-53-16,0-7-114 16</inkml:trace>
  <inkml:trace contextRef="#ctx0" brushRef="#br0" timeOffset="166661.81">15947 6373 79 0,'0'0'312'0,"0"0"-181"15,0 0-18-15,0 76-32 16,0-29 23-16,-2 9-16 16,-2 0-23-16,-2 2 8 15,2-4-26-15,1-11-7 16,0-10-15-16,3-14-12 15,0-11-8-15,0-4 0 16,0-4-5-16,0 0-6 0,0-2-2 16,0-13-11-1,0-4 6-15,0-4-3 0,1 2-2 16,7 3-1-16,2 4-15 16,-3 6 31-16,1 5-11 15,2 3-10-15,-2 3-8 16,1 13 26-16,0 7 6 15,-1 3 4-15,-2-4 0 16,-1-5 2-16,-2-6 23 16,0-5-13-16,-1-5-13 15,-2-1 0-15,1 0 0 16,-1 0 7-16,5 0-9 0,0-4 13 16,3-6 5-1,1 4-14-15,0 0-1 0,1 0-4 16,1 2 1-16,2 0-1 15,2-3 2-15,3-5-1 16,-2-1 3-16,4-4 12 16,-4-2 2-1,-1-2-10-15,-4 1-4 0,-7 0-2 16,-2 5-1-16,-2 1 0 16,0 1 4-16,-11 9 3 15,-10 4-4-15,-1 0-3 16,-4 20-1-16,1 12-4 15,1 9 4-15,6 3 0 16,5 1 1-16,10-6-1 16,3-4 4-16,6-6-4 0,16-11-3 15,7-7 0 1,2-11-13-16,2 0 0 0,-2-13-13 16,0-9-55-16,-2-3-19 15,-7 2-115-15,-8 1-82 16</inkml:trace>
  <inkml:trace contextRef="#ctx0" brushRef="#br0" timeOffset="167266.97">16321 6831 364 0,'0'0'60'0,"0"0"44"0,0 0-14 0,0 0-19 15,16 87-20-15,-16-70 4 16,0-7 6-16,0-4 4 16,0-6-11-16,-3 0-7 15,-4-13-31-15,1-11-13 16,2-7-6-16,2-6 6 16,2 0-5-16,0 0 4 15,0 3-4-15,3 7 2 16,5 9-4-16,-2 11 2 15,3 7-5-15,0 0-33 16,-2 14 17-16,4 6 16 0,-1-2-1 16,-2-4 6-1,1-4-37-15,1-4-26 0,-1-1 42 16,-3-2 16-16,0 0 6 16,-3-2 0-16,1-1 1 15,-1 2 8-15,0-1 14 16,3 2 24-16,0 0-7 15,2-3 10-15,3 1-4 16,2-1-21-16,4 0-7 16,3-8 2-16,2-15-7 15,2-5 2-15,-2-5-14 16,-7 1-4-16,-7 5 2 16,-8 6 2-16,0 10-1 15,-6 6 1-15,-14 5 0 16,-5 6 0-16,-3 24 0 0,-1 8 4 15,4 6-4 1,6-1 0-16,10-3 0 0,7-8 7 16,2-7-4-1,12-7-1-15,17-10-2 0,11-6-12 16,6-2-44-16,8-10-81 16,2-8-157-16,-1 1 76 15</inkml:trace>
  <inkml:trace contextRef="#ctx0" brushRef="#br0" timeOffset="167799.78">17333 6475 314 0,'0'0'88'0,"0"0"-7"0,0 0-4 15,0 0-19-15,0 0 16 16,0 0 25-16,1 27-2 15,1 6 33-15,-1 15-63 16,2 7-6-16,0 5-20 16,2 1-12-16,2-6-12 15,2-11-12-15,-1-11-5 0,-2-11 0 16,-2-11-6-16,0-8-14 16,-2-3-19-16,-2-7-19 15,0-22-61-15,-10-6-212 16,-7-12-167-16</inkml:trace>
  <inkml:trace contextRef="#ctx0" brushRef="#br0" timeOffset="168250.89">17315 6456 377 0,'0'0'184'15,"0"0"-109"-15,0 0 100 0,0 0-29 16,84-7-35-1,-56 7-36-15,2 0-31 0,-2 0-7 16,0 0-26-16,-6 3-2 16,-5-1-9-16,-5 0-3 15,-3-1 2-15,-6-1-7 16,-3 0-13-16,0 0 6 16,0 0-7-16,0 0 4 15,0 0 6-15,0 0-23 16,-5 6-16-16,-6-1 13 15,-1 5 26-15,-1 0 6 16,3-3 6-16,3-2 7 16,4-2 15-16,3 2 18 15,0 2-25-15,0 3-10 0,0 4 16 16,0 1 7-16,0 2-4 16,0 4 5-16,3 1-3 15,-2-1-3-15,1-4-19 16,-1-5-3-16,1-5 0 15,1-2-1-15,-3-4-14 16,1-1-7 0,-1 0-8-16,0 0-8 0,2 0-17 15,-2 0-27-15,0 0-84 16,0-6-92-16,0 1-267 16</inkml:trace>
  <inkml:trace contextRef="#ctx0" brushRef="#br0" timeOffset="168658.13">17766 6446 487 0,'0'0'64'0,"0"0"30"0,-56 82 19 15,37-38 0-15,0 11-44 16,1 2 4-16,7 2-26 16,5-3 5-16,6-7-33 15,0-8-5-15,12-10-14 16,9-7 0-16,3-9-16 16,-2-6-42-16,4-9-75 15,-6 0-90-15,-6 0-130 0</inkml:trace>
  <inkml:trace contextRef="#ctx0" brushRef="#br0" timeOffset="170710.42">17915 6690 89 0,'0'0'235'0,"0"0"-204"0,0 0 24 16,0 0-28-1,0 0 16-15,0 0 21 0,-42 43 48 16,35-30-46-16,-1 0-25 16,3-2 14-1,5-5-40-15,0-3-15 0,0-3 2 16,10 0 0-16,2 0 4 16,2-16 7-16,-1-1 8 15,-2-2-7-15,-2 0-4 16,-3 5 0-16,-3 4-8 15,-3 6-4-15,0 4 1 16,-1 0-29-16,-11 11-70 16,-4 13-70-16,-1 1-69 15</inkml:trace>
  <inkml:trace contextRef="#ctx0" brushRef="#br0" timeOffset="171286.36">18165 6621 406 0,'0'0'86'0,"0"0"21"0,0 0-75 0,0 0 2 15,0 0 16-15,0 0 7 16,0 0-3-16,0 2-10 16,0 4 14-16,2 0-29 15,1-3-24-15,0-1-3 16,1 1-2-16,1 0-14 16,1-2-53-16,-2-1-38 15,2 0-31-15,-3 3-76 16</inkml:trace>
  <inkml:trace contextRef="#ctx0" brushRef="#br0" timeOffset="171533.6">18228 6804 256 0,'0'0'94'16,"0"0"-5"-16,0 0 24 0,0 0-20 16,3 74 10-1,-3-49 2-15,-8 0-17 0,-5 1-28 16,3-1-33 0,-5 0-11-16,1-2-16 0,4-3-22 15,-2-6-83-15,0-5-152 16</inkml:trace>
  <inkml:trace contextRef="#ctx0" brushRef="#br0" timeOffset="172180.01">18471 6752 217 0,'0'0'369'0,"0"0"-254"0,0 0 65 15,0 0-76-15,0 0-45 0,0 0-22 0,-4 14-15 16,4-14-20-16,0 0 2 15,0 0 0-15,0 0-8 16,0 0-8-16,0 0-2 16,0 0 4-16,6 0-32 15,-2 0-35-15,1 0-37 16,-4 6 36-16,-1-1 6 16,0 0 5-16,0-4-1 15,0-1 18-15,0 0 26 16,2-3-49-16,4-10-12 15,2-3-70-15</inkml:trace>
  <inkml:trace contextRef="#ctx0" brushRef="#br0" timeOffset="172714.53">18567 6361 262 0,'0'0'132'0,"0"0"-48"16,0 0-9-16,0 0-29 15,0 0 1-15,0 0 14 16,0 59 13-16,0-36 5 16,4 5 23-16,4 3-42 0,3 6-15 15,0 2-8-15,0 6-12 16,-3 5-4-16,-3 2-5 16,-5 5-6-16,0-3-2 15,0-1-5-15,-9-7-3 16,-3-9-1-1,0-12 1-15,0-8-25 0,5-7-10 16,2-10-63-16,1 0-139 16,1 0-130-16</inkml:trace>
  <inkml:trace contextRef="#ctx0" brushRef="#br0" timeOffset="173181.49">19278 6623 136 0,'0'0'279'0,"0"0"-155"16,0 0-34-16,0 0 15 16,0 72-8-16,0-39 0 15,0 2-34-15,-1-4-8 16,1-5-28-16,0-8-14 16,0-8-6-16,0-5-7 15,0-5 0-15,0 0-43 0,0 0-46 16,0-5-103-1,0-8-68-15</inkml:trace>
  <inkml:trace contextRef="#ctx0" brushRef="#br0" timeOffset="173365.93">19275 6496 54 0,'0'0'482'0,"0"0"-375"16,0 0 14 0,0 0-94-16,0 0-27 0,0 0-7 15,6 22-75 1,-1-15-73-16</inkml:trace>
  <inkml:trace contextRef="#ctx0" brushRef="#br0" timeOffset="173748.05">19514 6641 343 0,'0'0'204'16,"0"0"-129"-16,0 0 28 0,0 0-10 15,0 0-60-15,0 0-1 16,-98 20-10-16,77-3-3 16,1 0-1-16,7-1 6 15,4 0-21-15,8-4-3 16,1 0 0-16,5-4-12 16,13-3-12-16,6-1 6 15,3-2 9-15,1 1 6 16,-5 0-1-16,-2 3-1 15,-8 2 2-15,-7 5 6 16,-6 4 1-16,0-1-3 0,-5 0 13 16,-8-2-12-16,0-4-2 15,1-6-53 1,3-4-105-16,3 0-118 0</inkml:trace>
  <inkml:trace contextRef="#ctx0" brushRef="#br0" timeOffset="174264.84">19846 6389 394 0,'0'0'79'0,"0"0"44"0,0 0-68 15,0 0 21-15,-14 92 24 16,11-47-5-16,1 7-19 15,2 2-13-15,0 2-23 16,0-4-7-16,6-3-22 16,5-10-9-16,1-9-2 15,-3-9-11-15,0-9-29 16,-6-6-44-16,-3-4-80 16,0-2-36-16</inkml:trace>
  <inkml:trace contextRef="#ctx0" brushRef="#br0" timeOffset="175018.31">19739 6700 461 0,'0'0'150'0,"0"0"-73"16,0 0 89-16,90-17-74 15,-57 2-21-15,0-1-43 16,1-7-23-16,-4 1-5 15,-3-4-47-15,-7-1-55 16,-6 2-27-16,-8-1-9 0,-3 4-34 16,-3 5 42-1,0 6 28-15,0 10 102 0,-4 1 116 16,-1 4-9-16,2 15-57 16,0 12 29-1,0 3 35-15,3 7-29 0,-2 1 4 16,2 1 2-16,0-3-18 15,0-10-23-15,0-6-18 16,0-11-14-16,0-7-15 16,0-5 5-16,0-1-8 15,2 0-3-15,1-16-14 16,0-6 9-16,3-5 7 0,2 2 1 16,0 3-4-1,0 8 1-15,-2 6-5 16,-2 8 0-16,-1 0-13 0,3 17 21 15,0 8 0-15,0 7 2 16,-1-3 3-16,1-1-3 16,1-5 6-16,0-8-3 15,2-5-4-15,2-7 10 16,1-3-8-16,0 0 5 16,1 0 3-16,1-8-2 15,0-2-9-15,0 2 3 16,-2-1-1-16,1 2-2 15,-1-2-3-15,3-1 3 16,-1-1 0-16,-1-3-2 16,3-1 2-16,-1-4 0 0,-3 1 6 15,-3-1-5 1,-6 4 1-16,-3 2 0 0,0 4 0 16,-10 3 1-16,-9 6 2 15,-4 0 3-15,-4 17-5 16,-1 15-3-16,-1 8-3 15,6 5 3-15,6-3 0 16,8-6 0-16,9-6 0 16,0-11 0-16,18-8 0 15,12-9-3-15,7-2-7 16,12-14-36-16,4-14-66 16,8-1-121-16,0 1-27 15</inkml:trace>
  <inkml:trace contextRef="#ctx0" brushRef="#br0" timeOffset="175832.39">20766 6607 450 0,'0'0'64'0,"0"0"15"15,0 0 6-15,0 0 6 16,24 90 5-16,-21-65-22 16,-2-1-34-16,1 0-14 0,-2-3-21 15,0-2-5 1,0-2-12-16,0-5-18 0,0 0-45 15,0-7-72-15,-5-2-22 16,1-3-109-16</inkml:trace>
  <inkml:trace contextRef="#ctx0" brushRef="#br0" timeOffset="176300.61">20846 6870 203 0,'0'0'68'0,"0"0"-16"16,0 0 1-16,0 0-10 16,0 0-2-16,0 0 1 0,26-86-17 15,-22 58 4 1,-1-1 1-16,2 0 9 0,-1 4-13 16,5 1-19-16,-1 6 4 15,1 4-5-15,0 5-2 16,1 8 3-16,0 1-4 15,1 1 4-15,1 16 4 16,0 1 12-16,-1 2 31 16,0-3 23-16,-3-3-36 15,-2-2 4-15,-2-4-23 16,-1-4-17-16,-2-2 4 16,-1-2-8-16,0 0 1 15,0 0-2-15,0 0 3 0,0 0-7 16,2-2-13-16,1-2-2 15,0 0 7 1,0 0 8-16,0 4 2 0,0 0 2 16,0 0-1-16,0 0 2 15,0 7 15-15,3 5 12 16,-3-1-1-16,0-1-10 16,0-3-9-16,-2-3-8 15,1-1 0-15,-2-1-12 16,1-2-39-16,-1 0-116 15,0 0-65-15</inkml:trace>
  <inkml:trace contextRef="#ctx0" brushRef="#br0" timeOffset="176620.08">21257 6612 64 0,'0'0'243'0,"0"0"-172"0,0 0 34 16,0 0 2-16,0 0-24 16,0 0 7-16,-51-33-22 0,29 52-44 15,-2 8 0 1,2 4-7-16,5 4 8 0,4-1 2 15,8-2-25-15,5-6-2 16,0-7-2-16,19-7-13 16,5-9-6-16,4-3-14 15,0-3-42-15,2-15-2 16,-5-2-32-16,-3 0-133 16</inkml:trace>
  <inkml:trace contextRef="#ctx0" brushRef="#br0" timeOffset="176916.05">21348 6686 326 0,'0'0'127'16,"0"0"-22"-16,0 0 9 16,0 0-29-16,-28 74 18 15,28-61-33-15,0-3-21 16,0-4-12-16,11-5-10 15,1-1-8-15,2-1-3 16,4-21 6-16,-2-7 1 16,-3-5-13-16,-3 0-6 15,-7 5-3-15,-3 9-1 16,0 6-1-16,-16 7-3 16,-6 7-20-16,-8 0-46 15,-1 22-9-15,0 8-84 0,5-1-21 16,8-2-51-1</inkml:trace>
  <inkml:trace contextRef="#ctx0" brushRef="#br0" timeOffset="177582.5">21485 6673 453 0,'0'0'61'0,"0"0"41"16,0 0-23-16,0 83-11 15,0-69-19-15,1-5 18 16,1-6-33-16,-2-3-6 16,0 0 8-16,0 0-5 15,0 0 0-15,0 0-6 16,0-10-10-16,0-6-15 16,0-5-1-16,0 0-5 0,6-3-2 15,0 1 2 1,0 5 3-16,1 4 3 0,-2 7 0 15,-4 4-1-15,-1 3-3 16,0 0 2-16,2 0-6 16,2 0-8-16,1 6 16 15,-1 2 0-15,2-2 0 16,0-1-3-16,-1-1 3 16,-2-1 0-16,-2-1 0 15,2-2-1-15,-1 0 1 16,1 0 0-16,3 0-13 15,2-6 0-15,3-7 9 16,1 0-7-16,6 0 5 16,-5 3 1-16,1 3 5 15,-4 4-2-15,-4 3-1 0,0 0-12 16,-2 5 7-16,-1 13 8 16,0 4 2-16,-1 0 6 15,1 1-1-15,0-3 20 16,0-6-14-16,-1-1-8 15,-2-5-5-15,0-2-23 16,0-2-19-16,0 0-90 16,0 0-171-16</inkml:trace>
  <inkml:trace contextRef="#ctx0" brushRef="#br0" timeOffset="177985.56">21724 7072 292 0,'0'0'157'0,"0"0"-125"15,0 0 43-15,0 0-18 16,0 0 20-16,0 0-50 16,18-98 1-16,-17 52-6 15,-1-7-12-15,0-9-8 16,0-6-2-16,0 3-19 15,-3 12 5-15,0 17 10 16,2 15 4-16,1 14-6 16,0 7 2-16,0 0-10 0,4 7 14 15,5 11 3 1,1 3 0-16,-2 2 4 0,-4 1-1 16,-2-2 13-1,-2 0 23-15,0-2-5 0,-5-5 5 16,-8-4 11-16,-2-5-11 15,-3-5-13-15,2-1-16 16,-2 0-13-16,4-6-17 16,8-6-33-16,5-2-57 15,1-1-46-15,0 2-85 16</inkml:trace>
  <inkml:trace contextRef="#ctx0" brushRef="#br0" timeOffset="178521.71">21861 6406 370 0,'0'0'67'0,"0"0"49"16,0 0-18-16,0 0-9 16,0 0-17-16,0 0-29 15,-19 66 35-15,17-29 4 16,2 4-26-16,0-3-5 15,0-1-17-15,9-6 1 16,4-6-23-16,0-6-5 0,-2-5-7 16,-2-6-6-1,-3-5 6-15,-1 0-1 0,-4-3 1 16,-1 0-12-16,2 0 11 16,-1 0-2-16,-1 0-2 15,4 0-10-15,1 0-1 16,1 0 16-16,3 0 1 15,4-5-1-15,4-7 2 16,4-4 0-16,2-3-2 16,-1-5-4-16,-2 0 4 15,-2 0 2-15,-7 1-2 16,-7 3 0-16,-4 4 0 16,0 3 1-16,-4 6 7 0,-15 7-6 15,-3 0 7 1,-3 22-9-16,-2 10 0 15,4 10 0-15,4 0 0 0,8-5-1 16,9-4-1-16,2-12 1 16,5-7-8-16,15-9-4 15,9-5-12-15,5-6-10 16,2-16-41 0,3-8-25-16,-1-7-52 0,-2-5 37 15,-9-3-128-15</inkml:trace>
  <inkml:trace contextRef="#ctx0" brushRef="#br0" timeOffset="178704.21">22228 6366 440 0,'0'0'153'0,"0"0"-5"15,0 0-50-15,0 0-18 16,-16 77 9-16,16-31-28 16,0 4-8-16,0 2-15 15,4 2 2-15,9-4-30 16,0-6-9-16,3-3-1 15,-1-12-9-15,-4-13-80 16,-7-8-339 0,-4-8 120-16</inkml:trace>
  <inkml:trace contextRef="#ctx0" brushRef="#br0" timeOffset="178886.45">22149 6688 572 0,'0'0'246'0,"0"0"-239"16,0 0 110-16,82-34 10 16,-48 14-41-16,1-2-42 15,-4 2-37-15,-6 2-7 16,-1 5-36-16,-9 5-36 16,-7 8-149-16,-8 0-301 15</inkml:trace>
  <inkml:trace contextRef="#ctx0" brushRef="#br0" timeOffset="179451.08">20763 6436 549 0,'0'0'129'0,"0"0"-85"16,0 0 39-16,0 0-63 15,0 0-20-15,0 0-4 16,44 37-114-16,-44-37-277 16</inkml:trace>
  <inkml:trace contextRef="#ctx0" brushRef="#br0" timeOffset="180206.33">22386 6674 137 0,'0'0'300'0,"0"0"-256"15,0 0 34-15,0 0 18 16,0 0-3-16,0 0-7 16,54 0-21-16,-41-6-15 15,5-8-3-15,-1-4-16 16,0-6-25-16,-1-4 5 15,-5 0-11-15,-8 1 0 16,-3 7-3-16,0 9 0 16,-6 5 3-16,-10 6 9 0,-3 10-2 15,-2 23-7 1,-2 13-1-16,6 11-1 0,6 2 1 16,11-2-2-16,0-5 3 15,9-13 0-15,18-12-7 16,7-14-4-16,9-12-2 15,2-1-14-15,3-14-19 16,-5-10-81-16,-4-3-88 16,-8 0-362-16</inkml:trace>
  <inkml:trace contextRef="#ctx0" brushRef="#br0" timeOffset="180739.72">23070 6575 318 0,'0'0'90'0,"0"0"-38"0,0 0 65 15,0 0-58-15,-93-3-11 16,69 3 18-16,1 0-16 16,-5 5-11-16,1 3 15 15,2 4-26-15,1 2-9 0,8-2-13 16,3 3-5 0,8-4 3-16,5 1-3 0,0 0-1 15,5 3-5-15,14-3-3 16,3-4 7-16,1-1 0 15,2-4 1-15,-3-3 0 16,0 0 9-16,-5 0 4 16,-2 0-4-16,-8 0 2 15,-4 0-8-15,0 2-1 16,-1 14 7-16,1 12 31 16,-1 14 3-16,-1 4-33 0,-1 5 2 15,3-5-6 1,4-5 2-16,1-7-7 0,-1-10 3 15,1-5-1-15,-1-9-1 16,-1-4-2-16,-3-5-19 16,0-1-9-16,-1 0-56 15,-1-7-72-15,-1-10-9 16,0-3-187-16</inkml:trace>
  <inkml:trace contextRef="#ctx0" brushRef="#br0" timeOffset="181186.79">23196 6598 450 0,'0'0'86'0,"0"0"52"16,0 0 13-16,0 0-61 15,0 0-48-15,0 0-27 16,-113 63 11-16,76-29 0 15,5-1 8-15,13-5-6 16,9-4-8-16,10-5-15 16,1-7-5-16,24-8-5 15,7-4 4-15,4-1 1 16,2-20-3-16,-2-6 3 16,-5 0 2-16,-7 3-2 15,-9 6 3-15,-6 9-6 16,-3 2 2-16,-5 7-6 15,-1 0 7-15,0 0-1 0,0 12-21 16,-4 6-9-16,0 4 1 16,4-4 19-16,0-3-16 15,0-5 10-15,11-6-11 16,6-4 15-16,2 0 7 16,3-3 2-16,0-12-9 15,-2-1-15-15,-3 3-26 16,-2 2-77-16,-9 9-40 15,-5 2-171-15</inkml:trace>
  <inkml:trace contextRef="#ctx0" brushRef="#br0" timeOffset="181886.54">23375 6760 217 0,'0'0'107'0,"0"0"-30"0,0 0-20 0,0 0-7 15,0 0 12-15,0 0 11 16,9 2 30-16,-4-11-23 16,1-10-23-16,3-8-14 15,3-4-15-15,-1-5-4 16,2-2-23-16,-6 3 3 0,0 8 0 16,-5 10-4-16,-2 12-1 15,0 5-1 1,0 0 2-16,0 0 2 15,0 18-2-15,0 7-4 16,0 5 4-16,1 1 1 0,2-1 3 16,2-6 7-16,1-6 52 15,-3-8-59-15,0-6-1 16,-2-4-3-16,-1 0-1 16,0 0-10-16,2-13-1 15,2-8 12-15,1-8 0 16,1-4-1-1,0-1-11-15,3 3-11 0,1 6 7 16,-1 9-6-16,-1 8 18 16,0 8 1-16,-3 0-4 0,1 15 7 15,-2 11 11 1,1 3 8-16,2 1-1 0,4-1 50 16,-1-7-24-16,-1-7-38 15,-2-3-3-15,-2-8-2 16,-4-3-1-16,1-1 4 15,-2 0-4-15,0-5-2 16,1-12 1-16,4-6-4 16,-2-1 1-16,0 1-13 15,0 2 9-15,-1 5-15 16,-1 4 13-16,2 5 2 16,-2 6 4-16,1 1 4 15,-1 0 0-15,2 0 16 0,2 13-6 16,-1 7 17-16,2 4-5 15,-1 1-1 1,1-1 8-16,0-8-2 0,-2-3-13 16,1-6-11-1,-4-5-3-15,1-2 0 0,-2 0-12 16,1 0-38-16,2-9-29 16,3-9-78-16,-3-6-192 15</inkml:trace>
  <inkml:trace contextRef="#ctx0" brushRef="#br0" timeOffset="183088.09">23786 6600 161 0,'0'0'242'0,"0"0"-172"16,0 0 19-16,0 0-22 15,0 0-31-15,0 0 1 16,-5 34 9-16,5-15 30 15,0 1-14-15,2 1-3 16,2-2-17-16,2-3-24 16,-3-3-4-16,-2-6 0 15,1-3-12-15,-1-4-2 0,-1 0 0 16,0 0 4-16,0-8-5 16,0-12 1-16,0-8-21 15,0-1 8-15,0 0 11 16,0 2-4-16,3 7 3 15,2 7 1-15,1 8 0 16,-1 5-1-16,3 0-3 16,0 0-7-1,1 15 9-15,3 4 4 0,-3 2 12 16,-2-1-9-16,-1-5 10 16,0-3-10-16,-2-4 5 15,-1-4-7 1,0-4-1-16,2 0-2 0,0-2-6 0,1-16-11 15,4-5 17-15,2-4-6 16,-2 4-10 0,4 5-19-16,-2 6 12 0,-2 7 12 15,-1 5 13-15,0 0 2 16,-1 15-2-16,-1 7 18 16,-1 2-4-16,0 0 6 15,1-5-3-15,2 0 1 16,0-7 2-16,0-4-20 15,3-7-2-15,-2-1-17 16,4-4-58-16,2-16-29 16,2-4-93-16,0 3-211 15</inkml:trace>
  <inkml:trace contextRef="#ctx0" brushRef="#br0" timeOffset="183464.49">24260 6557 203 0,'0'0'206'0,"0"0"-134"0,0 0 43 16,0 0-45-16,0 0 35 16,0 0 2-16,-28-10-64 15,-4 34-31-15,-7 12-8 0,-2 7-1 16,3 1 2 0,13-4 12-16,12-11 6 15,13-8 9-15,0-11-30 16,25-10 3-16,12 0 12 0,10-14 2 15,2-14 1 1,-4-4-5-16,-7 0-3 0,-11 4-3 16,-6 7-4-16,-10 7-1 15,-6 7-3-15,-3 7 4 16,-2 0-3-16,0 0-2 16,0 0 0-16,0 7 0 15,0 6-6-15,-3 1-12 16,3-2 11-16,0-3-11 15,7-4-22-15,16-5-18 16,5 0-55-16,11 0 11 16,1-12-73-16,4 2-101 15</inkml:trace>
  <inkml:trace contextRef="#ctx0" brushRef="#br0" timeOffset="183797.89">24827 6767 261 0,'0'0'114'0,"0"0"-65"15,0 0 9-15,0 0-35 16,0 0 54-16,0 0 8 16,22-61 3-16,-22 45 5 15,-9-7-16-15,-2-5-46 0,0-9-3 16,-2-11-11-16,1-10-8 15,-2-4-6-15,4 5 5 16,5 7-8-16,5 16 0 16,0 14 0-16,0 9 0 15,14 8-4-15,-1 3-6 16,1 6-6-16,2 13 5 16,-2 1-11-16,-3 4-7 15,-2 1-64-15,-4-6-84 16,-5 0-132-16</inkml:trace>
  <inkml:trace contextRef="#ctx0" brushRef="#br0" timeOffset="184539.83">24694 6585 632 0,'0'0'165'0,"0"0"-152"16,0 0 75-16,0 0 15 15,0 0-18-15,103-45-21 16,-78 33-28-16,-4 2-22 16,-4 4-7-16,-4 3-7 15,-4 3-3-15,-4 0-12 16,-1 0-8-16,-2 4 3 16,-2 12 8-16,0 5 12 15,0 4-2-15,-2 2 4 0,-4 2-2 16,0-6 0-16,5 0 8 15,1-5-1-15,0-3-5 16,6-5 1-16,10-7 8 16,4-3 2-16,2 0-5 15,2-6 2-15,-2-11 2 16,1-2 0-16,-6 1-7 16,-3 1-4-16,-5 2-1 15,-5 2-2-15,-4 3-6 16,0 1 1-16,0 2-5 15,0 4 2-15,0 3 5 16,0 0-13-16,0 0-14 16,0 0 6-16,0 0 10 15,0 0-16-15,0 0 7 0,0 6 0 16,2-3 6-16,2 1 14 16,1 2 5-16,-2 1 0 15,0 0 2-15,-2 0-2 16,-1 2 15-16,0-2 0 15,0-2 8-15,0-1-17 16,0-2 1-16,0-2-6 16,0 0 3-16,0 0 1 15,0-2-2-15,3-11-6 16,6-5 1-16,4-3-3 16,5 3 5-16,-1-1 2 15,2 6 0-15,-4 2-2 0,-2 8-6 16,-2 3 5-16,-5 0 0 15,0 0 1-15,1 14 5 16,-2 5 1-16,-2 5-1 16,-3 2 1-16,0-7 2 15,0 0 6-15,0-7-3 16,0-2-11-16,-2-3 0 16,2-4-7-16,0 0-19 15,0-3-53-15,0 0-54 16,0 0-34-16,0-4-87 15</inkml:trace>
  <inkml:trace contextRef="#ctx0" brushRef="#br0" timeOffset="184743.15">25325 6375 419 0,'0'0'88'0,"0"0"-34"16,0 0-39-16,0 0-12 15,0 74-3-15,0-62-39 16,-1 0-151-16</inkml:trace>
  <inkml:trace contextRef="#ctx0" brushRef="#br0" timeOffset="185209.31">25385 6546 103 0,'0'0'297'16,"0"0"-230"-16,0 0 26 0,0 0-36 15,0 0 11-15,0 0-16 16,-23-62 3-16,9 56 10 15,-6 5-17-15,-1 1 10 16,-3 2-4-16,1 19-27 16,3 8-11-16,5 3-9 15,8 1-4-15,5-4 2 16,2-5-1-16,0-7-4 16,15-7 1-16,5-4 0 15,0-6 7-15,2 0-4 0,1-9-1 16,3-9 0-16,-3-1-6 15,-1-1 2-15,-3-2-38 16,-6 1-65-16,-4 4-171 16,-7 1-304-16</inkml:trace>
  <inkml:trace contextRef="#ctx0" brushRef="#br0" timeOffset="185491.81">25524 6295 445 0,'0'0'130'0,"0"0"28"0,0 0-28 16,0 0-11 0,0 0-31-16,0 0 4 0,6 71-27 15,-6-31-23-15,0 4-10 16,-6 1-12-1,0-4-7-15,4-9-10 0,2-5-3 16,0-10-8-16,0-6-26 16,0-6-19-16,5-5-40 15,-1 0-94-15,-4-6-219 16</inkml:trace>
  <inkml:trace contextRef="#ctx0" brushRef="#br0" timeOffset="185840.84">25413 6525 468 0,'0'0'468'15,"0"0"-456"-15,0 0 80 16,0 0-3-16,115-52-23 16,-79 35-20-16,-3 2-24 15,-6 4-21-15,-5 4-1 16,-7 4-16-16,-3 3-24 15,-3 0-14-15,-5 4-25 16,-2 8 1-16,-2 4 5 0,0-2 47 16,0 1 25-1,0 2 1-15,-2 0 9 0,-1 0 26 16,0 0 28-16,2-3-15 16,-1-2-2-16,2 1-13 15,0-6 1-15,0 0-13 16,0-1-19-16,0 0-1 15,0-2-1-15,0 5-4 16,0-4-13-16,0-1-52 16,0-1-109-16,3-3-140 15</inkml:trace>
  <inkml:trace contextRef="#ctx0" brushRef="#br0" timeOffset="186177.84">25767 6676 410 0,'0'0'211'0,"0"0"-88"16,0 0 15-16,0 0-54 15,-16 77-21-15,19-73-28 16,14-4 10-16,9 0-29 15,5-10-6-15,5-14 10 0,-2-4 2 16,-3-3-17 0,-8 2-2-16,-10 5-2 15,-7 2 1-15,-6 7 0 0,0 1-2 16,-12 6-5-16,-11 3-13 16,-4 5-6-16,-3 0-17 15,-1 6-23-15,4 12-58 16,6 3-13-1,4-1-77-15,10-3-327 0</inkml:trace>
  <inkml:trace contextRef="#ctx0" brushRef="#br0" timeOffset="186584.31">25989 6639 400 0,'0'0'214'0,"0"0"-187"16,0 0 29-16,0 0 32 15,0 0 0-15,0 0-39 16,12-21-36-16,-2 3 0 16,-1-1-10-16,2-2-3 15,-2 1 0-15,0 2-1 16,-3 2 1-16,-2 8-2 15,-1 3 2-15,-1 5 0 16,-1 0-5-16,3 0 0 0,3 13 5 16,0 2 10-1,2 9 31-15,4-2-36 0,1 2 14 16,4 0 72-16,-2-1-83 16,1-5-5-16,-5-1 43 15,-5-4-24-15,-4-8-22 16,-3-2-5-1,0-2 4-15,0-1 1 0,-6 2-4 16,-9-2-73-16,-6 0-125 16,-1 0-229-16</inkml:trace>
  <inkml:trace contextRef="#ctx0" brushRef="#br0" timeOffset="186808.05">25764 6238 333 0,'0'0'634'0,"0"0"-535"0,0 0-16 15,0 0-43-15,0 0-31 16,0 0-9-16,7-4-30 15,-1 18-56-15,-6 0-266 0</inkml:trace>
  <inkml:trace contextRef="#ctx0" brushRef="#br0" timeOffset="191178.55">1177 8393 363 0,'0'0'169'0,"0"0"-101"16,0 0-8-1,0 0-13-15,-3 75-2 0,3-48 7 16,0 5 13-16,3 6-6 16,7 1-14-16,-1 0-2 15,5 0-18-15,-1-2-8 16,-4-6-15-16,-3-6 5 16,0-11-2-16,-2-6-7 15,-2-6 6-15,-2-2-8 16,0 0 3-16,-2-7-13 15,-14-18-105-15,1-13-33 16,-3-12 78-16,-4-7 24 16,4-7-2-16,0-5-14 15,3-3 48-15,5 3 18 0,10 7 11 16,0 16 28 0,0 17 9-16,10 14-19 0,2 11 6 15,0 4-7-15,3 0 5 16,0 19 15-16,4 8 21 15,-1 5-22-15,-3 4-20 16,3 4-1-16,-6 3 14 16,-5-2-16-16,-5 1-6 15,-2-8-3-15,0-4-7 16,-11-6 1-16,-11-8 2 16,-2-4-6-16,0-7-5 15,0-5-8-15,5 0-17 0,10 0-20 16,6-4-65-1,3-6-85-15,0 2-68 0</inkml:trace>
  <inkml:trace contextRef="#ctx0" brushRef="#br0" timeOffset="192153.29">1533 8568 241 0,'0'0'310'0,"0"0"-275"0,0 0 41 0,0 0-11 0,0 0-24 0,0 0 16 15,-80-32 18-15,53 32-21 16,4 6-17-16,1 16 5 16,3 9-22-16,5 6-1 15,8 6-5-15,6-3-11 16,0-6 4-16,11-13-7 15,11-12 4-15,8-9-4 16,4 0 1-16,-1-12 2 16,-3-12-2-16,-6-3 0 15,-11-2 9-15,-5-2-8 16,-5 2 8-16,0 8-10 16,-3 8 0-16,0 8-2 0,0 5-4 15,0 0 6 1,0 0 0-16,0 0 0 0,0 8-2 15,0 8-26 1,0-1-12-16,4 2 29 0,2-3 1 16,5-1 0-16,-1-2 9 15,2-1 1-15,-3-4 2 16,2 0-2-16,-3 2-3 16,-2 2 2-16,-1 0 1 15,-2 1 1-15,-3-3 3 16,0-2 1-16,0-6-1 15,0 0-1-15,0 0-3 16,-2-15-17-16,-7-11 4 0,0-5 13 16,-1-3 0-1,7-1 0-15,3 2 3 0,0 7-2 16,0 3-1-16,6 8-1 16,7 6-11-16,1 6-1 15,2 3 10-15,1 1-6 16,-1 12 2-16,-1 2 7 15,-2-3 0-15,-2-2 0 16,-5-3 6-16,4-4 5 16,-7 0 4-16,0-3-3 15,0 0 0-15,-3 1-6 16,5 1 3-16,-1-2-2 0,2 1 5 16,3 0-6-16,-3-1-2 15,6 1 6-15,3-1 3 16,-2 0 4-16,5 0-12 15,-1-1-3-15,-1-11 9 16,-1-8-1-16,1-2-5 16,-5 0-2-16,-5 1-2 15,-3 7 0 1,-3 1 7-16,0 5-7 0,-6 2 2 16,-9 6 6-16,-6 0-9 15,-3 14 4-15,0 15-9 16,0 6 8-16,2 6-8 15,11-1 7-15,3 3-4 16,8-7 2-16,0-2-1 16,10-12-4-16,8-9-12 0,7-9-7 15,1-4-3-15,-1-10-17 16,-1-17-2-16,-5-6-10 16,-1-6-88-16,-6-4-53 15,-6-1-133-15</inkml:trace>
  <inkml:trace contextRef="#ctx0" brushRef="#br0" timeOffset="192348.23">1930 8249 332 0,'0'0'345'16,"0"0"-332"-16,9 82 53 0,3-31 25 0,0 9-27 15,-3 4 6 1,0-2-32-16,0-10 0 0,-5-12-14 15,1-15-21-15,-2-11-3 16,-3-7-19-16,0-7-68 16,0 0-128-16</inkml:trace>
  <inkml:trace contextRef="#ctx0" brushRef="#br0" timeOffset="192766.95">1957 8583 582 0,'0'0'36'0,"0"0"134"15,0 0-22-15,0 0-68 16,98-35-26-16,-78 24 4 16,-2 2-31-16,-6 7-19 0,-2 0-4 15,-1 2-4-15,-3 0 0 16,0 0 2-16,1 7-1 15,-2 5 0-15,-2 2 2 16,0 3-3-16,0 1 2 16,0 3 5-16,0-1-6 15,0 0 2-15,6-3-3 16,0-5-1-16,1-2 1 16,5-7 1-16,6-3-1 15,0 0-1-15,1-19 1 16,-5-7 5-16,2-7-5 0,-8-5 1 15,-7 1-1-15,-4-1 1 16,0 11-1-16,-7 8 0 16,-13 8 0-16,-8 8-1 15,-5 3-6-15,-4 5-11 16,1 22-19-16,8 5-47 16,11 3-65-16,4-4-125 15</inkml:trace>
  <inkml:trace contextRef="#ctx0" brushRef="#br0" timeOffset="-206666.28">4995 8196 161 0,'0'0'163'0,"0"0"-131"0,0 0 8 16,0 0 13-16,0 0-2 16,0 0-12-16,0 0 23 15,-11 0-20-15,8 0-5 16,3 0-16-16,0 0 2 16,0 0-1-16,-3 0-18 0,3 0 3 15,0 0 3 1,-3 0 1-16,3 0 5 0,0 0-6 15,0 0-6-15,0 0 6 16,0 0 3-16,-4-2 0 16,4 2 21-16,-3 0 0 15,3 0 3-15,-2 7-5 16,1 16-19-16,1 10-13 16,0 14 8-16,0 7-8 15,0-2-4-15,3-1 4 16,7-12 6-16,5-9-6 15,1-10-1-15,1-13-8 16,4-7 6-16,1-3-19 0,1-23 22 16,-1-12 1-1,0-10 2-15,-8-8-1 16,-11-4-2-16,-3 1 0 16,-2 7 3-16,-17 7 1 0,-10 10-3 15,-2 8 2-15,-2 11-3 16,0 6 0-16,2 10-1 15,10 8-9-15,5 22-34 16,7 10-42-16,9 6-65 16,0 0-57-16</inkml:trace>
  <inkml:trace contextRef="#ctx0" brushRef="#br0" timeOffset="-206363.23">4981 8381 582 0,'0'0'124'0,"0"0"-84"0,0 0 57 15,0 0-22-15,0 0 24 0,0 0-41 16,39-19-17 0,-27 13-15-16,0 2-21 0,-3 0-5 15,0-1-2 1,-2 0-21-16,1 0-66 0,-1 3-101 16,-2 2-74-16</inkml:trace>
  <inkml:trace contextRef="#ctx0" brushRef="#br0" timeOffset="-205527.09">4672 8761 426 0,'0'0'89'16,"0"0"2"-16,0 0 2 15,0 0 20-15,0 0-19 16,0 0-36-16,-4 0-13 16,4 0 11-16,0 0-7 15,0 0-7-15,0 0-6 16,0 0-11-16,1 0-11 16,13 0 1-16,8 0 11 15,6 0-1-15,7 0-21 0,4 0 31 16,3 0-9-1,2 0-12-15,3 0-5 0,-1-1-2 16,0 1-2 0,3 0-1-16,2 0-3 0,3 0 1 15,-1 0 0-15,-2 0 0 16,-6 0 0-16,-5 0 3 16,-7 0-6-16,-9 0 1 15,-2-4 0-15,-3 1 0 16,-5 0-3-16,-2 2 1 15,-3-1 4-15,-3 0 1 16,-2 2-3-16,-2 0 0 16,-1 0 0-16,-1 0-1 0,0 0 1 15,0 0-2-15,0 0 2 16,0 0-1-16,0 0 2 16,0 0-1-16,0 0 0 15,0-2-10-15,0 2 3 16,0 0-8-16,0-1-22 15,0 1-15-15,-6-2-23 16,2 1-15-16,-1 1-143 16,1 0-174-16</inkml:trace>
  <inkml:trace contextRef="#ctx0" brushRef="#br0" timeOffset="-203347.98">4768 8913 324 0,'0'0'60'0,"0"0"2"0,0 0 0 15,0 0-7-15,0 0 7 16,0 0 0-16,-3 34-18 15,0-25 8-15,1 4-2 16,-2 5-13-16,1 5-10 16,-3 5-7-16,3 6 0 15,-3 9-5-15,1 4-14 16,-2 1 0-16,-2-4 5 16,2-8-5-16,-4-6-1 15,1-10-4-15,2-4-18 0,-1-12-7 16,-2-4-8-16,0-11-57 15,-1-19-10-15,2-8 55 16,2-5 41 0,4-1 3-16,2 4 5 0,-1 3 1 15,3 6 0-15,0 7 17 16,0 7 9-16,0 9 7 16,5 4-3-16,2 4-16 15,4 7-4-15,5 18 21 16,6 9 15-16,1 5-7 15,2 5-5-15,-1-2 6 16,1-2-3-16,-4-8-12 16,-3-9-17-16,-2-9-8 0,-5-7 0 15,-5-7-1 1,-1 0-26-16,-4-3-68 0,-1-15-38 16,0-5 10-16,0 2-222 15</inkml:trace>
  <inkml:trace contextRef="#ctx0" brushRef="#br0" timeOffset="-203115.87">4911 9182 479 0,'0'0'89'0,"0"0"-48"15,0 0 104-15,0 0-15 16,0 0-44-16,0 0-36 15,78 28-3-15,-69-28-21 16,-1 0-18-16,0 0-8 16,1 0 3-16,2-9-3 15,0-2-23-15,0 0-42 16,2 3-76-16,-1 2-44 16,-1 1-71-16</inkml:trace>
  <inkml:trace contextRef="#ctx0" brushRef="#br0" timeOffset="-202747.56">5224 9155 338 0,'0'0'32'0,"0"0"56"0,0 0 7 16,0 0-24-16,0 0 4 15,0 0-21-15,18-89-10 16,-16 58-2-16,1 0-16 16,0 4-5-16,4 6-8 15,-2 8-4-15,-2 8-7 16,-2 5-2-16,5 0 0 16,0 18 10-16,6 16 0 15,0 9 1-15,1 7-6 0,-1-2-3 16,-4 0 8-16,-2-3 6 15,1-8 12-15,-4-10-1 16,0-12-24 0,0-8-3-16,-1-7 0 0,-1 0-51 15,2 0-105-15,2-20-34 16,-1-3 41-16</inkml:trace>
  <inkml:trace contextRef="#ctx0" brushRef="#br0" timeOffset="-200137.45">6033 7995 184 0,'0'0'288'16,"0"0"-222"-16,0 0 7 15,0 0 12-15,0 0-14 16,0 0 2-16,0 0-7 16,-6 8-21-16,1-5 0 15,-2 0 0-15,1 1-8 0,-1-2-8 16,-1-1 4-1,-2-1-19-15,2 0-5 0,-1 0-5 16,-1 0 1-16,1 0-9 16,0 2 5-16,-3-1-1 15,2 4 1-15,-4 2 5 16,-1 1-7-16,2 2 1 16,-2-1 0-16,3 4-2 15,1 0-1-15,0 4 1 16,3 3-6-16,4 5 1 15,2 5 6-15,2 8-3 16,0 7 4-16,9 11-1 16,7 11 1-16,-2 5 6 15,5 2-6-15,-1 4 0 0,2 4 1 16,-1 2 3-16,-1 1-1 16,0-3 6-16,-3-4-9 15,-2-3 2-15,-4-2-2 16,-1-8 0-16,-4-8 0 15,-1-14-3-15,0-13 3 16,3-11-1-16,0-10-2 16,3-5 0-16,6-4-12 15,0 0 4-15,1 0-2 16,1 0 12-16,-1 0 1 16,-4-3 0-16,0 2 0 0,-2 1 0 15,-2 0 0 1,-1 0 3-16,2 0-2 0,0 0-1 15,2 0 1-15,0 0-1 16,0 2-16 0,3 0-20-16,-4-2-38 0,0 0-31 15,-2-4-67-15,-2-16-79 16</inkml:trace>
  <inkml:trace contextRef="#ctx0" brushRef="#br0" timeOffset="-199608.27">6309 8587 445 0,'0'0'73'15,"0"0"-40"-15,0 0 19 0,0 0 12 0,0 0-12 0,0 0 18 16,43-43-26-16,-31 19-5 15,-1-1 2-15,-1-1-7 16,2 5-25-16,-6 5-1 16,0 6-6-16,-6 8 1 15,0 2 0-15,3 0-1 16,-1 0 7-16,1 7 4 16,4 14-3-16,-1 10 22 15,1 7-8-15,-2 9 4 16,-2 5 0-16,-3 6-11 15,0 0-5-15,0-6-2 16,0-14 0-16,0-13-9 16,0-12-1-16,0-9 0 0,0-4-10 15,0 0-27 1,0 0-49-16,0-7-38 0,0-10-127 16,0-1-134-16</inkml:trace>
  <inkml:trace contextRef="#ctx0" brushRef="#br0" timeOffset="-199061.57">6870 8574 442 0,'0'0'224'0,"0"0"-143"16,0 0 18-16,0 0-37 15,0 0-2-15,0 0 16 16,30 3 5-16,-11 1-33 15,4-3-4-15,-1-1-19 16,5 0-15-16,0 0 4 16,-1 0 6-16,0 0-10 15,-5 0-7-15,0 0 4 16,-8 0-7-16,-1 0-5 0,-6 0 3 16,-3 0-11-1,-3 0-26-15,0 0-6 0,0 0-10 16,0 0-80-1,0 0-262-15</inkml:trace>
  <inkml:trace contextRef="#ctx0" brushRef="#br0" timeOffset="-197942.44">7595 8024 275 0,'0'0'101'0,"0"0"-18"16,0 0 28-16,0 0-3 15,0 0-47-15,0 0 4 16,-55 70 4-16,47-24-12 15,1 12 28-15,4 13-33 16,3 14-5-16,0 10-19 16,6 9-9-16,10 1 1 15,2 0-16-15,6-5-3 16,0-11 0-16,0-17-1 16,-2-16 0-16,2-17-6 15,-3-10-18-15,1-11-18 0,-5-9-44 16,-1-9-82-1,-5-6-55-15,-5-19-45 0</inkml:trace>
  <inkml:trace contextRef="#ctx0" brushRef="#br0" timeOffset="-197270.27">8314 8035 365 0,'0'0'109'0,"0"0"-24"0,0 0 7 16,0 0-5-16,0 0 0 15,0 0-28-15,-50 16-18 16,36 7-7-16,3 7 2 15,0 8 7-15,5 6-17 16,4 5-11-16,2 1 2 16,2-6-16-16,17-4 5 15,4-12-3-15,5-12-3 0,0-12 0 16,4-4-10-16,-3-16 9 16,0-16 1-16,-7-12 2 15,-4-5 3-15,-9-5-2 16,-9-2-2-16,0 4 0 15,-24 7-2-15,-3 9-3 16,-7 14-9-16,-1 12-24 16,1 10-76-16,4 5-71 15,2 22-130-15</inkml:trace>
  <inkml:trace contextRef="#ctx0" brushRef="#br0" timeOffset="-196940.68">8141 8222 607 0,'0'0'140'0,"0"0"-54"15,0 0-48-15,0 0 6 16,0 0 51-16,0 0-12 0,94 7-33 16,-57-7-10-16,1 0-18 15,-4-5-11-15,0-5-8 16,-4 0-3-16,-8 2-11 16,-3 2-23-16,-6 2-46 15,-6 4-97-15,-2 0-60 16,-5 4-167-16</inkml:trace>
  <inkml:trace contextRef="#ctx0" brushRef="#br0" timeOffset="-196291.6">7864 8581 222 0,'0'0'253'0,"0"0"-189"0,0 0 31 0,0 0-17 0,0 0-19 0,0 0 22 16,0 0 10-16,-12 0 3 15,12 0-46-15,0 0-17 16,3 0-11-16,19-2 9 16,14-1 17-16,9-1-3 15,13 0-1-15,12-1-24 16,3 0-2-16,7 0-4 16,-3 0 3-16,-7 3 8 15,-4 2-13-15,-7 0-5 16,-5 0 8-16,-7 0 1 15,-8 0 1-15,-3 1-2 0,-6 3-10 16,-3-1-1-16,-3 0 1 16,-8-2-2-16,-3 2-1 15,-5-3 0-15,0 0 0 16,-5 0 2-16,-2 0-2 16,-1 0-11-16,0 0-8 15,0 0-9-15,0 0-11 16,0 0-22-16,0 0-3 15,0 0-10-15,0 0-58 16,0 0-128-16,0 0-307 0</inkml:trace>
  <inkml:trace contextRef="#ctx0" brushRef="#br0" timeOffset="-194807.03">8247 8788 187 0,'0'0'283'15,"0"0"-190"-15,0 0 19 16,0 0-7-16,0 0-5 16,0 0-59-16,-6 34-14 15,-9-6 19-15,-3 7-11 16,-3 5-16-16,-4 2-1 16,3 1-4-16,-1-4-14 15,2-6-5-15,4-9 0 16,3-12-55-16,5-11-38 15,-1-1-81-15,2-11-140 16</inkml:trace>
  <inkml:trace contextRef="#ctx0" brushRef="#br0" timeOffset="-194583.51">8032 8818 536 0,'0'0'113'0,"0"0"-32"15,0 0-13-15,0 0 41 16,48 100-6-16,-29-65-38 16,5-1-22-16,3 0-22 15,-1-7-4-15,-1-5-5 16,3-6-12-16,-4-7 0 16,0-1-14-16,-6-5-61 15,-2-2-85-15,-7 0-96 0,-7 2-369 16</inkml:trace>
  <inkml:trace contextRef="#ctx0" brushRef="#br0" timeOffset="-194289.75">8477 8789 415 0,'0'0'124'16,"0"0"-7"-16,0 0-26 0,0 0 19 15,0 0-37-15,25 82-5 16,-22-56-25-16,2 2-11 16,-2 1-10-16,2 1-17 15,0-3-2-15,-4-3-3 16,-1-6-1-16,0-5-86 15,0-9-118-15,-4-4-139 16</inkml:trace>
  <inkml:trace contextRef="#ctx0" brushRef="#br0" timeOffset="-194105.94">8369 8939 346 0,'0'0'511'0,"0"0"-417"15,0 0-41-15,0 0-35 16,0 0 17-16,0 0 4 16,87-21-12-16,-56 7-16 15,-4 3-11-15,2-5-6 16,-6 3-50-16,1 2-88 16,-5 2-52-16,-8 5-100 15</inkml:trace>
  <inkml:trace contextRef="#ctx0" brushRef="#br0" timeOffset="-193780.82">8668 8795 562 0,'0'0'91'0,"0"0"29"15,0 0-22-15,0 0-19 16,-23 83-10-16,20-51-8 15,2 0-34 1,1 0-5-16,0-2-5 0,0-3-6 16,12-8-5-16,3-3-5 15,4-7 1-15,2-8-4 16,0-1-1-16,1-7-6 16,1-14 8-16,-7-8-3 15,-4-3 3-15,-3-3-1 0,-9-2-3 16,0 3 3-16,-3 6-10 15,-16 7-14-15,-7 6-43 16,-2 8-71-16,-5 5-34 16,-1 2-115-16</inkml:trace>
  <inkml:trace contextRef="#ctx0" brushRef="#br0" timeOffset="-193518.61">8602 8922 552 0,'0'0'165'0,"0"0"-66"0,0 0-14 16,0 0-18-16,0 0 4 15,0 0-15-15,40 0-16 16,-25 0-8-16,6-1-2 15,3-7-11-15,-1-2-18 16,0-1-1-16,0-1-36 16,-2-1-45-16,1 2-68 15,-4 5-208-15</inkml:trace>
  <inkml:trace contextRef="#ctx0" brushRef="#br0" timeOffset="-192730.75">8891 7949 211 0,'0'0'52'0,"0"0"11"0,0 0-24 15,0 0-2-15,0 0 10 16,0 0 15-16,-8-24-3 16,8 24 10-16,0 0 0 15,0 0-22-15,0 8-1 16,0 13-3-16,5 10 24 15,9 11 13-15,4 6-17 0,3 10-17 16,4 6-8 0,2 6-9-16,3 11-3 15,-5 2-11-15,-5 5-1 16,-7-1-11-16,-7 3 3 0,-6-1-6 16,0 0 3-16,-6-3-2 15,-15-9-1-15,-1-8 0 16,2-9 1-1,3-11 0-15,3-10-2 0,8-12-9 16,3-12-5-16,3-8-23 16,0-5-13-16,0-2-89 15,0 0 26-15,0-8 19 16,4-7 32-16,1-4-77 16,-2 0-179-16</inkml:trace>
  <inkml:trace contextRef="#ctx0" brushRef="#br0" timeOffset="-189784.63">9220 7829 144 0,'0'0'44'15,"0"0"18"-15,0 0 6 16,0 0-15-16,0 0 22 16,0 0-5-16,-6-25-1 15,4 25 12-15,2 0-26 16,0 0-8-16,0 0-1 16,0 0-13-16,0 0 14 15,0 0 7-15,0 0-11 16,-1 3 4-16,-2 10-30 0,-2 7 14 15,-1 4-30-15,-1 1 0 16,-2-1-1-16,0-4 0 16,3-3-6-16,-6-4-1 15,2-6-16-15,-8-5-38 16,3-2 23-16,-1 0-25 16,0-16 2-16,5-4 10 15,3-4 23-15,5-2 2 16,3 3 23-16,0 2-1 15,0 5 4-15,9 4 1 16,4 5 0-16,-2 7 5 16,4 0 1-16,0 0 7 15,1 12 50-15,1 5-21 0,0 3-22 16,-1-2 13-16,-2 0 0 16,0-4-9-16,-5-3-12 15,3-2-3-15,-6-6-10 16,-5-2 0-16,1-1-48 15,-1 0-57-15,1 0-38 16,1-5-7-16,-2-3-384 16</inkml:trace>
  <inkml:trace contextRef="#ctx0" brushRef="#br0" timeOffset="-189582.78">9360 7872 392 0,'0'0'90'0,"0"0"11"16,0 0 26-16,0 0-19 15,0 0-36-15,0 0-42 16,78 0-19-16,-70 0-3 16,-3 0-8-16,6 0-17 15,-1-1-78-15,0-3-35 16,-1 1-91-16</inkml:trace>
  <inkml:trace contextRef="#ctx0" brushRef="#br0" timeOffset="-189268.52">9630 7903 461 0,'0'0'34'16,"0"0"36"-16,0 0-14 16,0 0-5-16,24-87-20 15,-20 63-7-15,-1 6-9 16,-3 6-13-16,2 8 4 16,-2 4-4-16,0 0 2 15,0 4 5-15,1 16 3 0,1 8-9 16,1 6-3-16,-2-1 0 15,2-1-1-15,0-5 1 16,0-6 0-16,-1-7 0 16,-2-8-1-16,3-6-40 15,-3 0-110-15,0-14-50 16</inkml:trace>
  <inkml:trace contextRef="#ctx0" brushRef="#br0" timeOffset="-187921.62">9885 7863 392 0,'0'0'136'0,"0"0"-74"15,0 0 15-15,0 0-49 16,0 0 0-16,0 0 26 16,3 0 37-16,9 0-32 15,3 0-7-15,3-5-6 0,1 3-6 16,2 0-23-1,-3 1 5-15,0 1-13 0,-4 0-3 16,-4 0-3-16,-3 0 1 16,-4 0-2-16,-1 0-1 15,-2 0 9-15,0 0-4 16,1 5 9-16,1 12-3 16,1 10 9-16,-3 7-18 15,3 11 1-15,3 10 1 16,-5 6 2-16,2 3 1 15,3 6-3-15,0 2-2 16,6 2-1-16,0 1-2 16,-1-6 5-16,0-7-10 0,-2-8 8 15,0-4-3-15,0-4 0 16,3-1-2-16,-1 2 2 16,-3 0 0-16,0 0 1 15,-5 0-1-15,0-3 0 16,-3-4 0-16,0 0-2 15,0-3 2-15,0-3-3 16,0-2 3-16,0-3 2 16,8 0-2-16,0-5-8 15,0-3 6-15,-1-3-5 16,-4-6 7-16,0-4 2 16,-1-2-2-16,-2-3-2 15,3-1 1-15,-3 4 2 16,0 1-2-16,0 4 4 0,0 2-5 15,3 0 5-15,-3 0-6 16,0-2 7-16,4 2-4 16,-2-3 0-16,-2-3-2 15,0-5 2-15,0 0 1 16,0-2-1-16,0 0-1 16,0 0 1-16,0 0 2 15,0 0 7-15,0 0-1 16,0 0-1-16,0 0 13 15,0 0 3-15,-2 0-3 16,-10 0-13-16,-3 0 4 16,-2 0-9-16,-2 0 1 0,0 0-2 15,-2 0 4 1,5 0-3-16,-2 0 6 16,4 0-8-16,3 0 1 0,3 0-1 15,5 0 0 1,3-2-6-16,0 0-25 15,0-8-53-15,12-7-47 0,9-3-87 16,1-3-254-16</inkml:trace>
  <inkml:trace contextRef="#ctx0" brushRef="#br0" timeOffset="-186214.89">11111 8699 579 0,'0'0'42'0,"0"0"38"15,0 0-10-15,0 0-19 16,0 80-38-16,-4-55-13 16,-6-2-29-16,-1-3-48 15,-5-7-111-15</inkml:trace>
  <inkml:trace contextRef="#ctx0" brushRef="#br0" timeOffset="-185445.86">11981 8294 375 0,'0'0'83'0,"0"0"14"0,0 0 1 16,0 83-15-16,-3-43 21 15,-4 5-23-15,-3 3-16 16,-4-2-7-16,2-5-23 15,-4-5-27-15,-2-8 12 16,0-8-20-16,-4-9 4 16,-1-11-4-16,1-4-13 15,-4-23-53-15,6-10-18 16,3-4-2-16,5 0 27 0,9-1 0 16,3 7 11-1,0 7 21-15,0 11 8 16,8 10 15-16,2 7 4 0,1 8 5 15,1 16 26-15,1 8 18 16,2 2 1-16,4-1 0 16,2-3 2-16,2-5 6 15,3-7-13-15,1-5 7 16,0-6-40-16,-3-7-4 16,-2 0-8-16,-7-1-12 15,-3-18-22-15,0-2-70 16,-6 1-97-16,0 5-136 15</inkml:trace>
  <inkml:trace contextRef="#ctx0" brushRef="#br0" timeOffset="-185115.23">12238 8444 580 0,'0'0'63'0,"0"0"41"16,0 0-60-16,0 0-31 15,0 0 65 1,0 0-7-16,27 8-12 0,-11-6-16 15,1-2-12-15,2 0-13 16,5 0-8-16,-3 0-8 16,1 0-2-16,-3 0-9 15,-5 0-19-15,-5 0-91 16,-6 3-49-16,-3 2-45 16</inkml:trace>
  <inkml:trace contextRef="#ctx0" brushRef="#br0" timeOffset="-184898.17">12232 8602 724 0,'0'0'133'16,"0"0"-71"-16,0 0-39 0,0 0 25 15,0 0 24-15,0 0-33 16,77 1-19-16,-57-1-10 15,-1 0-7-15,1-4-3 16,-4-5-14-16,-1 0-48 16,-3-2-87-16,-6 1-74 15,-6 3-101-15</inkml:trace>
  <inkml:trace contextRef="#ctx0" brushRef="#br0" timeOffset="-184609.47">12342 8242 508 0,'0'0'86'0,"0"0"26"15,-28 101 20-15,20-47-51 16,0 10-7-16,-1 2-35 16,0-1-19-16,3-4-18 0,0-10-2 15,6-10-45 1,0-12-58-16,0-9-81 0,0-12-155 16</inkml:trace>
  <inkml:trace contextRef="#ctx0" brushRef="#br0" timeOffset="-184028.83">12536 8576 494 0,'0'0'41'0,"0"0"-27"0,0 0 20 0,0 0 11 0,35-87 16 15,-22 59-18-15,-1-1 4 16,0 3 5-16,1 2 11 15,-2 5-49-15,-5 8-1 16,-3 8-7-16,0 3-1 16,-3 0 11-16,0 14 39 15,0 15-16-15,0 13-23 16,0 9-5-16,0 2-1 16,0 1-3-16,0-2 1 15,0-4 5-15,0-8 2 0,0-9-14 16,0-12 2-16,6-9-3 15,-2-8-42-15,2-2-91 16,-3 0-73 0,-3-9-98-16</inkml:trace>
  <inkml:trace contextRef="#ctx0" brushRef="#br0" timeOffset="-177969.65">4495 8196 333 0,'0'0'94'0,"0"0"-46"16,0 0 38-16,0 0-18 16,0 0-9-16,0 0 9 15,0 0-3-15,-48 8 3 16,35-1-29-16,-5 2 3 16,4 0 2-16,0 4-6 15,0 2-18-15,0 4 3 16,1 4-17-16,1 3-5 0,-1 5 9 15,7 3-9-15,1 4 0 16,4 3 2-16,1 3 0 16,0 0 0-16,0 2 6 15,6 1 1-15,7 4-5 16,-2 4 2-16,1 1-1 16,-1 3-2-16,-3 5 2 15,1 2-2-15,-4 5-3 16,-2 5 1-16,-1 0-2 15,-2 0 0-15,0 0 0 16,0-3 0-16,0-6 0 16,0-8-3-16,-7-8 4 15,1-8-1-15,0-8 0 0,-2-6 0 16,-2-2-1-16,0-5 1 16,2-5-2-16,-2-2 1 15,4-1-1-15,3-2 0 16,0-1-1-16,0-6 3 15,0 1 0-15,1-3 0 16,-1 0-1-16,3 0 1 16,0-3-1-16,0 0 1 15,0 0 0-15,0 0-8 16,0 0 4-16,0 0 1 16,0 0 3-16,0 0 5 0,0 0-5 15,0 0 4-15,0 1-3 16,0 3 0-16,0 3 4 15,0 0-5-15,0 0 4 16,0-1-3-16,0-4 1 16,0-2 0-16,0 0 2 15,0 0 0-15,0 0-4 16,0 0 0-16,0 0 2 16,0 0-2-16,0 0 1 15,0 0 1-15,0 0-2 16,0 0 0-16,0 0 0 15,0 0 0-15,0 0 2 16,0 0 7-16,0 0-2 16,0 0-5-16,0 0 12 0,0 0-14 15,0 0 3-15,0 0 1 16,0 0 0-16,0 0-4 16,0 0-1-1,0 0 1-15,0 0 0 0,0 0 1 16,0 0 1-16,0 0 2 15,0 0-7-15,0 0 6 16,0 0-6-16,0 0 0 16,0 0 3-16,0 0 0 15,0 0 0-15,5 0 0 16,1-2 2-16,0 2-3 16,4-2 2-16,-1 2-1 15,0 0 2-15,3 0 0 16,0 2 0-16,2 7 2 0,-1 3-3 15,2 2 4-15,-2 2-5 16,1 2 4-16,0 0-4 16,-3 5 0-16,0 2 2 15,-1 5-2-15,-1 4 0 16,0 4 1 0,1 3-1-16,-1 0 0 0,-3 1 0 15,-3 2 1-15,0 1-1 16,0 2 0-16,-3-1 0 15,0 4 5-15,0 0-5 16,0 5 0-16,0 2 1 0,0-2-7 16,0-5 12-1,0-1-12-15,7-6 6 0,1 5 0 16,1 0 0-16,4 3 0 16,1 4 5-16,-2 2-6 15,1-1 1-15,-4 0-5 16,0 1 5-1,1 1 0-15,-5 1-1 0,4 1 1 16,-1-3 0-16,0-2 4 16,3-1-3-16,-5-5-2 15,4-3-4-15,1-7 4 16,-4-7 2-16,1-10 3 16,0-10-4-16,-5-6-3 15,-1-6-4-15,-2 0 5 0,3 0 0 16,-3 1-4-16,0-1 6 15,0 0 6-15,0 0-6 16,0 0-1-16,0 0 0 16,0 0 1-16,0 0-5 15,0 0 3-15,0 0-2 16,0 0-12-16,0 0-11 16,0 0-37-16,0 0-109 15,0-8-103-15,0-16-2 16</inkml:trace>
  <inkml:trace contextRef="#ctx0" brushRef="#br0" timeOffset="-175636.16">5012 10796 576 0,'0'0'138'0,"0"0"-76"0,0 0 51 15,0 0-59-15,0 0-46 16,0 0-6-16,2 0 6 16,10 3-1-16,9-2-7 15,-3-1 6-15,7 0 3 16,-1 0-8-16,-2 0 1 15,-2-3 1-15,4-1-3 16,-5 0 0-16,3 1-5 16,-4 0-23-16,0 2-110 0,2 1-72 15,-7 0-225-15</inkml:trace>
  <inkml:trace contextRef="#ctx0" brushRef="#br0" timeOffset="-175165.3">5520 10549 428 0,'0'0'90'15,"0"0"-19"-15,0 0 28 16,0 0-12-16,0 0-11 16,0 0-17-16,-27 55-36 15,18-7 6-15,3 11 17 16,1 6-8-16,5 1-26 15,0-3 2-15,8-7-13 16,13-10 1-16,3-12 3 16,7-15-5-16,3-14-1 0,-1-5 1 15,1-12 0 1,-2-23-4-16,-7-14 4 0,-2-8 5 16,-9-5 5-16,-9-1-10 15,-5 6 1 1,0 7-1-16,-18 14-50 0,-6 13-44 15,-6 16-23-15,-1 7-54 16,-2 25-107-16</inkml:trace>
  <inkml:trace contextRef="#ctx0" brushRef="#br0" timeOffset="-174883.05">5523 10768 646 0,'0'0'191'15,"0"0"-112"-15,0 0 27 16,0 0-64-16,0 0-19 16,0 0-7-16,40 1-6 15,-25 3-5-15,6-2 3 16,1-1 0-16,1-1-5 15,2 0-2-15,3 0 5 0,1 0-5 16,-4-7 1 0,0-2-2-16,-4-4-36 0,2 3-112 15,-8 3-118-15,-5 3-175 16</inkml:trace>
  <inkml:trace contextRef="#ctx0" brushRef="#br0" timeOffset="-174220.07">6027 10446 325 0,'0'0'252'0,"0"0"-164"0,0 0 5 0,0 78 17 0,1-31-17 15,1 7-12-15,-2 7-26 16,0 3-29-16,0-6-5 16,0-5-16-16,-3-8 0 15,1-7-3-15,2-8-2 16,0-8-8-16,0-10-42 16,0-6-99-16,0-6-91 15,0 0-174-15</inkml:trace>
  <inkml:trace contextRef="#ctx0" brushRef="#br0" timeOffset="-173682.65">6169 10854 174 0,'0'0'201'0,"0"0"-148"15,0 0 48-15,0 0-21 16,16 72 11-1,-14-56-28-15,-1-5-5 0,1-3 5 16,-2-5-22-16,0-2-2 16,0-1-5-16,0 0-18 15,0-18-11-15,0-10 13 16,0-10-12 0,0-3-5-16,0-2 5 0,0 3-5 15,10 3 1-15,3 8-2 16,-2 6-2-16,4 13-3 15,-5 10-6-15,1 0 4 16,2 25 7-16,1 9 10 0,-1 6-8 16,-4 2-2-1,0-1 7-15,-3-6-7 0,0-4 0 16,-5-8 10 0,-1-10-5-16,0-8-1 0,0-5-2 15,0 0-2-15,0 0-14 16,0-8-78-16,-5-3-86 15,-3 3-19-15,2 6-314 16</inkml:trace>
  <inkml:trace contextRef="#ctx0" brushRef="#br0" timeOffset="-173007.78">5654 10580 161 0,'0'0'27'0,"0"0"-1"0,0 0 33 16,0 0-12-16,0 0-7 16,0 0-8-16,24-11 5 15,-24 11 27-15,0 0 18 16,0 0-4-16,0 0-8 16,0-1-32-16,-1-2-7 15,-10-1 2-15,-1-1-7 16,-4 0-4-16,-1 0-7 15,-1 5 12-15,-1 0-15 16,4 0-12-16,0 9 0 16,5 4-37-16,5 2-74 15,2 2-59-15,3-2-93 0</inkml:trace>
  <inkml:trace contextRef="#ctx0" brushRef="#br0" timeOffset="-170316.41">7007 10255 180 0,'0'0'72'0,"0"0"-7"0,0 0-10 15,0 0-1-15,0 0 15 16,0 0-6-16,3-19 4 16,-3 19 23-16,0 0 38 15,0 10-44-15,-3 17-10 16,-7 17-55-16,1 17-6 15,0 18 22-15,-1 19-8 16,-1 10-9-16,8 8-13 16,3 6 5-16,0-8-10 15,0-6 2-15,9-8-3 16,7-18 1-16,4-15-1 0,4-19-8 16,-2-14-3-16,5-13-43 15,-6-10-81-15,0-8-42 16,-9-3 5-16,-7 0-132 15</inkml:trace>
  <inkml:trace contextRef="#ctx0" brushRef="#br0" timeOffset="-169652.69">7528 10294 64 0,'0'0'283'0,"0"0"-214"15,0 0 46-15,0 0-32 16,0 0 2-16,0 0-3 0,-1-4 31 16,-4 4-58-1,-1 14 16-15,-2 6-46 0,1 9-11 16,0 11 3-1,4 3 7-15,1 4-17 0,2-1-2 16,0-4 4-16,8-8-5 16,8-8-4-1,3-10 0-15,-1-11-4 16,3-5 1-16,-3 0-1 0,0-20-4 16,0-11 8-16,-8-7 10 15,-4-10-3-15,-6 0 0 16,0 0-7-16,-9 7 3 15,-13 5-3-15,-2 11-7 16,0 10-36-16,0 13-101 16,-1 2-140-16,0 17-257 0</inkml:trace>
  <inkml:trace contextRef="#ctx0" brushRef="#br0" timeOffset="-169405.39">7411 10474 678 0,'0'0'78'0,"0"0"-57"16,0 0 126-16,0 0-32 16,81-2-40-16,-57 0-47 0,0 2 1 15,1-1-8 1,-4 1-18-16,0 0-2 0,-2-2-1 15,-4 2-23-15,-4 0-37 16,1 0-105-16,-9 0-82 16,-3 12-275-16</inkml:trace>
  <inkml:trace contextRef="#ctx0" brushRef="#br0" timeOffset="-169026.92">7289 10854 723 0,'0'0'134'0,"0"0"-38"16,0 0-19-16,0 0-40 16,0 0-9-16,0 0 48 15,73 6-28-15,-35-6-3 16,5 0-10-16,3 0-17 16,6 0 1-16,6 0 1 0,8 0-12 15,0 0-6-15,-2 0-2 16,-3 0 0-16,-13 0-8 15,-8 0-9-15,-7 0-27 16,-8 0-21-16,-8 0-27 16,-10-3-142-16,-7 1-154 15</inkml:trace>
  <inkml:trace contextRef="#ctx0" brushRef="#br0" timeOffset="-168497.78">7416 11098 439 0,'0'0'90'0,"0"0"-26"0,0 0 31 0,0 0-57 16,-77 72 21-16,63-32-2 16,2 3-36-16,8 0 33 15,4-5-1-15,0-8-17 16,3-9-21-16,16-10-5 16,6-10-2-16,4-1-6 15,-1-11 12-15,-1-17 0 16,-6-9 3-16,-2-5-4 15,-8-7-5-15,-8 2-3 16,-3 0 0-16,-6 10-1 0,-18 9-4 16,-4 10-7-1,-4 11-50-15,-2 7-76 0,4 7-106 16,2 21-119 0</inkml:trace>
  <inkml:trace contextRef="#ctx0" brushRef="#br0" timeOffset="-168230.35">7325 11239 492 0,'0'0'137'0,"0"0"-18"16,0 0 4-16,0 0-75 15,0 0-17-15,0 0 40 16,45 17-24-16,-21-17-11 16,1 0-18-16,5 0-12 15,0-7-6-15,1-7-19 16,-1-4-72-16,-8 0-100 16,-2 6-73-16</inkml:trace>
  <inkml:trace contextRef="#ctx0" brushRef="#br0" timeOffset="-167977.38">7732 11085 620 0,'0'0'101'0,"0"0"21"16,0 0-32-16,0 0-8 16,11 85-24-16,-11-52-19 15,0-1-25-15,0-3-8 16,0-6 2-16,0-5-8 16,0-2-14-16,0-9-102 15,-11-3-182-15</inkml:trace>
  <inkml:trace contextRef="#ctx0" brushRef="#br0" timeOffset="-167755.85">7595 11255 742 0,'0'0'86'0,"0"0"-75"16,0 0 129-16,0 0-38 0,92-27-51 15,-59 20-22 1,-1 1-27-16,-1 1-2 0,-3-4-3 16,-5 1-36-1,-4-2-84-15,-4 0-102 16,-3 1-59-16</inkml:trace>
  <inkml:trace contextRef="#ctx0" brushRef="#br0" timeOffset="-167479.46">7937 11068 368 0,'0'0'282'0,"0"0"-190"0,0 0 54 15,0 0-60-15,0 0-7 16,0 0-19-16,28 47-22 15,-13-32-11-15,7 1-14 16,-2-4-13-16,7 0 0 16,1-2 3-16,0-1-4 15,-1-2 1-15,-3-2-36 16,-9-1-54-16,-6 1-97 16,-9 3-62-16</inkml:trace>
  <inkml:trace contextRef="#ctx0" brushRef="#br0" timeOffset="-167301.29">7956 11331 682 0,'0'0'112'0,"0"0"-29"16,12-85 34-1,8 38-31-15,6-2-33 0,1 2-20 16,0 2-25-16,1 9-8 15,-1 6-39-15,-2 9-114 16,-8 8-193-16</inkml:trace>
  <inkml:trace contextRef="#ctx0" brushRef="#br0" timeOffset="-166439.62">8156 10192 349 0,'0'0'75'0,"0"0"-49"16,0 0 79-16,0 0 21 15,60 81 7-15,-32-39-26 16,2 9 0-16,-2 8-34 16,-1 6-16-16,-4 11-11 15,-4 4-11-15,-7 2-11 16,-6 0-8-16,-2-1 0 15,-4-7-8-15,0-2 1 16,0-6-4-16,-13-9-2 16,-1-5 0-16,-2-6-1 15,2-7-2-15,1-7 0 0,6-9 0 16,1-6-2-16,4-7 2 16,1-6-7-16,1-1-11 15,0-2-3-15,0-1 2 16,0 0 18-1,0 0-3-15,0 0 4 16,0 0 0-16,0 0-3 0,0 0 0 16,0 0 3-16,0 0-1 15,0 0 2-15,0 0-4 16,0 0-3-16,0 0 5 16,0 0-9-16,0 0-2 15,0 0-12-15,0 0-44 16,0 0-76-16,0 0-19 0,6-6-59 15,-2-6-238 1</inkml:trace>
  <inkml:trace contextRef="#ctx0" brushRef="#br0" timeOffset="-165010.47">8933 10768 366 0,'0'0'140'16,"0"0"-80"-16,0 0 49 15,0 0-40-15,-13 81-25 16,7-56-27-16,5-1-17 16,1-4-36-16,-3-7-94 15,0-4-306-15</inkml:trace>
  <inkml:trace contextRef="#ctx0" brushRef="#br0" timeOffset="-164009.52">11952 10370 325 0,'0'0'70'0,"0"0"55"16,0 0-37-16,0 0 6 15,0 86 8-15,-2-55-1 16,-6 7 2-16,-2 3-39 16,-3 1-23-16,-5-2-20 15,3-9-17-15,-6-7 2 16,1-10-5-16,-3-11-1 15,-1-3-15-15,0-19-33 0,3-15-65 16,5-10-27-16,4-3 12 16,9 7 15-1,3 5-42-15,0 10 79 0,10 7 4 16,8 13 56-16,-1 5 16 16,2 9 90-16,-1 15-13 15,3 7 36-15,-1 1-26 16,0 4-7-16,1-3 2 15,0-4 18-15,-2-5-24 16,-1-10-6-16,0-6-58 16,-5-5-12-16,-2-3 0 0,-1-2-62 15,-4-18-55-15,-1-3-73 16,-4 0-145-16</inkml:trace>
  <inkml:trace contextRef="#ctx0" brushRef="#br0" timeOffset="-163789.6">12138 10490 408 0,'0'0'181'0,"0"0"-56"0,0 0 66 0,0 0-74 0,0 0-46 0,85 14-38 16,-71-13-22-16,-1-1-10 15,-3 0-1-15,-4 0-34 16,-4-6-103-16,-2-3-116 16</inkml:trace>
  <inkml:trace contextRef="#ctx0" brushRef="#br0" timeOffset="-163606.18">12129 10612 982 0,'0'0'40'0,"0"0"-2"16,0 0 6-16,0 0 7 0,0 0-28 15,91-29-20 1,-70 18-3-16,-2 1-16 0,1-1-74 16,-5 1-135-16,-5 5-138 15</inkml:trace>
  <inkml:trace contextRef="#ctx0" brushRef="#br0" timeOffset="-163273.4">12478 10490 546 0,'0'0'31'0,"0"0"50"16,21-82-5-16,-12 52-5 0,0-2 6 15,1 4-37-15,-5 7-13 16,-2 6-2-16,-2 11-7 16,-1 4-8-1,0 0 23-15,0 12-8 0,0 17-14 16,0 10-8-16,0 10 1 16,0-1-3-16,0-2 3 15,0-1 8-15,0-8 21 16,0-9-15-16,0-8-15 15,0-10-3-15,0-9-3 16,0-1-58-16,0-5-144 16,0-11-6-16,0-1-134 0</inkml:trace>
  <inkml:trace contextRef="#ctx0" brushRef="#br0" timeOffset="-160971.54">1372 12790 113 0,'0'0'106'0,"0"0"-50"16,0 0 35-16,0 0-28 15,0 0 14-15,0 0 6 16,-7 0 40-16,7 0-25 16,0 0-37-16,0 0 32 15,-3 1-29-15,1 9-32 16,-2 7-20-16,1 12-8 16,1 6 8-16,2 10 0 15,0 5-6-15,0 2 0 16,0 1-4-16,0 0 4 0,5 0-4 15,-1-6 2-15,-2-7 1 16,1-10-5-16,0-13 4 16,1-10-8-16,-4-4 6 15,0-3-4-15,0 0 0 16,3 0-1-16,3 0 0 16,8 0 3-16,2 0 0 15,4 0 0-15,5-2 3 16,3 2 4-16,2 0-6 15,1 0 2-15,-2 0 4 16,-9 3 2-16,-6 3-8 16,-1-3 0-16,-5 0-1 15,-5-3 1-15,-2 0-2 0,-1 0-5 16,0 0-42-16,0-6-66 16,0-14-22-16,0-1-92 15,0 1-145-15</inkml:trace>
  <inkml:trace contextRef="#ctx0" brushRef="#br0" timeOffset="-160635.28">1674 13085 487 0,'0'0'79'0,"0"0"22"0,0 0-20 16,0 0-25-1,0 0-6-15,-50 74 1 0,37-32 35 16,7 3-44-16,3 4 11 16,3-4-20-16,0-6-24 15,16-13-7-15,4-13-1 16,5-9-1-16,2-4-8 16,1-10 5-16,-4-17-12 15,-3-8 15-15,-6-12 11 16,-9 2-5-16,-6 3 6 15,0 8-8-15,-11 11-2 0,-11 11 1 16,-3 11-3 0,-2 1-15-16,0 23-57 15,6 16-58-15,0 8-115 16,9 3-51-16</inkml:trace>
  <inkml:trace contextRef="#ctx0" brushRef="#br0" timeOffset="-160181.28">1887 13112 232 0,'0'0'146'0,"0"0"-44"16,0 0 14-16,0 0-59 0,0 0 13 15,-86 36-22-15,69-12-10 16,6 4 6-16,0 0-32 16,5-3 2-1,6-4 6-15,0-7-20 0,0-4 2 16,10-5-5-16,5-3 2 16,5-2-5-16,-1 0 4 15,-3-11 2-15,2-5 0 16,-5 2 17-16,-5 4-6 15,-2 4-4-15,-3 4 0 16,-3 2 18-16,3 0 27 0,3 15-5 16,6 24-5-1,-2 13-8-15,5 14-26 0,-3 3 0 16,-3 0-4 0,0-5 8-16,-6-12-12 0,0-17 3 15,0-18-3-15,-3-11-15 16,0-6-24-16,0-23-161 15,-6-13-105-15,-7-12-217 16</inkml:trace>
  <inkml:trace contextRef="#ctx0" brushRef="#br0" timeOffset="-159786.22">2038 13301 494 0,'0'0'65'0,"0"0"-55"0,0 0 24 0,0 0-13 15,0 0 43-15,0 0 10 16,0-37-35-16,-2 12-14 16,1-2-14-16,1 0 0 15,0 1 2-15,3 1 6 16,11 1-17-16,3 0 10 15,2 2-4-15,5 4 5 0,0 2-9 16,-3 6 3 0,1 6 2-16,-5 4 28 0,-1 4 1 15,-1 22 17-15,-2 5-17 16,-5 8-5-16,-2 0-26 16,-6 0-2-1,0-8-5-15,0-9 1 0,0-9-1 16,0-8-1-16,0-5-20 15,0 0-22-15,0-8-88 16,0-10-53-16,0-5 39 16,0 4-56-16</inkml:trace>
  <inkml:trace contextRef="#ctx0" brushRef="#br0" timeOffset="-159449.92">2342 13168 301 0,'0'0'389'16,"0"0"-360"-16,0 0 20 15,0 79 3-15,0-42 28 16,0-3-18-16,0-7 20 16,0-10-30-16,3-7-27 15,9-9-19-15,-2-1 0 16,4-1-5-16,2-19 5 15,-1-13 21-15,0-6-8 16,-3-6-9-16,-4 5-4 0,-6 3-2 16,-2 12-3-16,-2 7-1 15,-18 6 5-15,-5 11-5 16,-4 1-8 0,-2 13-16-16,6 20-11 0,1 10-44 15,9 5-81-15,6-2-54 16,6-8-65-16</inkml:trace>
  <inkml:trace contextRef="#ctx0" brushRef="#br0" timeOffset="-159137.49">2518 13383 396 0,'0'0'46'16,"0"0"26"-16,0 0 10 0,-12-82-28 16,5 52-15-16,2-1-19 15,2 3-2-15,3 0-11 16,0 5 4-16,0 7-3 15,3 3-8-15,6 7 0 16,3 6-30-16,-3 0-29 16,3 6-60-16,0 3-54 0,-2 0 19 15,-2-5-5 1</inkml:trace>
  <inkml:trace contextRef="#ctx0" brushRef="#br0" timeOffset="-158564.87">2618 13293 371 0,'0'0'88'16,"0"0"-21"-16,0 0-19 0,0 0-2 15,25 77-41-15,-22-70 16 16,-3-5 34-16,0-2-27 15,0 0 8-15,0 0-5 16,0-11-10-16,0-10-8 16,-4-4-10-16,-1-4-2 15,0-2 0-15,5 2-1 16,0 3 2-16,0 6-2 16,0 4-1-16,10 7 0 15,5 6 1-15,4 3 3 16,-1 0 2-16,0 18 3 15,4 0-2-15,-8 3-4 16,2-3 11-16,-5-2 4 16,-4-5 1-16,-1-4-8 0,-3-7-1 15,-3 0-9 1,0 0 0-16,0-7-14 0,3-9 14 16,0-7 18-16,3 3-7 15,0 3-9-15,2 7 0 16,-1 6-2-16,-1 1 0 15,-2 3-4-15,2 0 8 16,2 6-4-16,2 12 6 16,1 6 2-16,-4 3 11 15,2-2-12-15,-3-3-2 16,0-7 1-16,0-4 2 16,-3-6-8-16,-1-5-2 15,-2 0-47-15,0-9-82 16,1-12 53-16,5-5-76 0,0 0-160 15</inkml:trace>
  <inkml:trace contextRef="#ctx0" brushRef="#br0" timeOffset="-158169.02">3019 13139 423 0,'0'0'184'0,"0"0"-112"16,0 0-4-16,0 0-15 15,0 0-6-15,0 0 0 0,-55 49-15 16,34-16 3 0,5 1 33-16,-2-1-32 15,6-6 13-15,6-10-21 16,6-9-7-16,0-3-21 0,0-5-1 16,18 0-7-16,4-9-1 15,4-13 9-15,-1-4 4 16,-3-1-1-16,-4 6 5 15,-7 8-8-15,-4 5 0 16,-4 7 0-16,-3 1 4 16,3 0 0-16,0 9-2 15,2 11 3-15,2 7-5 16,2-3-1 0,-3-6-2-16,3-6-4 0,-1-10-10 0,0-2-15 15,1 0-13 1,2-16-12-16,2-11 6 0,1-6-47 15,0-6 1-15,-3-2-75 16,0-3-131-16</inkml:trace>
  <inkml:trace contextRef="#ctx0" brushRef="#br0" timeOffset="-157968.18">3176 12851 499 0,'0'0'96'0,"0"0"65"16,0 0-2-16,0 0-106 15,-3 93-15-15,9-35 6 16,4 5 12-16,-2 5 0 0,-1-1-24 16,1-7-4-16,2-11-3 15,-2-12-25-15,-1-11-4 16,-2-14-24 0,-1-9-45-16,-4-3-102 0,0-7-176 15</inkml:trace>
  <inkml:trace contextRef="#ctx0" brushRef="#br0" timeOffset="-128522.08">4689 13110 376 0,'0'0'248'0,"0"0"-156"16,0 0 61-16,0 0-41 15,0 0-87-15,0 0-10 16,0 0-14-16,0 0 4 16,-6 2-3-16,6-2-1 15,0 0 4-15,0 0 2 16,0 4-1-16,0 2 2 15,6-2 22-15,7 2-15 16,-1-4-9-16,3 3 2 16,0-4-7-16,4-1 0 0,-1 0 0 15,3-5 0-15,0-11 0 16,-6-3-1-16,1-2 3 16,-7-1-1-16,-6 2-2 15,-3 0 1-15,0 3 0 16,-4 4 0-16,-12 5 1 15,-3 4-1-15,-4 4 6 16,-3 0 2-16,-2 8-6 16,0 12-1-16,1 6 0 15,4 4-2-15,4 6 1 16,10 4 0-16,4 3 6 16,5-5-3-16,5-3-3 15,20-9-1-15,1-10-1 0,9-6 0 16,1-10 1-16,0 0-2 15,0 0-2-15,0-10-28 16,-6-3-40-16,-2 1-55 16,-7-2-96-16,-11 6-102 15</inkml:trace>
  <inkml:trace contextRef="#ctx0" brushRef="#br0" timeOffset="-128206.2">5144 12979 379 0,'0'0'62'0,"0"0"-22"0,0 0 45 16,0 0-30-16,0 0-16 0,0 0 9 15,9-7 30-15,-9 7 32 16,0 0-4-16,0 0-26 15,-9 12-35-15,-5 8-38 16,-5 3-1-16,1 4 0 16,0 1-3-16,0 2 5 15,5 5-8-15,-2-3-1 0,6-3 1 16,1-9-3-16,5-9-3 16,3-5-24-1,0-6-43-15,0-8-167 0,0-17-102 16,0-12-119-16</inkml:trace>
  <inkml:trace contextRef="#ctx0" brushRef="#br0" timeOffset="-127921.96">4966 13044 545 0,'0'0'68'0,"0"0"8"0,0 0 15 16,0 0-33-1,0 0 3-15,0 0 1 0,36 78-17 16,-18-71 13-16,3-2-18 16,-3 2-12-16,4 2 4 15,-1 2-15-15,-3 2-7 16,1 0 4-16,-2 1-14 16,-1-1-3-16,-5-4 3 15,-1 0-3-15,-4-6-24 16,-6-1-76-16,0-2-114 15,0-5-14-15,0-12-366 16</inkml:trace>
  <inkml:trace contextRef="#ctx0" brushRef="#br0" timeOffset="-127468.24">5242 13219 526 0,'0'0'73'0,"0"0"37"0,30 108-16 16,-14-66-26 0,-2 1 3-16,1-2-27 0,-3-7-21 15,-5-13-4-15,-2-8-8 16,-1-10-5 0,-4-3-4-16,0 0 2 0,0-19 12 15,-9-14-2-15,-3-16-14 16,-2-12-10-16,-3-7-11 15,1-11 3-15,-1-3-5 16,4 0-14-16,13 9 18 0,0 11 14 16,18 15 4-1,5 20-4-15,0 19 5 16,-1 8-21-16,1 27 20 16,-3 12 1-16,-3 9 8 0,1 1 10 15,-8 1 15-15,-4-5 7 16,-4-5-17-16,-2-13 6 15,0-7-12-15,-2-5 8 16,-13-8-7-16,-7-6-11 16,0-1-5-16,-5 0-4 15,6 0-2-15,0-1 0 16,3-3 1-16,9-1-22 16,2 2-35-16,4 1-71 15,1 0-64-15,2 1-213 16</inkml:trace>
  <inkml:trace contextRef="#ctx0" brushRef="#br0" timeOffset="-125020.72">5921 12755 248 0,'0'0'205'0,"0"0"-98"16,0 0-22-16,0 0-3 16,0 0-5-16,0 0-3 0,0 0-27 15,-3 0-13-15,2 0 11 16,-1 0-10-1,1 0-10-15,-1 0-8 0,-2 0-1 16,-4 7-6-16,-2 14-5 16,2 5-2-16,-2 12-1 15,0 5 0-15,2 10-2 16,5 6 3-16,3 3-2 16,0 2 1-1,0-7-2-15,11-8 0 0,2-8-3 0,-1-11 2 16,1-10-2-1,1-6-3-15,-2-7-24 0,1-6-62 16,1-1 4 0,-1 0-51-16,0-2-14 0,-1-3-66 15</inkml:trace>
  <inkml:trace contextRef="#ctx0" brushRef="#br0" timeOffset="-124435.4">6115 13723 261 0,'0'0'127'0,"0"0"-57"0,0 0 21 0,0 0-26 0,0 0-28 16,0-96 22-16,0 44 11 15,0-9-13-15,0-5-14 16,0-5 1-16,0-1-22 16,3 4-2-16,3 5-16 15,0 12-4-15,-3 8 0 16,-3 11 0-16,3 11 3 16,-3 8-2-16,0 9 3 15,0 4 0-15,0 0 16 16,0 23-1-16,0 13-11 0,0 11-8 15,3 8 0-15,4-1 5 16,1-6 16 0,-1-12 15-16,1-11-5 15,5-14-20-15,1-11-9 0,0 0 0 16,3-24 0-16,1-17 15 16,-3-11 8-1,-15 52-12-15,27-118-11 0,-20 70-1 16,-1 13 0-16,-6 15-1 15,0 13 1-15,0 4-1 16,0 3 0-16,0 15 6 16,0 19-6-16,0 13 0 0,4 7 0 15,4 0-7 1,-2-7 7-16,6-4 0 16,-2-7 6-16,1-13-7 15,2-5 1-15,1-10-10 0,-1-7-15 16,2-1-62-16,1 0-56 15,-4-9-99 1,-1-2-19-16</inkml:trace>
  <inkml:trace contextRef="#ctx0" brushRef="#br0" timeOffset="-124036.36">6739 12962 236 0,'0'0'164'16,"0"0"-62"-16,0 0-32 16,0 0-19-16,0 0-7 15,0 0 30-15,0 41 11 0,0-22-2 16,0 5-17-16,0 3 7 16,1 3-40-1,2 0 1-15,2 5-16 16,-2 2-15-16,0-2-3 0,-3 0 2 15,0-7-5-15,0-9-25 16,0-4-105-16,-20-7-154 16</inkml:trace>
  <inkml:trace contextRef="#ctx0" brushRef="#br0" timeOffset="-123799.28">6521 13195 643 0,'0'0'126'0,"0"0"-84"15,0 0 144-15,0 0-98 0,112-6-50 16,-71-4-9-16,-3 2-15 16,-4 1-8-16,-4 0-5 15,-3 3-1-15,-5 1-29 16,-4 3-91-16,-5 0-140 15,-8 0-112-15</inkml:trace>
  <inkml:trace contextRef="#ctx0" brushRef="#br0" timeOffset="-121850.34">7440 13062 245 0,'0'0'230'16,"0"0"-160"-16,0 0 12 15,0 0-22-15,0 0-15 16,0 0 1-16,-9 9 4 15,9-9 21-15,0 0-6 0,0 0-12 16,0-7-11 0,0-18-8-16,0-11 1 0,0-10-13 15,0-4-10-15,0 2-12 16,0 4 6-16,0 9-6 16,0 11 3-16,0 11 1 15,0 9-3-15,0 4-1 16,0 0 2-16,0 0 0 15,-1 16-2-15,1 11-4 16,0 6 3-16,0 6 1 16,0-3 0-16,0-3 0 15,1-3 1-15,5-8-1 16,0-5-10-16,0-3-49 16,-2-3-97-16,-4-1-70 0,0 3-166 15</inkml:trace>
  <inkml:trace contextRef="#ctx0" brushRef="#br0" timeOffset="-121599.45">7325 13251 492 0,'0'0'109'0,"0"0"-100"0,0 0 127 16,0 0 15-16,0 0-52 16,85-17-21-16,-65 16-48 0,0 0-5 15,-3 1-18-15,2-2-4 16,-3 2-3-16,-5 0-4 16,3 0-63-16,-4 0-130 15,-7 11-65-15</inkml:trace>
  <inkml:trace contextRef="#ctx0" brushRef="#br0" timeOffset="-121100.05">7434 13414 340 0,'0'0'306'0,"0"0"-258"16,0 0-8-16,0 0 39 16,0 0-20-16,0 0-9 15,54-24-18-15,-41 24-11 16,-4 0-1-16,0 0 0 16,-3 8-6-16,0 12 3 15,-5 4 3-15,-1 7-19 16,0 1 3-16,0 2 4 15,-13-2-8-15,-2-5-7 0,-4 0 7 16,-5-2-18 0,6-3 12-16,0-1-11 0,3-4 13 15,3-1-3-15,5-5 7 16,4-5 1-16,1-3 4 16,2-3-10-16,0 0 3 15,3 0-14-15,14 0 16 16,5-6 32-16,-1-4 24 15,-3 6-10-15,3 1-17 16,-5 3-13-16,-1 0-2 16,1 3-3-16,-1 8-3 15,0 0-1-15,-1 2-7 0,-1-5-6 16,-1-2 1 0,0-6-34-16,3 0-75 0,0-4-78 15,4-14-66-15</inkml:trace>
  <inkml:trace contextRef="#ctx0" brushRef="#br0" timeOffset="-120499.64">7950 13057 427 0,'0'0'141'0,"0"0"-44"0,0 0-2 16,0 0-28-16,0 0-26 16,0 0-12-16,0 0 7 15,-7 53 10-15,13-31 15 16,4 4-16-16,2 3-14 16,2 0-2-16,-3 2-13 0,-3 0-12 15,-4-2 3-15,-4-4 3 16,0-4-7-16,0-2 0 15,-17-7-3-15,-8-5 0 16,-9-4-6-16,-4-3-22 16,-1-1 6-16,3-19-9 15,6-6 8-15,9-5-13 16,12-2 2-16,9-4 23 16,0 2 3-16,9-1-9 15,12 1 11-15,3 0 6 16,-3-2 1-16,4 1 15 15,-1 1-2-15,-2 7 8 16,-5 9 7-16,-7 6-15 0,-1 6-14 16,-6 4-5-16,-1 2-13 15,1 1-68 1,-3 0-94-16,0 0-152 0</inkml:trace>
  <inkml:trace contextRef="#ctx0" brushRef="#br0" timeOffset="-119976.85">8180 12825 359 0,'0'0'161'0,"0"0"-93"0,0 0 29 16,0 0-44-16,0 0-2 16,0 0 12-16,24 0-16 15,-17 0 3-15,-2 0-5 16,-2 2-7-16,0 3-15 16,1 0-10-16,-1 2-7 15,2 0 9-15,-2 1-3 16,1-1-6-16,-4 2-2 15,0-1 0-15,0 4 3 16,0 0 6-16,-4 4-10 0,-8 1-3 16,-5 1 6-16,2 2-6 15,2-1 1-15,0-2-2 16,5-4 2 0,5-3-6-16,3-6 9 0,0-1-9 15,0-3 1-15,3 0-13 16,8 0 10-16,2 0 3 15,0 0 4-15,2-7 7 16,-1 0 4-16,-2 3-11 16,-2 0 1-16,-4 1 0 15,3 1 3-15,-3 1-4 16,3-1-10-16,0 0-33 16,3-3-62-16,1 0-58 0,1 3-84 15</inkml:trace>
  <inkml:trace contextRef="#ctx0" brushRef="#br0" timeOffset="-119463.64">8457 12716 189 0,'0'0'336'16,"0"0"-307"-16,0 0 38 16,0 0 33-16,30 88 5 15,-19-53-7-15,1 6-38 0,4 2 11 16,-1 1-19 0,0 3-22-16,-3-2-2 15,-2 2-8-15,-5 2-2 0,-4 4-1 16,-1 1 1-16,0 5-5 15,-6-6-3 1,-7-5-6-16,-1-8-4 0,1-7 1 16,1-10 0-16,4-6-2 15,-2-7-6-15,4-5-11 16,2-5-15-16,1 0-20 16,3 0-74-16,0-5-182 15,0-4 59-15,0 3-216 16</inkml:trace>
  <inkml:trace contextRef="#ctx0" brushRef="#br0" timeOffset="-117313.31">9424 13212 74 0,'0'0'285'16,"0"0"-221"-16,0 0 33 15,0 0-29-15,0 0-19 16,0 0 24-16,3-5 13 15,-3 0 23-15,0 1-20 0,-10 0-29 16,-5-3-8 0,-3 0-29-16,-6 4 8 0,3 0-6 15,-4 3-12-15,2 0-6 16,-2 6 7-16,3 18-9 16,1 7-5-16,7 11 0 15,7 3 0-15,7-5-3 16,0-5-3-16,15-13 6 15,9-11-3-15,7-9 2 16,3-2-7-16,4-21 7 16,0-16 1-16,-3-7 0 15,-7-3 0-15,-8-3 2 16,-10 6 1-16,-10 6-3 0,0 9 0 16,-13 7 0-1,-11 7-4-15,-6 7-12 0,3 8-16 16,-2 0-40-16,4 13-91 15,6 9-26-15,2-1-82 16</inkml:trace>
  <inkml:trace contextRef="#ctx0" brushRef="#br0" timeOffset="-116845.25">9260 12971 78 0,'0'0'136'0,"0"0"-86"15,0 0 20-15,0 0-35 0,0 0 2 0,0 0 25 16,-3 4 11-16,3-4-34 15,0 0-1-15,0 0-13 16,0 0 6-16,0 2-4 16,0-2-4-16,0 0 20 15,0 3 3-15,0 3-4 16,0 4 0-16,0 6 6 16,3 5-20-16,3 4 1 0,2 6 7 15,-1 5 4 1,2 7-20-16,-3 3-5 0,0 5-12 15,0 7 8-15,-3-1-11 16,0-2 2-16,6-6-2 16,-6-8 0-16,0-11-1 15,0-10-9-15,-3-11-18 16,1-6-47-16,-1-3-40 16,0 0-48-16,0-10-108 15</inkml:trace>
  <inkml:trace contextRef="#ctx0" brushRef="#br0" timeOffset="-116491.1">9178 13687 446 0,'0'0'113'0,"0"0"-43"16,0 0-3-16,0 0 5 15,0 0-3-15,0 0 13 16,-12-40-31-16,15 37-5 16,6 0-1-16,3 2-5 0,6-1-2 15,4 1 4-15,6 1-13 16,2 0-7-16,5 0-17 15,-1 0 4-15,6 0-3 16,-1-4-3-16,-3-1 0 16,-9 2-3-16,1-1-6 15,-7 1-8-15,0 0-25 16,-6-2-28-16,-9-7-144 16,-6-1-129-16</inkml:trace>
  <inkml:trace contextRef="#ctx0" brushRef="#br0" timeOffset="-116095.33">8974 12983 455 0,'0'0'101'0,"0"0"-30"15,0 0 59 1,0 0 1-16,0 0-61 0,0 0-1 16,-36-10-22-16,36 10-27 15,0 0-14-15,6 0 1 16,18-1 28-16,10-2 23 15,8-1-12-15,1 3-5 16,3-2-10-16,2 0-19 16,-2 3-11-16,-4-1 0 15,0 1 0-15,-4 0-2 16,-2 0-27-16,-6 0-20 16,-2 0-25-16,-3 0-100 15,-6 0-134-15</inkml:trace>
  <inkml:trace contextRef="#ctx0" brushRef="#br0" timeOffset="-115022.68">9993 12577 244 0,'0'0'80'0,"0"0"0"0,0 0 3 15,0 0-12-15,0 0 3 16,0 0 4-16,-11 17-5 16,5-4-3-16,-3 5-12 15,-1 10-16-15,-2 13 19 16,0 18-10-16,-3 22 6 15,3 17-17-15,2 14-24 16,5 8 5-16,5 4 4 16,0-1-16-16,2-8 2 15,12-13-4-15,6-16-2 16,5-12-1-16,7-11-1 16,1-9-1-16,-4-12-2 15,-3-9-3-15,-9-8 3 0,-3-9 1 16,-5-5-1-16,-2-7-1 15,-5-3-2-15,-2-1-5 16,0 0-22-16,0-3 2 16,-15-13-92-16,-3-4-211 15,-1-3-375-15</inkml:trace>
  <inkml:trace contextRef="#ctx0" brushRef="#br0" timeOffset="-113992.73">10458 12461 336 0,'0'0'130'0,"0"0"-45"0,0 0 24 16,0 0-51-16,0 0-5 16,0 0 24-16,-7-6-10 15,7 6-2-15,0 2-4 16,0 21-33-16,0 14 3 15,4 14 2-15,6 9-12 16,-5-3-15-16,3-3 6 16,-5-10-10-16,1-12-2 15,-1-8-6-15,-3-6-23 16,1-10-53-16,-1-7-146 16,0-1-25-16</inkml:trace>
  <inkml:trace contextRef="#ctx0" brushRef="#br0" timeOffset="-113616.59">10592 12850 369 0,'0'0'41'15,"0"0"28"-15,0 0-8 0,0 0-24 16,0 0 16-1,0 0 42-15,6-28-71 0,-9 2-12 16,2-5 2 0,1-1-1-16,0 3 3 15,7-1 4-15,8 6 3 0,2 2 0 16,2 8-5-16,-2 5-10 16,0 9-2-16,-3 0-2 15,2 16 1-15,-2 13 15 16,-1 4 11-16,-1 6 0 15,-2 1-4-15,-4-4 19 16,-4-5-30-16,-1-6-2 16,-1-13-14-16,0-5 1 15,0-7-1-15,0 0-16 16,0-9-55-16,0-13-186 16,0 2-34-16</inkml:trace>
  <inkml:trace contextRef="#ctx0" brushRef="#br0" timeOffset="-113075.39">11116 12627 281 0,'0'0'211'0,"0"0"-138"0,0 0 31 0,0 0-37 16,0 0-24-16,0 0-1 15,3 50 36-15,8-26 1 16,2 2-3-16,2-1-34 16,4 2-9-16,2-3-11 15,0-2 7-15,1-2-21 16,-1-1-8-16,-3-6 5 16,-2-3-10-16,-3-2 4 15,-3-5-14-15,-6 0-36 16,-2-3-86-16,-2 0-89 15,0-11-76-15</inkml:trace>
  <inkml:trace contextRef="#ctx0" brushRef="#br0" timeOffset="-112773.47">11298 12632 330 0,'0'0'143'0,"0"0"-88"15,0 0 24-15,0 0-20 0,0 0-15 16,0 0-23 0,-106 91-7-16,75-63-4 0,5 3 3 15,-1 8 7-15,5 4-11 16,6 0-6-16,10-2-3 15,6-7 0-15,0-10-37 16,0-8-56-16,10-11-81 16,-2-5-292-16</inkml:trace>
  <inkml:trace contextRef="#ctx0" brushRef="#br0" timeOffset="-112189.09">11668 12739 614 0,'0'0'122'0,"0"0"-44"0,0 0-14 15,0 0-21-15,0 0 4 16,0 0 57-16,28 0-36 16,-11 4-25-16,5-1-2 15,0 1-15-15,4-2-2 16,-2 1-13-16,1-2-2 15,-1-1-5-15,-3 0 0 0,-2 0-2 16,-4 0 0-16,-4 0 5 16,-5 0-7-16,-3 2-10 15,-2-2 9 1,-1 0-17-16,3 0 5 16,-3 0-14-16,0 0-20 0,0 0-7 15,0 0-57-15,0 0-76 16,0 0-8-16,0-2-72 15</inkml:trace>
  <inkml:trace contextRef="#ctx0" brushRef="#br0" timeOffset="-109868.43">12129 13180 351 0,'0'0'45'0,"0"0"8"16,0 0-22-16,0 0-16 15,0 0 34-15,0 0 41 16,0 0-35-16,48-114 6 0,-29 58-15 16,0-6 3-16,-3-3-13 15,1 3 2-15,-2 6-17 16,-3 10-15-16,-3 9 2 15,-4 8-6-15,-4 12 0 16,-1 8 0-16,0 5 7 16,0 4 12-16,0 0 21 15,0 12-13-15,-1 12-29 16,-2 7-2-16,1 6 1 16,2-2 1-16,0-1-1 15,0-8 1-15,3-7 0 16,9-8-4-16,3-9 2 15,0-2 2-15,4-10 2 0,2-16 18 16,-3-7 7 0,1-2-13-16,-5-1-6 0,-1 1-2 15,-5 6-5-15,-5 6 2 16,0 8-1-16,-3 10-1 16,0 5 1-16,0 0 9 15,0 16 4-15,0 14-11 16,0 7-4-16,0 5 1 15,0-7-2-15,0 1 2 16,6-7-2-16,9-6 1 0,-2-6 0 16,3-9-3-1,1-5-1-15,-1-3-38 16,-2 0-64-16,4-6-114 16,-9-2-53-16</inkml:trace>
  <inkml:trace contextRef="#ctx0" brushRef="#br0" timeOffset="-109620.58">12638 12838 513 0,'0'0'165'0,"0"0"-119"0,0 0 114 0,0 0-73 0,0 0-8 0,0 0-26 16,106 10-17-16,-75-10-13 16,2-11-16-16,1-1-7 15,-2 1-11-15,-1 0-58 16,-4 4-172-16,-5 4-148 16</inkml:trace>
  <inkml:trace contextRef="#ctx0" brushRef="#br0" timeOffset="-108995.02">13273 12616 370 0,'0'0'149'0,"0"0"-62"16,0 0-43-16,0 0 1 16,0 0 39-16,0 0 16 0,38 78-20 15,-28-47 9-15,-1 2-43 16,3 0-5-16,-2-5-23 16,-2-2-14-16,-2-6 10 15,-5-3-11-15,-1-2 1 16,0-4 0-16,-9 1-1 15,-11-6-3-15,-7-4-10 16,-5-2-4-16,0-4-24 16,-3-17-31-16,4-5 30 15,6-7 15-15,5-3 7 0,5 3 1 16,8 0 7 0,5 5-8-16,2 5 11 0,0 5 6 15,5 1 4 1,7 0 6-16,4 0 19 0,6 0 5 15,4 0 7-15,4 2-7 16,1 2-8-16,-3 3-5 16,-1 0-18-16,-6 6-3 15,-4-2-3-15,-4 3-22 16,-6-2-95-16,-4 0-88 16,-3 0-182-16</inkml:trace>
  <inkml:trace contextRef="#ctx0" brushRef="#br0" timeOffset="-108565.84">13497 12354 549 0,'0'0'30'16,"0"0"90"-16,0 0-55 16,0 0-5-16,0 0-20 15,0 0-3-15,43 39-2 16,-43-20-8-16,0 2-11 0,0 0 12 16,-3 3-9-16,-8-4 3 15,-3-1-5-15,1-3-1 16,2-2-8-16,5-4-3 15,3-5-4-15,3 0 1 16,0-2-2-16,0-2-3 16,3 5-3-16,9-1 1 15,3-3 5-15,3-1 1 16,0 1-1-16,2-2 2 16,-1 0-1-16,-2 0-2 15,-1 0-18-15,-3 1-101 16,-9 5-121-16,-4 3-422 15</inkml:trace>
  <inkml:trace contextRef="#ctx0" brushRef="#br0" timeOffset="-104915.68">10445 13265 168 0,'0'0'61'0,"0"0"-17"0,0 0 0 16,0 0-19-16,0 0 1 16,0 0 52-16,1 0-51 15,1 0 5-15,-2 0-8 16,0 0-2-16,0 0-1 15,1 0 11-15,2 0-14 16,3 0 19-16,1 0-2 16,1 0 3-16,3 0-7 0,0 0 10 15,0-1-6 1,-2-1 17-16,1 1-19 16,-2 1-14-16,-2-1 0 15,4 1-3-15,-1-2-7 0,2-1-2 16,3 1 4-1,1-1-3-15,3 0 3 0,-1 1-2 16,0 0-3-16,-1-1-5 16,0 2 3-16,-1 1-3 15,3 0 0-15,-3 0 7 16,1 0-7-16,-4 0-1 16,3 0 2-16,-3 0-2 15,-2 0 5-15,4 1 3 16,-2-1 1-16,2 0-4 15,-1 0 4-15,3 0-1 0,0 0 2 16,2 0-10-16,0 0 6 16,2 0-6-16,-4 0 0 15,-1 0 4-15,1 0-4 16,-2 0 1-16,0 0-1 16,-3 0 0-16,4 0 1 15,0 0 2-15,0 0-3 16,1 0 1-16,-1 0-1 15,0 0 0-15,-1 0 0 16,-1 0 0-16,-1 1 0 16,-3 1 1-16,6 1-1 15,-5-2 0-15,2 0 0 0,0-1 0 16,-1 2 0-16,2-2 1 16,-3 0 1-16,1 0-2 15,1 0 0-15,-2 0 1 16,-1 0-1-16,3 0 2 15,-1 0-1-15,0 0-1 16,1 0 1 0,-1 0-1-16,2 0 1 0,-2 0-1 15,1 0 0-15,1 0 0 16,1 0 1 0,0 0 0-16,0 0-1 0,1 0 3 15,-2 0-8-15,0 0 6 16,-2 0-1-16,3 0 0 15,-1 0 0-15,-1 0 0 16,3 0 0-16,-3 0 0 0,1 3 5 16,-1 2-5-1,-1-1-6-15,2-1 6 0,0 0 0 16,2-3 1 0,0 0-1-16,4 0 0 0,1 0 0 15,2 0 6-15,1 0-6 16,-4 0 0-16,2 0-2 15,-3 0-1-15,-6 0 2 16,-3 0 1-16,4 0 0 16,-2 0-1-16,2 3 1 15,1 0 0-15,2-3 0 16,0 0 0-16,4 0 0 0,1 0-1 16,1 0 1-16,0 0 3 15,2-6-2-15,-6 0 3 16,0 4 3-16,-4-1-5 15,-3 1 9-15,-2 2-10 16,0-1 3-16,-1 1 2 16,4 0-3-16,-2 0 5 15,3-1-3-15,3-1-1 16,4 1 1-16,0-3-1 16,7 1 2-16,-3-1-1 15,1-1 0-15,-4 3-3 0,-3 0 1 16,-2 2-2-1,-2 0-1-15,0 0 0 0,0 0 3 16,4 0-3 0,-2 0 2-16,2 0-2 0,-1 0 2 15,2-1 0-15,-4 0-2 16,3-2 1-16,-5 3 1 16,2-2-2-16,-3 2 1 15,0 0 3-15,-3 0 0 16,1 0 4-16,4 0-7 15,-1 0 0-15,5 0 4 16,0-2-2-16,3-1-1 16,0 1 1-16,-2 0-1 15,2 0-2-15,0-1 2 0,-3 2-1 16,0 1-1 0,-3 0 3-16,1 0-2 0,-2 0-1 15,2 0-1-15,0 0 1 16,4 0 4-16,2 0 5 15,5-4-2-15,0-3 6 16,4-1-4-16,3 1 0 16,-2 2-1-16,-5-1-7 15,-2 3-1-15,0 0 0 16,-1 2 0-16,0-1 2 16,-4 1 0-16,0 1 0 15,1-2 1-15,0 2 4 16,2-1 0-16,-3 1-5 15,0-1 15-15,4-1-10 16,1 1 7-16,2-2-9 0,0 0-1 16,1 3 6-1,3 0-5-15,-1 0-5 0,0 0 2 16,-4 0-2-16,-4 0 0 16,-3 2 3-16,-1-1-3 15,0 1 0-15,3 0 2 16,-5 0-1-16,-1 0-1 15,-4 0 1-15,-4-1-1 16,-1 2-2-16,1 0 1 16,-2-3 1-16,1 3-1 0,0 0-2 15,0 0 3 1,3-1 0-16,-2 1 0 0,1-1-2 16,-2 1-7-1,4-2 5-15,-2 2-6 0,-2-2-12 16,-5 1 1-16,1-1-2 15,-2-1-16-15,0 3-13 16,0 1-67-16,-12-4-246 16</inkml:trace>
  <inkml:trace contextRef="#ctx0" brushRef="#br0" timeOffset="-102661.21">12374 13600 366 0,'0'0'58'15,"0"0"14"-15,0 0 27 16,0 0-29-16,0 0-12 16,0 0-17-16,0 0 9 15,-15-13 26-15,13 29-19 16,2 5-18-16,0 5 15 15,0 1-9-15,0 3-13 16,5 0-2-16,2-4-11 0,-2-4-5 16,-5-2-12-1,0-2 0-15,0 0 6 0,-15-2-8 16,-3-4 0 0,-11-3-4-16,0-7-17 0,-3-2-2 15,2 0-17 1,8-14-21-16,7-5 7 0,5-3 8 15,10-5 30-15,0 0-3 16,0 0-10-16,15-1 23 16,-2 3 6-16,3 5 4 0,1 2 15 15,-1 3 10 1,1 4 9-16,1 2-4 0,2-2 26 16,3 1-16-16,2 0 7 15,4 2-27-15,2-2-14 16,-1-1-8-16,1-2-2 15,-1-2-12-15,0-1-50 16,-5-5-150-16,-8 1-231 16</inkml:trace>
  <inkml:trace contextRef="#ctx0" brushRef="#br0" timeOffset="-101577.59">13945 12398 383 0,'0'0'51'16,"0"0"74"-16,0 0-53 0,0 0-11 16,0 0-28-16,0 0 14 15,-3 11 24-15,3 1 7 16,0 3 11-16,0 2-33 15,1 4-18-15,10 5-2 16,1 2-9-16,3 6 6 16,0 8-20-16,5 4 8 15,1 5-1-15,4 9-5 16,-2 11 1-16,1 5-10 16,-5 8 8-16,-7 7-10 15,0 11-2-15,-12 6 5 16,0 2 0-16,-9 1-7 15,-16-11 2-15,1-5-2 16,-5-9 0-16,4-9 0 0,3-9 0 16,4-11 0-16,2-8 0 15,3-11 0-15,3-9 1 16,3-9 1 0,-1-6-1-16,1-4 0 0,-2-2-1 15,7-5 2-15,-1-2-2 16,3 0 0-16,0-1 0 15,0 0-2-15,0 0 2 16,0 0 0-16,0 0-1 16,0 0-5-16,0 0-4 15,0 0-2-15,0 0-7 16,0 0-1-16,0 0-13 16,0 0-4-16,0-8-24 0,0-4 0 15,-1-2-66-15,-1 0-108 16,-1 7-231-16</inkml:trace>
  <inkml:trace contextRef="#ctx0" brushRef="#br0" timeOffset="-99558.15">14861 12967 232 0,'0'0'120'0,"0"0"-40"0,0 0 28 0,0 0 7 15,0 0-10-15,0 0 23 16,-26-22-22-16,25 22-25 15,1 0-25 1,-2 0-16-16,2 0-14 0,0 14-6 16,0 14-7-16,0 15-8 15,0 4 3-15,3 1 3 16,5-4-6-16,-1-1-4 16,0-8-1-16,1-5-1 15,-2-10-13-15,-3-8-31 16,-3-6-49-16,0-6-168 15,-10 0-140-15</inkml:trace>
  <inkml:trace contextRef="#ctx0" brushRef="#br0" timeOffset="-99361.91">14676 13198 514 0,'0'0'396'0,"0"0"-359"16,0 0 3-16,0 0 3 15,0 0 53-15,95-29-38 16,-54 19-15-16,-1 1-32 16,0 0-9-16,-1 1-2 15,0 3-35-15,-3-1-30 16,-2 3-154-16,-6 0-92 16</inkml:trace>
  <inkml:trace contextRef="#ctx0" brushRef="#br0" timeOffset="-98960.68">15620 12883 363 0,'0'0'257'15,"0"0"-180"-15,0 0 59 16,0 0-37-16,0 0-24 15,0 0-36-15,-33 74 3 16,10-39 14-16,-10 5-27 16,-3 0-7-16,-6-2-10 0,-1-3-8 15,1-6-4 1,3-6-1-16,8-8-25 16,6-5-43-16,7-10-119 15,10 0-73-15,5-15-296 0</inkml:trace>
  <inkml:trace contextRef="#ctx0" brushRef="#br0" timeOffset="-98755.95">15353 12958 588 0,'0'0'82'0,"0"0"-33"16,0 0 67-16,0 0 20 15,63 79-36-15,-39-48-40 16,3-1-15-16,2-3-14 15,0-4-4-15,4-6-15 16,-2-4-10-16,0-4-2 0,1-7-4 16,-3-2-30-16,0 0-44 15,-2 0-153-15,-5-5-128 16</inkml:trace>
  <inkml:trace contextRef="#ctx0" brushRef="#br0" timeOffset="-98143.47">16301 12716 579 0,'0'0'74'0,"0"0"40"15,0 0 5-15,0 0-28 16,0 0-21-16,0 0-6 0,-53-32-21 15,32 25 5 1,-4-1-20-16,0 1-6 0,0 5 1 16,3 2-13-16,3 0-1 15,5 4-5-15,4 14-3 16,6 5-1-16,2 8 0 16,2 6-2-16,0 4 2 15,0 4 0-15,2 3 3 16,4 3-2-16,-2 1 7 15,-3-3-5-15,2 1-3 16,-1-2 5-16,1 0-10 16,-1-5 6-16,-2-4-1 15,0-10 1-15,0-13-1 16,0-8 1-16,1-5-1 0,4-3-8 16,2 0 1-16,5 0 5 15,1 0 0-15,5-9 2 16,0 2 7-16,2-2-1 15,-4 5-5-15,0 2-1 16,1 2 0-16,-2 0-32 16,-2 3-36-16,4 4-85 15,-8-2-238-15</inkml:trace>
  <inkml:trace contextRef="#ctx0" brushRef="#br0" timeOffset="-97054.5">16384 13040 404 0,'0'0'136'0,"0"0"-66"0,0 0-2 15,0 0-35 1,0 0 18-16,0 0 56 0,22-51-14 16,-10 21-27-1,3-5-23-15,-1-3 0 0,-1 0-20 16,1 5-3-16,-5 11-8 15,-3 11-7-15,-2 7-3 16,-3 4 4-16,2 0-5 16,2 27-1-16,-1 18 6 15,2 13-1-15,-3 6-4 16,1-3 2-16,-3-6-3 16,1-6 4-16,-2-9-4 15,0-9 3-15,0-12-3 0,2-11 0 16,-2-4-16-16,2-4-46 15,1-5-119-15,0-14-135 16,0-4-104-16</inkml:trace>
  <inkml:trace contextRef="#ctx0" brushRef="#br0" timeOffset="-96791.83">16765 13083 558 0,'0'0'64'15,"0"0"48"-15,0 0 67 16,0 0-73-16,0 0-35 16,108 9-25-16,-73-9-20 15,4 0-11-15,2-12-4 16,0-3-11-16,0-2 0 15,2 3-27-15,-1 2-36 16,-1 4-171-16,-1 6-162 16</inkml:trace>
  <inkml:trace contextRef="#ctx0" brushRef="#br0" timeOffset="-96258.33">17503 12716 343 0,'0'0'127'16,"0"0"-24"-16,0 0 13 0,0 0-9 16,0 0 13-16,-4 78-75 15,4-17 44-15,0 7-24 16,0 2-16-16,0-6-18 15,0-13-15-15,0-14-10 16,0-14-6-16,0-11-1 16,1-7-10-16,-1-5-27 15,0-14-50-15,-3-17-148 16,-12-11-166-16</inkml:trace>
  <inkml:trace contextRef="#ctx0" brushRef="#br0" timeOffset="-96058.92">17445 12685 524 0,'0'0'84'0,"0"0"14"16,0 0 69-16,106-12-60 16,-73 11-36-16,-5 1-49 15,-4 0-19-15,-5 0-3 16,-4 0-18-16,-7 8-76 15,-7 8-92-15,-1 0-125 16</inkml:trace>
  <inkml:trace contextRef="#ctx0" brushRef="#br0" timeOffset="-95854.45">17455 12961 697 0,'0'0'156'0,"0"0"-145"0,0 0 66 16,0 0 32-16,99-24-33 16,-65 8-42-16,-3 2-22 15,1 4-12-15,-2 2-9 16,-1 3-47-16,3 5-122 16,-7 0-82-16,-3 0-225 15</inkml:trace>
  <inkml:trace contextRef="#ctx0" brushRef="#br0" timeOffset="-95568.27">18037 12662 541 0,'0'0'65'15,"0"0"61"-15,0 0 5 16,-90 116-49-16,62-62-11 16,3 7-7-16,6 1-35 15,11-7-13-15,8-7-9 0,5-11 3 16,21-10-10-16,6-9-8 16,4-8-11-16,2-10-43 15,-4 0-48 1,-2-4-49-16,-8-12-23 0,-12-2-389 15</inkml:trace>
  <inkml:trace contextRef="#ctx0" brushRef="#br0" timeOffset="-95307.89">18100 12817 415 0,'0'0'296'0,"0"0"-263"16,0 0 129-16,49 81-52 15,-28-56-40-15,4-1-33 16,0-2-9-16,4-1-16 16,-3-2-9-16,0-1-2 15,-2-4-1-15,-2 0-19 16,-5 0-98-16,-8-1-137 15,-9 1-36-15</inkml:trace>
  <inkml:trace contextRef="#ctx0" brushRef="#br0" timeOffset="-95119">18122 13100 644 0,'0'0'45'16,"57"-81"95"-16,-16 29-7 16,1 1-61-16,-3 6-71 15,-3 8-1-15,-7 8-97 16,-9 13-137-16,-14 5-253 16</inkml:trace>
  <inkml:trace contextRef="#ctx0" brushRef="#br0" timeOffset="-94771.93">18515 12615 528 0,'0'0'86'15,"0"0"-31"-15,17 74 64 0,-11-34-1 16,0 10-41 0,-2 6-9-16,-4 7-14 15,0 0-9-15,0-7-23 0,-5-5-4 16,-7-9-12-16,-3-5-3 15,-2-2-3-15,-3-6-10 16,1-7-24-16,0-5-120 16,0-7-139-16,19-10-398 15</inkml:trace>
  <inkml:trace contextRef="#ctx0" brushRef="#br0" timeOffset="-94036.34">18626 12509 620 0,'0'0'26'0,"0"0"3"0,0 0 54 0,0 0 60 16,0 0-53-16,0 0-17 15,94 0-25-15,-73 0-18 16,-3 0-5-16,0 0-9 16,-3 0-3-16,0 0-1 15,-5 3-7-15,0 2-3 16,-3 5 0-16,-3-2 3 16,-1 3 2-16,-3 7 1 15,0 5 0-15,0 6 2 0,0 7-6 16,0 2 3-1,0 4-4-15,0 2 0 16,-1 4-1-16,1 3 4 16,0 1-2-16,0-2-1 0,0-5-1 15,0-5 4-15,0-2-2 16,0-5-2-16,0-1 2 16,0-2 0-16,0-3 2 15,0-6 1-15,0-7-1 16,0-6-2-16,0-5-3 15,0-1 0-15,0-2 12 16,0 0-1-16,-5 0 12 16,-2 1-2-16,-4 2-2 15,-2-2-20-15,-5 2 8 16,2-1 3-16,-1-2 1 16,3 3-5-16,1-2-6 0,6-1 1 15,1 1-2-15,4-1-2 16,2 0-11-16,0 0-41 15,0 0-25-15,0 0-25 16,18 0-58-16,0-1-166 16</inkml:trace>
  <inkml:trace contextRef="#ctx0" brushRef="#br0" timeOffset="-59866.61">5635 4118 455 0,'0'0'99'15,"0"0"-58"-15,0 0 5 0,0 0-31 16,0 0 4-16,0 0-2 15,-14 20 8-15,14-20 36 16,0 0 15-16,0 0-3 16,0 0-28-16,0 0-15 15,0-4-16-15,0-6 3 16,6 0-4-16,0 1-3 16,-3 3-5-16,-1 3-4 15,-2 2-1-15,0 1 9 16,0 0-8-16,0 0 13 15,0 0-7-15,0 8-7 0,-3 5-27 16,-5 0 3-16,5-1 10 16,0-1-2-1,3-5-10-15,0-3-27 0,0-3-105 16,9 0-41 0,0 0-128-16</inkml:trace>
  <inkml:trace contextRef="#ctx0" brushRef="#br0" timeOffset="-59354.29">5684 4345 392 0,'0'0'104'0,"0"0"-48"0,0 0-8 16,0 0-23-16,0 0 5 0,0 0-1 15,-21 67-11-15,21-67-9 16,0 0-3-16,0 0 2 16,3-5 16-16,8-10 7 15,-1-2 1-15,-1-1-7 16,-2 4-8-16,-5 3-15 15,-2 4 4-15,0 4 3 16,0 2 9-16,0 1 36 16,-2 0-40-16,-8 7-14 15,-5 7-14-15,3 1-8 16,6-1-16-16,4-3-23 16,2-5-36-16,0-6-142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36D8A-AB46-4028-86F0-58CF7E19560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85F8-7DE9-4D9D-889C-FAF2E06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85F8-7DE9-4D9D-889C-FAF2E068BA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11589572" cy="568787"/>
          </a:xfrm>
        </p:spPr>
        <p:txBody>
          <a:bodyPr/>
          <a:lstStyle>
            <a:lvl1pPr>
              <a:defRPr>
                <a:solidFill>
                  <a:srgbClr val="093552"/>
                </a:solidFill>
              </a:defRPr>
            </a:lvl1pPr>
          </a:lstStyle>
          <a:p>
            <a:r>
              <a:rPr lang="en-CH" noProof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3200" y="1073888"/>
            <a:ext cx="11589572" cy="5246230"/>
          </a:xfrm>
        </p:spPr>
        <p:txBody>
          <a:bodyPr/>
          <a:lstStyle>
            <a:lvl1pPr marL="252000" indent="-252000">
              <a:lnSpc>
                <a:spcPct val="100000"/>
              </a:lnSpc>
              <a:buClr>
                <a:srgbClr val="474798"/>
              </a:buClr>
              <a:defRPr lang="de-DE" sz="2400" kern="12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04000" indent="-252000">
              <a:lnSpc>
                <a:spcPct val="100000"/>
              </a:lnSpc>
              <a:defRPr/>
            </a:lvl2pPr>
          </a:lstStyle>
          <a:p>
            <a:pPr marL="216000" lvl="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H" noProof="0"/>
              <a:t>Textmasterformat bearbeiten</a:t>
            </a:r>
          </a:p>
          <a:p>
            <a:pPr lvl="1"/>
            <a:r>
              <a:rPr lang="en-CH" noProof="0"/>
              <a:t>Zweite Ebene</a:t>
            </a:r>
          </a:p>
        </p:txBody>
      </p:sp>
      <p:sp>
        <p:nvSpPr>
          <p:cNvPr id="5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982147" y="6340475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2751-76B9-401A-A2A5-2E8CE7E721CF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4165600" y="6340476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Integrated Project 2024 - Distributional Quantities &amp; Exposure Rating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26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4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200" y="248400"/>
            <a:ext cx="11442325" cy="568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H" noProof="0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" y="1129420"/>
            <a:ext cx="11442327" cy="524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0" lvl="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H" noProof="0"/>
              <a:t>Mastertextformat bearbeiten</a:t>
            </a:r>
          </a:p>
          <a:p>
            <a:pPr marL="432000" lvl="1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CH" noProof="0"/>
              <a:t>zweite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599" y="6391159"/>
            <a:ext cx="4955771" cy="3200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GB"/>
              <a:t>Integrated Project 2024 - Distributional Quantities &amp; Exposure Rating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2224" y="6391159"/>
            <a:ext cx="1133301" cy="3200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F091A1F-B555-4B79-9520-7CFFE6B96FAA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5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rgbClr val="3A6FA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400" kern="1200" smtClean="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1pPr>
      <a:lvl2pPr marL="558900" indent="-3429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smtClean="0">
          <a:solidFill>
            <a:srgbClr val="00112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60.png"/><Relationship Id="rId7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A7BA8D-A2BA-495F-9E8F-6D6E3929E3E0}"/>
              </a:ext>
            </a:extLst>
          </p:cNvPr>
          <p:cNvSpPr/>
          <p:nvPr/>
        </p:nvSpPr>
        <p:spPr>
          <a:xfrm>
            <a:off x="303362" y="291320"/>
            <a:ext cx="9269846" cy="194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2800">
                <a:solidFill>
                  <a:srgbClr val="093552"/>
                </a:solidFill>
                <a:latin typeface="Asap" panose="020F0504030202060203" pitchFamily="34" charset="0"/>
                <a:cs typeface="Calibri Light" panose="020F0302020204030204" pitchFamily="34" charset="0"/>
              </a:rPr>
              <a:t>INTEGRATED PROJECT – SUMMER 2024</a:t>
            </a:r>
          </a:p>
          <a:p>
            <a:pPr algn="l"/>
            <a:r>
              <a:rPr lang="en-CH" sz="24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Distributional Quantities &amp; Exposure Rating</a:t>
            </a:r>
          </a:p>
          <a:p>
            <a:pPr algn="l"/>
            <a:endParaRPr lang="en-CH" sz="18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CH" sz="14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Team Arocha</a:t>
            </a: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CH" sz="18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6D074F-5723-4E3E-9714-3ADEC3C1B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5313"/>
            <a:ext cx="12192000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3163911-5490-4AA7-A580-4DA289924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60" y="5962415"/>
            <a:ext cx="2808000" cy="418197"/>
          </a:xfrm>
          <a:prstGeom prst="rect">
            <a:avLst/>
          </a:prstGeom>
        </p:spPr>
      </p:pic>
      <p:sp>
        <p:nvSpPr>
          <p:cNvPr id="7" name="Rechteck 1">
            <a:extLst>
              <a:ext uri="{FF2B5EF4-FFF2-40B4-BE49-F238E27FC236}">
                <a16:creationId xmlns:a16="http://schemas.microsoft.com/office/drawing/2014/main" id="{29A3B4AC-E436-91D9-D7B1-D6C07FE93895}"/>
              </a:ext>
            </a:extLst>
          </p:cNvPr>
          <p:cNvSpPr/>
          <p:nvPr/>
        </p:nvSpPr>
        <p:spPr>
          <a:xfrm>
            <a:off x="308278" y="5300871"/>
            <a:ext cx="926984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l"/>
            <a:r>
              <a:rPr lang="en-CH" sz="20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Actuarial Science Program</a:t>
            </a:r>
            <a:endParaRPr lang="en-CH" sz="110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CH" sz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May 24, 2024</a:t>
            </a:r>
            <a:endParaRPr lang="en-CH" sz="18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2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E4AD-84A6-E5CF-8F7E-68A1073C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TABLE OF CONTENTS</a:t>
            </a:r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07B3-AF62-F759-B004-C68C392DA1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Integrated Project 2024 - Distributional Quantities &amp; Exposure Rating</a:t>
            </a:r>
            <a:endParaRPr lang="es-MX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25F109-37DA-5FFE-EA34-E647BA81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10337"/>
              </p:ext>
            </p:extLst>
          </p:nvPr>
        </p:nvGraphicFramePr>
        <p:xfrm>
          <a:off x="884236" y="1621399"/>
          <a:ext cx="972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56341086"/>
                    </a:ext>
                  </a:extLst>
                </a:gridCol>
                <a:gridCol w="7793261">
                  <a:extLst>
                    <a:ext uri="{9D8B030D-6E8A-4147-A177-3AD203B41FA5}">
                      <a16:colId xmlns:a16="http://schemas.microsoft.com/office/drawing/2014/main" val="553713497"/>
                    </a:ext>
                  </a:extLst>
                </a:gridCol>
                <a:gridCol w="1206739">
                  <a:extLst>
                    <a:ext uri="{9D8B030D-6E8A-4147-A177-3AD203B41FA5}">
                      <a16:colId xmlns:a16="http://schemas.microsoft.com/office/drawing/2014/main" val="338412712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US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Recap from last session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2033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02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Limited Loss Random Variable and Limited Expected Value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kern="120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112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03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Loss Elimination Ratio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2985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04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Exposure Rating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3586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3600" b="1" noProof="0">
                        <a:solidFill>
                          <a:srgbClr val="FF58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kern="120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762604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676D10-4250-77A0-082A-336A8BE694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76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130D7-F803-8AD7-E2C6-F3F9C62A8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F67C6E2-ABF6-ADD7-09F4-76B03AD66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6956"/>
              </p:ext>
            </p:extLst>
          </p:nvPr>
        </p:nvGraphicFramePr>
        <p:xfrm>
          <a:off x="90488" y="361950"/>
          <a:ext cx="12011025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011086" imgH="6133971" progId="Excel.Sheet.12">
                  <p:embed/>
                </p:oleObj>
              </mc:Choice>
              <mc:Fallback>
                <p:oleObj name="Worksheet" r:id="rId2" imgW="12011086" imgH="6133971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F67C6E2-ABF6-ADD7-09F4-76B03AD669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488" y="361950"/>
                        <a:ext cx="12011025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6FF5B3-7537-1436-5751-3BA8D449F41C}"/>
                  </a:ext>
                </a:extLst>
              </p14:cNvPr>
              <p14:cNvContentPartPr/>
              <p14:nvPr/>
            </p14:nvContentPartPr>
            <p14:xfrm>
              <a:off x="178200" y="654840"/>
              <a:ext cx="8383320" cy="608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FF5B3-7537-1436-5751-3BA8D449F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840" y="645480"/>
                <a:ext cx="8402040" cy="61041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4C72C-3912-9883-D25B-974C9F3185F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Distributional Quantities &amp; Exposure Rating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52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B98E-45AB-46C9-B094-EBD4CA6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</a:t>
            </a:r>
            <a:r>
              <a:rPr lang="en-GB"/>
              <a:t>us</a:t>
            </a:r>
            <a:r>
              <a:rPr lang="en-CH"/>
              <a:t>iness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06A9B-1DD0-4633-88E9-01CA85DB5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200" y="1073888"/>
            <a:ext cx="11673832" cy="5246230"/>
          </a:xfrm>
        </p:spPr>
        <p:txBody>
          <a:bodyPr>
            <a:normAutofit/>
          </a:bodyPr>
          <a:lstStyle/>
          <a:p>
            <a:pPr>
              <a:buClr>
                <a:srgbClr val="FF5800"/>
              </a:buClr>
            </a:pPr>
            <a:r>
              <a:rPr lang="en-CH" sz="2000"/>
              <a:t>Columbia Insurance Company (CIC) writes property insurance for individuals and com</a:t>
            </a:r>
            <a:r>
              <a:rPr lang="en-GB" sz="2000"/>
              <a:t>pa</a:t>
            </a:r>
            <a:r>
              <a:rPr lang="en-CH" sz="2000"/>
              <a:t>nies</a:t>
            </a:r>
          </a:p>
          <a:p>
            <a:pPr>
              <a:buClr>
                <a:srgbClr val="FF5800"/>
              </a:buClr>
            </a:pPr>
            <a:r>
              <a:rPr lang="en-CH" sz="2000"/>
              <a:t>Property insurance indemnifies the insured for the loss or damage to the insured’s property, such as one’s house or one’s car</a:t>
            </a:r>
          </a:p>
          <a:p>
            <a:pPr>
              <a:buClr>
                <a:srgbClr val="FF5800"/>
              </a:buClr>
            </a:pPr>
            <a:r>
              <a:rPr lang="en-CH" sz="2000"/>
              <a:t>Property policies are characterized by short-tail claims and a relatively low frequency of significant claims</a:t>
            </a:r>
          </a:p>
          <a:p>
            <a:pPr>
              <a:buClr>
                <a:srgbClr val="FF5800"/>
              </a:buClr>
            </a:pPr>
            <a:r>
              <a:rPr lang="en-CH" sz="2000"/>
              <a:t>The severity of the claims is usually capped by the maximum value of the property, but most losses will be smaller than the maximum probable loss (MPL)</a:t>
            </a:r>
          </a:p>
          <a:p>
            <a:pPr>
              <a:buClr>
                <a:srgbClr val="FF5800"/>
              </a:buClr>
            </a:pPr>
            <a:r>
              <a:rPr lang="en-CH" sz="2000"/>
              <a:t>The accurate pricing of property often requires the use of catastrophe models and market severity curves (also known as </a:t>
            </a:r>
            <a:r>
              <a:rPr lang="en-CH" sz="2000" i="1"/>
              <a:t>exposure curves</a:t>
            </a:r>
            <a:r>
              <a:rPr lang="en-CH" sz="200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6F12B-FB49-4F8B-B5AB-FD0B05F56A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F41F-7F96-45D3-B4CC-F625F9A369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Distributional Quantities &amp; Exposure Rating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30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B98E-45AB-46C9-B094-EBD4CA6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06A9B-1DD0-4633-88E9-01CA85DB5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200" y="1073888"/>
            <a:ext cx="11811484" cy="524623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GB" sz="2000"/>
              <a:t>Over the past few years, CIC has experienced significant growth.</a:t>
            </a:r>
            <a:endParaRPr lang="en-CH" sz="2000"/>
          </a:p>
          <a:p>
            <a:pPr marL="0" indent="0">
              <a:buClr>
                <a:srgbClr val="FF0000"/>
              </a:buClr>
              <a:buNone/>
            </a:pPr>
            <a:r>
              <a:rPr lang="en-GB" sz="2000"/>
              <a:t>Initially focused solely on homeowners’ insurance, CIC has now diversified its product palette to include commercial and industrial property, auto, marine cargo, aviation hull, and other lines. To </a:t>
            </a:r>
            <a:r>
              <a:rPr lang="en-CH" sz="2000"/>
              <a:t>improve </a:t>
            </a:r>
            <a:r>
              <a:rPr lang="en-GB" sz="2000"/>
              <a:t>its pricing strategy, CIC aims to redefine its risk classes and charge premiums commensurate with the risk.</a:t>
            </a:r>
            <a:endParaRPr lang="en-CH" sz="2000"/>
          </a:p>
          <a:p>
            <a:pPr marL="0" indent="0">
              <a:buClr>
                <a:srgbClr val="FF0000"/>
              </a:buClr>
              <a:buNone/>
            </a:pPr>
            <a:r>
              <a:rPr lang="en-GB" sz="2000"/>
              <a:t>However, due to a lack of actuarial resources, CIC is seeking external consultants to propose new pricing protocols.</a:t>
            </a:r>
            <a:endParaRPr lang="en-CH" sz="2000"/>
          </a:p>
          <a:p>
            <a:pPr marL="0" indent="0">
              <a:buClr>
                <a:srgbClr val="FF0000"/>
              </a:buClr>
              <a:buNone/>
            </a:pPr>
            <a:r>
              <a:rPr lang="en-GB" sz="2000"/>
              <a:t>Following initial meetings with your Managing Director, it has been agreed that a potential solution may be the use of </a:t>
            </a:r>
            <a:r>
              <a:rPr lang="en-GB" sz="2000" i="1"/>
              <a:t>exposure rating</a:t>
            </a:r>
            <a:r>
              <a:rPr lang="en-GB" sz="2000"/>
              <a:t> techniques. However, before this, unsupervised machine learning will </a:t>
            </a:r>
            <a:r>
              <a:rPr lang="en-CH" sz="2000"/>
              <a:t>be used </a:t>
            </a:r>
            <a:r>
              <a:rPr lang="en-GB" sz="2000"/>
              <a:t>to extract information from claims data.</a:t>
            </a:r>
            <a:endParaRPr lang="en-CH" sz="2000"/>
          </a:p>
          <a:p>
            <a:pPr marL="0" indent="0">
              <a:buClr>
                <a:srgbClr val="FF0000"/>
              </a:buClr>
              <a:buNone/>
            </a:pPr>
            <a:endParaRPr lang="en-CH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6F12B-FB49-4F8B-B5AB-FD0B05F56A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F41F-7F96-45D3-B4CC-F625F9A369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Distributional Quantities &amp; Exposure Rating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97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B98E-45AB-46C9-B094-EBD4CA6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Limited Loss Random Variable &amp; Limited Expected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6F12B-FB49-4F8B-B5AB-FD0B05F56A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F41F-7F96-45D3-B4CC-F625F9A369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Distributional Quantities &amp; Exposure Rating</a:t>
            </a:r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7D15E3-696B-5E74-9214-164DA7A5077A}"/>
                  </a:ext>
                </a:extLst>
              </p14:cNvPr>
              <p14:cNvContentPartPr/>
              <p14:nvPr/>
            </p14:nvContentPartPr>
            <p14:xfrm>
              <a:off x="455400" y="975600"/>
              <a:ext cx="8836560" cy="498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7D15E3-696B-5E74-9214-164DA7A50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040" y="966240"/>
                <a:ext cx="8855280" cy="49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74B793-C926-8F0C-9229-CD8F44227B4C}"/>
                  </a:ext>
                </a:extLst>
              </p14:cNvPr>
              <p14:cNvContentPartPr/>
              <p14:nvPr/>
            </p14:nvContentPartPr>
            <p14:xfrm>
              <a:off x="2046600" y="4718160"/>
              <a:ext cx="3783600" cy="1359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74B793-C926-8F0C-9229-CD8F44227B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7240" y="4708800"/>
                <a:ext cx="3802320" cy="13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941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B98E-45AB-46C9-B094-EBD4CA6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Loss Elimination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06A9B-1DD0-4633-88E9-01CA85DB5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GB" sz="1600" i="1"/>
              <a:t>R</a:t>
            </a:r>
            <a:r>
              <a:rPr lang="en-CH" sz="1600" i="1"/>
              <a:t>atio of the decrease in the expected payment with a deducti</a:t>
            </a:r>
            <a:r>
              <a:rPr lang="en-GB" sz="1600" i="1"/>
              <a:t>bl</a:t>
            </a:r>
            <a:r>
              <a:rPr lang="en-CH" sz="1600" i="1"/>
              <a:t>e to the expected payment without the deductible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6F12B-FB49-4F8B-B5AB-FD0B05F56A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F41F-7F96-45D3-B4CC-F625F9A369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Distributional Quantities &amp; Exposure Rating</a:t>
            </a:r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3A57F8-4156-C71D-C020-0E1D596B6A4A}"/>
                  </a:ext>
                </a:extLst>
              </p14:cNvPr>
              <p14:cNvContentPartPr/>
              <p14:nvPr/>
            </p14:nvContentPartPr>
            <p14:xfrm>
              <a:off x="721800" y="1643760"/>
              <a:ext cx="4622400" cy="120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3A57F8-4156-C71D-C020-0E1D596B6A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440" y="1634400"/>
                <a:ext cx="4641120" cy="12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1BCD35-7E5E-3A31-2E1C-E7DC5C5BA615}"/>
                  </a:ext>
                </a:extLst>
              </p14:cNvPr>
              <p14:cNvContentPartPr/>
              <p14:nvPr/>
            </p14:nvContentPartPr>
            <p14:xfrm>
              <a:off x="771480" y="3265920"/>
              <a:ext cx="9621720" cy="3118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1BCD35-7E5E-3A31-2E1C-E7DC5C5BA6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120" y="3256560"/>
                <a:ext cx="9640440" cy="31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E3919D1-5EBC-6E1E-1B00-FC629563CF78}"/>
                  </a:ext>
                </a:extLst>
              </p14:cNvPr>
              <p14:cNvContentPartPr/>
              <p14:nvPr/>
            </p14:nvContentPartPr>
            <p14:xfrm>
              <a:off x="4422240" y="2104560"/>
              <a:ext cx="1068840" cy="84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E3919D1-5EBC-6E1E-1B00-FC629563CF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2880" y="2095200"/>
                <a:ext cx="108756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69FEC6-FA70-D58F-8CD8-19BB0C2E98B0}"/>
                  </a:ext>
                </a:extLst>
              </p14:cNvPr>
              <p14:cNvContentPartPr/>
              <p14:nvPr/>
            </p14:nvContentPartPr>
            <p14:xfrm>
              <a:off x="5854680" y="3460320"/>
              <a:ext cx="1339560" cy="1037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69FEC6-FA70-D58F-8CD8-19BB0C2E98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5320" y="3450960"/>
                <a:ext cx="1358280" cy="10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674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B98E-45AB-46C9-B094-EBD4CA6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Loss Elimination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06A9B-1DD0-4633-88E9-01CA85DB5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GB" sz="1600" i="1"/>
              <a:t>R</a:t>
            </a:r>
            <a:r>
              <a:rPr lang="en-CH" sz="1600" i="1"/>
              <a:t>atio of the decrease in the expected payment with a deducti</a:t>
            </a:r>
            <a:r>
              <a:rPr lang="en-GB" sz="1600" i="1"/>
              <a:t>bl</a:t>
            </a:r>
            <a:r>
              <a:rPr lang="en-CH" sz="1600" i="1"/>
              <a:t>e to the expected payment without the deductible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6F12B-FB49-4F8B-B5AB-FD0B05F56A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F41F-7F96-45D3-B4CC-F625F9A369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Distributional Quantities &amp; Exposure Rating</a:t>
            </a:r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9DA342-AEC1-C115-47BC-F0D5BBAC1412}"/>
                  </a:ext>
                </a:extLst>
              </p14:cNvPr>
              <p14:cNvContentPartPr/>
              <p14:nvPr/>
            </p14:nvContentPartPr>
            <p14:xfrm>
              <a:off x="356040" y="1450800"/>
              <a:ext cx="9073440" cy="3650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9DA342-AEC1-C115-47BC-F0D5BBAC14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680" y="1441440"/>
                <a:ext cx="9092160" cy="36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45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B98E-45AB-46C9-B094-EBD4CA6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Basic Methodologies in P&amp;C Insurance Pricing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E506A9B-1DD0-4633-88E9-01CA85DB57A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3200" y="1073888"/>
                <a:ext cx="11673832" cy="524623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5800"/>
                  </a:buClr>
                </a:pPr>
                <a:r>
                  <a:rPr lang="en-CH" sz="2000"/>
                  <a:t>Aggregate loss modeling</a:t>
                </a:r>
              </a:p>
              <a:p>
                <a:pPr lvl="1">
                  <a:buClr>
                    <a:srgbClr val="FF5800"/>
                  </a:buClr>
                </a:pPr>
                <a:r>
                  <a:rPr lang="en-CH" sz="1400"/>
                  <a:t>Use of aggregate distributions from frequency and severity models</a:t>
                </a:r>
              </a:p>
              <a:p>
                <a:pPr lvl="1">
                  <a:buClr>
                    <a:srgbClr val="FF5800"/>
                  </a:buClr>
                </a:pPr>
                <a:r>
                  <a:rPr lang="en-CH" sz="1400"/>
                  <a:t>Techniques include Monte Carlo simulation</a:t>
                </a:r>
              </a:p>
              <a:p>
                <a:pPr>
                  <a:buClr>
                    <a:srgbClr val="FF5800"/>
                  </a:buClr>
                </a:pPr>
                <a:r>
                  <a:rPr lang="en-CH" sz="2000"/>
                  <a:t>Burning cost analysis</a:t>
                </a:r>
              </a:p>
              <a:p>
                <a:pPr lvl="1">
                  <a:buClr>
                    <a:srgbClr val="FF5800"/>
                  </a:buClr>
                </a:pPr>
                <a:r>
                  <a:rPr lang="en-CH" sz="1400"/>
                  <a:t>Estimation of expected losses based on an average of the claims experience in past years, with adjustments for cl</a:t>
                </a:r>
                <a:r>
                  <a:rPr lang="en-GB" sz="1400"/>
                  <a:t>ai</a:t>
                </a:r>
                <a:r>
                  <a:rPr lang="en-CH" sz="1400"/>
                  <a:t>m inflation, changes in exposure, and risk profile </a:t>
                </a:r>
              </a:p>
              <a:p>
                <a:pPr>
                  <a:buClr>
                    <a:srgbClr val="FF5800"/>
                  </a:buClr>
                </a:pPr>
                <a:r>
                  <a:rPr lang="en-CH" sz="2000" dirty="0"/>
                  <a:t>Experience rating</a:t>
                </a:r>
              </a:p>
              <a:p>
                <a:pPr lvl="1">
                  <a:buClr>
                    <a:srgbClr val="FF5800"/>
                  </a:buClr>
                </a:pPr>
                <a:r>
                  <a:rPr lang="en-CH" sz="1400"/>
                  <a:t>Collect all losses over a certain period, produce a f</a:t>
                </a:r>
                <a:r>
                  <a:rPr lang="en-GB" sz="1400"/>
                  <a:t>r</a:t>
                </a:r>
                <a:r>
                  <a:rPr lang="en-CH" sz="1400"/>
                  <a:t>equency and severity model, and combine with Monte Carlo simulation</a:t>
                </a:r>
              </a:p>
              <a:p>
                <a:pPr lvl="1">
                  <a:buClr>
                    <a:srgbClr val="FF5800"/>
                  </a:buClr>
                </a:pPr>
                <a:r>
                  <a:rPr lang="en-CH" sz="1400"/>
                  <a:t>Use limited expected value functions to price specific layers</a:t>
                </a:r>
              </a:p>
              <a:p>
                <a:pPr lvl="1">
                  <a:buClr>
                    <a:srgbClr val="FF5800"/>
                  </a:buClr>
                </a:pPr>
                <a:r>
                  <a:rPr lang="en-CH" sz="1400"/>
                  <a:t>Most useful in non-proportional reinsurance pricing</a:t>
                </a:r>
                <a:endParaRPr lang="en-CH" sz="1400" dirty="0"/>
              </a:p>
              <a:p>
                <a:pPr>
                  <a:buClr>
                    <a:srgbClr val="FF5800"/>
                  </a:buClr>
                </a:pPr>
                <a:r>
                  <a:rPr lang="en-CH" sz="2000" dirty="0"/>
                  <a:t>Exposure rating</a:t>
                </a:r>
              </a:p>
              <a:p>
                <a:pPr lvl="1">
                  <a:buClr>
                    <a:srgbClr val="FF5800"/>
                  </a:buClr>
                </a:pPr>
                <a:r>
                  <a:rPr lang="en-CH" sz="1400"/>
                  <a:t>Useful in cases where is impracticable to develop a reliable severity model</a:t>
                </a:r>
              </a:p>
              <a:p>
                <a:pPr lvl="1">
                  <a:buClr>
                    <a:srgbClr val="FF5800"/>
                  </a:buClr>
                </a:pPr>
                <a:r>
                  <a:rPr lang="en-CH" sz="1400"/>
                  <a:t>The expected loss with a deductible </a:t>
                </a:r>
                <a14:m>
                  <m:oMath xmlns:m="http://schemas.openxmlformats.org/officeDocument/2006/math">
                    <m:r>
                      <a:rPr lang="en-CH" sz="1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H" sz="1400"/>
                  <a:t> is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H" sz="1400" i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CH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H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CH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CH" sz="1400"/>
              </a:p>
              <a:p>
                <a:pPr lvl="1">
                  <a:buClr>
                    <a:srgbClr val="FF5800"/>
                  </a:buClr>
                </a:pPr>
                <a:r>
                  <a:rPr lang="en-CH" sz="1400"/>
                  <a:t>The expected loss to a layer between </a:t>
                </a:r>
                <a14:m>
                  <m:oMath xmlns:m="http://schemas.openxmlformats.org/officeDocument/2006/math">
                    <m:r>
                      <a:rPr lang="en-CH" sz="1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H" sz="1400"/>
                  <a:t> and </a:t>
                </a:r>
                <a14:m>
                  <m:oMath xmlns:m="http://schemas.openxmlformats.org/officeDocument/2006/math">
                    <m:r>
                      <a:rPr lang="en-CH" sz="140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H" sz="1400"/>
                  <a:t> is given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H" sz="14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CH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H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CH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CH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CH" sz="1400" i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CH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H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CH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CH" sz="1400"/>
              </a:p>
              <a:p>
                <a:pPr lvl="1">
                  <a:buClr>
                    <a:srgbClr val="FF5800"/>
                  </a:buClr>
                </a:pPr>
                <a:r>
                  <a:rPr lang="en-CH" sz="1400"/>
                  <a:t>Develop LER curves based on industry statistics</a:t>
                </a:r>
              </a:p>
              <a:p>
                <a:pPr lvl="1">
                  <a:buClr>
                    <a:srgbClr val="FF5800"/>
                  </a:buClr>
                </a:pPr>
                <a:r>
                  <a:rPr lang="en-CH" sz="1400"/>
                  <a:t>Most useful in non-proportional property pricing, for example, to price an excess-of-loss policy</a:t>
                </a:r>
                <a:endParaRPr lang="en-CH" sz="1200" dirty="0"/>
              </a:p>
              <a:p>
                <a:pPr>
                  <a:buClr>
                    <a:srgbClr val="FF5800"/>
                  </a:buClr>
                </a:pPr>
                <a:endParaRPr lang="en-CH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E506A9B-1DD0-4633-88E9-01CA85DB5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3200" y="1073888"/>
                <a:ext cx="11673832" cy="5246230"/>
              </a:xfrm>
              <a:blipFill>
                <a:blip r:embed="rId2"/>
                <a:stretch>
                  <a:fillRect l="-470" t="-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6F12B-FB49-4F8B-B5AB-FD0B05F56A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F41F-7F96-45D3-B4CC-F625F9A369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Distributional Quantities &amp; Exposure Rating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16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Asap</vt:lpstr>
      <vt:lpstr>Calibri</vt:lpstr>
      <vt:lpstr>Calibri Light</vt:lpstr>
      <vt:lpstr>Cambria Math</vt:lpstr>
      <vt:lpstr>Symbol</vt:lpstr>
      <vt:lpstr>Office Theme</vt:lpstr>
      <vt:lpstr>Worksheet</vt:lpstr>
      <vt:lpstr>PowerPoint Presentation</vt:lpstr>
      <vt:lpstr>TABLE OF CONTENTS</vt:lpstr>
      <vt:lpstr>PowerPoint Presentation</vt:lpstr>
      <vt:lpstr>Business Context</vt:lpstr>
      <vt:lpstr>Problem Definition</vt:lpstr>
      <vt:lpstr>Limited Loss Random Variable &amp; Limited Expected Value</vt:lpstr>
      <vt:lpstr>Loss Elimination Ratio</vt:lpstr>
      <vt:lpstr>Loss Elimination Ratio</vt:lpstr>
      <vt:lpstr>Basic Methodologies in P&amp;C Insurance 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Arocha &amp; Associates</dc:creator>
  <cp:lastModifiedBy>Carlos Arocha</cp:lastModifiedBy>
  <cp:revision>103</cp:revision>
  <dcterms:created xsi:type="dcterms:W3CDTF">2020-02-10T07:32:49Z</dcterms:created>
  <dcterms:modified xsi:type="dcterms:W3CDTF">2024-05-31T07:04:30Z</dcterms:modified>
</cp:coreProperties>
</file>