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311" r:id="rId3"/>
    <p:sldId id="1329" r:id="rId4"/>
    <p:sldId id="1343" r:id="rId5"/>
    <p:sldId id="1342" r:id="rId6"/>
    <p:sldId id="1344" r:id="rId7"/>
    <p:sldId id="1348" r:id="rId8"/>
    <p:sldId id="1346" r:id="rId9"/>
    <p:sldId id="1347" r:id="rId10"/>
    <p:sldId id="132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cha &amp; Associates" initials="CA" lastIdx="1" clrIdx="0">
    <p:extLst>
      <p:ext uri="{19B8F6BF-5375-455C-9EA6-DF929625EA0E}">
        <p15:presenceInfo xmlns:p15="http://schemas.microsoft.com/office/powerpoint/2012/main" userId="Arocha &amp; Associat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800"/>
    <a:srgbClr val="093552"/>
    <a:srgbClr val="3A6FA2"/>
    <a:srgbClr val="E9EBF5"/>
    <a:srgbClr val="474798"/>
    <a:srgbClr val="1EB3AE"/>
    <a:srgbClr val="98D5ED"/>
    <a:srgbClr val="66AADD"/>
    <a:srgbClr val="668899"/>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8673DE-4C5D-4FA9-97EE-0D84B9ADECCF}" v="326" dt="2024-06-03T11:44:44.3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275" autoAdjust="0"/>
  </p:normalViewPr>
  <p:slideViewPr>
    <p:cSldViewPr snapToGrid="0" showGuides="1">
      <p:cViewPr varScale="1">
        <p:scale>
          <a:sx n="97" d="100"/>
          <a:sy n="97" d="100"/>
        </p:scale>
        <p:origin x="1464" y="72"/>
      </p:cViewPr>
      <p:guideLst>
        <p:guide orient="horz" pos="2160"/>
        <p:guide pos="3840"/>
      </p:guideLst>
    </p:cSldViewPr>
  </p:slideViewPr>
  <p:outlineViewPr>
    <p:cViewPr>
      <p:scale>
        <a:sx n="33" d="100"/>
        <a:sy n="33" d="100"/>
      </p:scale>
      <p:origin x="0" y="-27864"/>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rocha" userId="f629e0de194f0a22" providerId="LiveId" clId="{87924DC2-8BE8-4E7E-BB89-79F633436B71}"/>
    <pc:docChg chg="undo redo custSel addSld delSld modSld modMainMaster">
      <pc:chgData name="Carlos Arocha" userId="f629e0de194f0a22" providerId="LiveId" clId="{87924DC2-8BE8-4E7E-BB89-79F633436B71}" dt="2024-05-30T13:19:42.328" v="2374"/>
      <pc:docMkLst>
        <pc:docMk/>
      </pc:docMkLst>
      <pc:sldChg chg="modSp mod">
        <pc:chgData name="Carlos Arocha" userId="f629e0de194f0a22" providerId="LiveId" clId="{87924DC2-8BE8-4E7E-BB89-79F633436B71}" dt="2024-05-30T07:19:07.994" v="60" actId="6549"/>
        <pc:sldMkLst>
          <pc:docMk/>
          <pc:sldMk cId="2687324220" sldId="256"/>
        </pc:sldMkLst>
        <pc:spChg chg="mod">
          <ac:chgData name="Carlos Arocha" userId="f629e0de194f0a22" providerId="LiveId" clId="{87924DC2-8BE8-4E7E-BB89-79F633436B71}" dt="2024-05-30T07:19:00.757" v="56" actId="20577"/>
          <ac:spMkLst>
            <pc:docMk/>
            <pc:sldMk cId="2687324220" sldId="256"/>
            <ac:spMk id="2" creationId="{25A7BA8D-A2BA-495F-9E8F-6D6E3929E3E0}"/>
          </ac:spMkLst>
        </pc:spChg>
        <pc:spChg chg="mod">
          <ac:chgData name="Carlos Arocha" userId="f629e0de194f0a22" providerId="LiveId" clId="{87924DC2-8BE8-4E7E-BB89-79F633436B71}" dt="2024-05-30T07:19:07.994" v="60" actId="6549"/>
          <ac:spMkLst>
            <pc:docMk/>
            <pc:sldMk cId="2687324220" sldId="256"/>
            <ac:spMk id="7" creationId="{29A3B4AC-E436-91D9-D7B1-D6C07FE93895}"/>
          </ac:spMkLst>
        </pc:spChg>
      </pc:sldChg>
      <pc:sldChg chg="modSp mod">
        <pc:chgData name="Carlos Arocha" userId="f629e0de194f0a22" providerId="LiveId" clId="{87924DC2-8BE8-4E7E-BB89-79F633436B71}" dt="2024-05-30T10:52:41.522" v="2371" actId="20577"/>
        <pc:sldMkLst>
          <pc:docMk/>
          <pc:sldMk cId="3856763311" sldId="311"/>
        </pc:sldMkLst>
        <pc:spChg chg="mod">
          <ac:chgData name="Carlos Arocha" userId="f629e0de194f0a22" providerId="LiveId" clId="{87924DC2-8BE8-4E7E-BB89-79F633436B71}" dt="2024-05-30T10:52:41.522" v="2371" actId="20577"/>
          <ac:spMkLst>
            <pc:docMk/>
            <pc:sldMk cId="3856763311" sldId="311"/>
            <ac:spMk id="2" creationId="{4856E4AD-84A6-E5CF-8F7E-68A1073C6406}"/>
          </ac:spMkLst>
        </pc:spChg>
        <pc:graphicFrameChg chg="modGraphic">
          <ac:chgData name="Carlos Arocha" userId="f629e0de194f0a22" providerId="LiveId" clId="{87924DC2-8BE8-4E7E-BB89-79F633436B71}" dt="2024-05-30T08:23:01.920" v="2138" actId="6549"/>
          <ac:graphicFrameMkLst>
            <pc:docMk/>
            <pc:sldMk cId="3856763311" sldId="311"/>
            <ac:graphicFrameMk id="7" creationId="{AA25F109-37DA-5FFE-EA34-E647BA81147D}"/>
          </ac:graphicFrameMkLst>
        </pc:graphicFrameChg>
      </pc:sldChg>
      <pc:sldChg chg="addSp delSp modSp mod">
        <pc:chgData name="Carlos Arocha" userId="f629e0de194f0a22" providerId="LiveId" clId="{87924DC2-8BE8-4E7E-BB89-79F633436B71}" dt="2024-05-30T12:37:57.290" v="2372"/>
        <pc:sldMkLst>
          <pc:docMk/>
          <pc:sldMk cId="3146303647" sldId="1325"/>
        </pc:sldMkLst>
        <pc:spChg chg="mod">
          <ac:chgData name="Carlos Arocha" userId="f629e0de194f0a22" providerId="LiveId" clId="{87924DC2-8BE8-4E7E-BB89-79F633436B71}" dt="2024-05-30T07:19:19.694" v="72" actId="20577"/>
          <ac:spMkLst>
            <pc:docMk/>
            <pc:sldMk cId="3146303647" sldId="1325"/>
            <ac:spMk id="2" creationId="{CCF2B98E-45AB-46C9-B094-EBD4CA660B85}"/>
          </ac:spMkLst>
        </pc:spChg>
        <pc:spChg chg="del">
          <ac:chgData name="Carlos Arocha" userId="f629e0de194f0a22" providerId="LiveId" clId="{87924DC2-8BE8-4E7E-BB89-79F633436B71}" dt="2024-05-30T07:19:21.961" v="73" actId="478"/>
          <ac:spMkLst>
            <pc:docMk/>
            <pc:sldMk cId="3146303647" sldId="1325"/>
            <ac:spMk id="3" creationId="{2E506A9B-1DD0-4633-88E9-01CA85DB57A6}"/>
          </ac:spMkLst>
        </pc:spChg>
        <pc:spChg chg="add del mod">
          <ac:chgData name="Carlos Arocha" userId="f629e0de194f0a22" providerId="LiveId" clId="{87924DC2-8BE8-4E7E-BB89-79F633436B71}" dt="2024-05-30T07:19:24.149" v="74" actId="478"/>
          <ac:spMkLst>
            <pc:docMk/>
            <pc:sldMk cId="3146303647" sldId="1325"/>
            <ac:spMk id="7" creationId="{A5D28A07-8FC6-52EA-DFCA-278A0AB01A8D}"/>
          </ac:spMkLst>
        </pc:spChg>
        <pc:spChg chg="add del mod">
          <ac:chgData name="Carlos Arocha" userId="f629e0de194f0a22" providerId="LiveId" clId="{87924DC2-8BE8-4E7E-BB89-79F633436B71}" dt="2024-05-30T07:22:41.778" v="192" actId="478"/>
          <ac:spMkLst>
            <pc:docMk/>
            <pc:sldMk cId="3146303647" sldId="1325"/>
            <ac:spMk id="9" creationId="{BE13664C-4F80-5102-A067-80DB9B8C029B}"/>
          </ac:spMkLst>
        </pc:spChg>
        <pc:spChg chg="add mod ord">
          <ac:chgData name="Carlos Arocha" userId="f629e0de194f0a22" providerId="LiveId" clId="{87924DC2-8BE8-4E7E-BB89-79F633436B71}" dt="2024-05-30T07:25:48.866" v="327" actId="1037"/>
          <ac:spMkLst>
            <pc:docMk/>
            <pc:sldMk cId="3146303647" sldId="1325"/>
            <ac:spMk id="10" creationId="{F7AB5799-2931-2135-0E13-33ED362AA2DA}"/>
          </ac:spMkLst>
        </pc:spChg>
        <pc:spChg chg="add mod ord">
          <ac:chgData name="Carlos Arocha" userId="f629e0de194f0a22" providerId="LiveId" clId="{87924DC2-8BE8-4E7E-BB89-79F633436B71}" dt="2024-05-30T07:25:48.866" v="327" actId="1037"/>
          <ac:spMkLst>
            <pc:docMk/>
            <pc:sldMk cId="3146303647" sldId="1325"/>
            <ac:spMk id="11" creationId="{6063D867-3FF9-31E2-6FAB-249EA3DFCF46}"/>
          </ac:spMkLst>
        </pc:spChg>
        <pc:spChg chg="add mod ord">
          <ac:chgData name="Carlos Arocha" userId="f629e0de194f0a22" providerId="LiveId" clId="{87924DC2-8BE8-4E7E-BB89-79F633436B71}" dt="2024-05-30T07:25:48.866" v="327" actId="1037"/>
          <ac:spMkLst>
            <pc:docMk/>
            <pc:sldMk cId="3146303647" sldId="1325"/>
            <ac:spMk id="12" creationId="{C6CF49BF-322F-FFB1-061A-63588AF61941}"/>
          </ac:spMkLst>
        </pc:spChg>
        <pc:spChg chg="add mod">
          <ac:chgData name="Carlos Arocha" userId="f629e0de194f0a22" providerId="LiveId" clId="{87924DC2-8BE8-4E7E-BB89-79F633436B71}" dt="2024-05-30T07:26:38.850" v="375" actId="1035"/>
          <ac:spMkLst>
            <pc:docMk/>
            <pc:sldMk cId="3146303647" sldId="1325"/>
            <ac:spMk id="13" creationId="{DD558745-5C69-0920-841B-76921627943A}"/>
          </ac:spMkLst>
        </pc:spChg>
        <pc:spChg chg="add mod">
          <ac:chgData name="Carlos Arocha" userId="f629e0de194f0a22" providerId="LiveId" clId="{87924DC2-8BE8-4E7E-BB89-79F633436B71}" dt="2024-05-30T07:27:17.096" v="504" actId="1038"/>
          <ac:spMkLst>
            <pc:docMk/>
            <pc:sldMk cId="3146303647" sldId="1325"/>
            <ac:spMk id="14" creationId="{33140CD4-551C-2D9B-77B3-A0062B62E1F1}"/>
          </ac:spMkLst>
        </pc:spChg>
        <pc:spChg chg="add mod">
          <ac:chgData name="Carlos Arocha" userId="f629e0de194f0a22" providerId="LiveId" clId="{87924DC2-8BE8-4E7E-BB89-79F633436B71}" dt="2024-05-30T07:30:01.615" v="718" actId="1038"/>
          <ac:spMkLst>
            <pc:docMk/>
            <pc:sldMk cId="3146303647" sldId="1325"/>
            <ac:spMk id="15" creationId="{4EEE52F2-2F99-D67C-29CD-9B1E183AD43C}"/>
          </ac:spMkLst>
        </pc:spChg>
        <pc:spChg chg="add mod">
          <ac:chgData name="Carlos Arocha" userId="f629e0de194f0a22" providerId="LiveId" clId="{87924DC2-8BE8-4E7E-BB89-79F633436B71}" dt="2024-05-30T07:29:54.454" v="706" actId="1037"/>
          <ac:spMkLst>
            <pc:docMk/>
            <pc:sldMk cId="3146303647" sldId="1325"/>
            <ac:spMk id="16" creationId="{FE6FDC2F-C935-B6FD-F74C-781511CC4170}"/>
          </ac:spMkLst>
        </pc:spChg>
        <pc:spChg chg="add mod">
          <ac:chgData name="Carlos Arocha" userId="f629e0de194f0a22" providerId="LiveId" clId="{87924DC2-8BE8-4E7E-BB89-79F633436B71}" dt="2024-05-30T07:28:47.243" v="650" actId="20577"/>
          <ac:spMkLst>
            <pc:docMk/>
            <pc:sldMk cId="3146303647" sldId="1325"/>
            <ac:spMk id="17" creationId="{CB48060C-8599-37B0-AD38-62DAD3D2547C}"/>
          </ac:spMkLst>
        </pc:spChg>
        <pc:spChg chg="add mod">
          <ac:chgData name="Carlos Arocha" userId="f629e0de194f0a22" providerId="LiveId" clId="{87924DC2-8BE8-4E7E-BB89-79F633436B71}" dt="2024-05-30T07:29:49.467" v="701" actId="1035"/>
          <ac:spMkLst>
            <pc:docMk/>
            <pc:sldMk cId="3146303647" sldId="1325"/>
            <ac:spMk id="18" creationId="{7AC01978-103F-2C25-A874-F97D7960D0E5}"/>
          </ac:spMkLst>
        </pc:spChg>
        <pc:spChg chg="add mod">
          <ac:chgData name="Carlos Arocha" userId="f629e0de194f0a22" providerId="LiveId" clId="{87924DC2-8BE8-4E7E-BB89-79F633436B71}" dt="2024-05-30T07:30:44.261" v="746" actId="20577"/>
          <ac:spMkLst>
            <pc:docMk/>
            <pc:sldMk cId="3146303647" sldId="1325"/>
            <ac:spMk id="19" creationId="{A2D87E3E-2194-6D2E-2E33-8DF421FD59B8}"/>
          </ac:spMkLst>
        </pc:spChg>
        <pc:graphicFrameChg chg="add del mod modGraphic">
          <ac:chgData name="Carlos Arocha" userId="f629e0de194f0a22" providerId="LiveId" clId="{87924DC2-8BE8-4E7E-BB89-79F633436B71}" dt="2024-05-30T07:22:14.237" v="173" actId="478"/>
          <ac:graphicFrameMkLst>
            <pc:docMk/>
            <pc:sldMk cId="3146303647" sldId="1325"/>
            <ac:graphicFrameMk id="8" creationId="{C0A7BF72-0725-032C-6950-08E9BB52DA00}"/>
          </ac:graphicFrameMkLst>
        </pc:graphicFrameChg>
        <pc:inkChg chg="add">
          <ac:chgData name="Carlos Arocha" userId="f629e0de194f0a22" providerId="LiveId" clId="{87924DC2-8BE8-4E7E-BB89-79F633436B71}" dt="2024-05-30T12:37:57.290" v="2372"/>
          <ac:inkMkLst>
            <pc:docMk/>
            <pc:sldMk cId="3146303647" sldId="1325"/>
            <ac:inkMk id="3" creationId="{DD29BBED-E7F5-9D8C-3203-C67E5D54F8A4}"/>
          </ac:inkMkLst>
        </pc:inkChg>
      </pc:sldChg>
      <pc:sldChg chg="addSp delSp modSp mod">
        <pc:chgData name="Carlos Arocha" userId="f629e0de194f0a22" providerId="LiveId" clId="{87924DC2-8BE8-4E7E-BB89-79F633436B71}" dt="2024-05-30T13:19:42.328" v="2374"/>
        <pc:sldMkLst>
          <pc:docMk/>
          <pc:sldMk cId="3385248518" sldId="1329"/>
        </pc:sldMkLst>
        <pc:graphicFrameChg chg="mod">
          <ac:chgData name="Carlos Arocha" userId="f629e0de194f0a22" providerId="LiveId" clId="{87924DC2-8BE8-4E7E-BB89-79F633436B71}" dt="2024-05-30T08:20:51.497" v="2035" actId="1035"/>
          <ac:graphicFrameMkLst>
            <pc:docMk/>
            <pc:sldMk cId="3385248518" sldId="1329"/>
            <ac:graphicFrameMk id="7" creationId="{8F67C6E2-ABF6-ADD7-09F4-76B03AD66961}"/>
          </ac:graphicFrameMkLst>
        </pc:graphicFrameChg>
        <pc:inkChg chg="add">
          <ac:chgData name="Carlos Arocha" userId="f629e0de194f0a22" providerId="LiveId" clId="{87924DC2-8BE8-4E7E-BB89-79F633436B71}" dt="2024-05-30T13:19:42.328" v="2374"/>
          <ac:inkMkLst>
            <pc:docMk/>
            <pc:sldMk cId="3385248518" sldId="1329"/>
            <ac:inkMk id="2" creationId="{1C0C4516-0FA0-38AC-06CE-84DC131ABFB3}"/>
          </ac:inkMkLst>
        </pc:inkChg>
        <pc:inkChg chg="del">
          <ac:chgData name="Carlos Arocha" userId="f629e0de194f0a22" providerId="LiveId" clId="{87924DC2-8BE8-4E7E-BB89-79F633436B71}" dt="2024-05-30T08:20:42.771" v="2025" actId="478"/>
          <ac:inkMkLst>
            <pc:docMk/>
            <pc:sldMk cId="3385248518" sldId="1329"/>
            <ac:inkMk id="2" creationId="{5B6FF5B3-7537-1436-5751-3BA8D449F41C}"/>
          </ac:inkMkLst>
        </pc:inkChg>
      </pc:sldChg>
      <pc:sldChg chg="addSp delSp modSp mod">
        <pc:chgData name="Carlos Arocha" userId="f629e0de194f0a22" providerId="LiveId" clId="{87924DC2-8BE8-4E7E-BB89-79F633436B71}" dt="2024-05-30T12:44:08.253" v="2373"/>
        <pc:sldMkLst>
          <pc:docMk/>
          <pc:sldMk cId="3432975919" sldId="1332"/>
        </pc:sldMkLst>
        <pc:spChg chg="mod">
          <ac:chgData name="Carlos Arocha" userId="f629e0de194f0a22" providerId="LiveId" clId="{87924DC2-8BE8-4E7E-BB89-79F633436B71}" dt="2024-05-30T08:01:40.681" v="1417" actId="20577"/>
          <ac:spMkLst>
            <pc:docMk/>
            <pc:sldMk cId="3432975919" sldId="1332"/>
            <ac:spMk id="2" creationId="{CCF2B98E-45AB-46C9-B094-EBD4CA660B85}"/>
          </ac:spMkLst>
        </pc:spChg>
        <pc:spChg chg="del">
          <ac:chgData name="Carlos Arocha" userId="f629e0de194f0a22" providerId="LiveId" clId="{87924DC2-8BE8-4E7E-BB89-79F633436B71}" dt="2024-05-30T08:01:44.316" v="1418" actId="478"/>
          <ac:spMkLst>
            <pc:docMk/>
            <pc:sldMk cId="3432975919" sldId="1332"/>
            <ac:spMk id="3" creationId="{2E506A9B-1DD0-4633-88E9-01CA85DB57A6}"/>
          </ac:spMkLst>
        </pc:spChg>
        <pc:spChg chg="add del mod">
          <ac:chgData name="Carlos Arocha" userId="f629e0de194f0a22" providerId="LiveId" clId="{87924DC2-8BE8-4E7E-BB89-79F633436B71}" dt="2024-05-30T08:01:46.469" v="1419" actId="478"/>
          <ac:spMkLst>
            <pc:docMk/>
            <pc:sldMk cId="3432975919" sldId="1332"/>
            <ac:spMk id="7" creationId="{5F58F320-C35E-5208-DC98-F924033A54E0}"/>
          </ac:spMkLst>
        </pc:spChg>
        <pc:spChg chg="add del">
          <ac:chgData name="Carlos Arocha" userId="f629e0de194f0a22" providerId="LiveId" clId="{87924DC2-8BE8-4E7E-BB89-79F633436B71}" dt="2024-05-30T08:08:54.243" v="1421" actId="478"/>
          <ac:spMkLst>
            <pc:docMk/>
            <pc:sldMk cId="3432975919" sldId="1332"/>
            <ac:spMk id="8" creationId="{59724878-1946-78B7-8E89-5F35DD4C3B2E}"/>
          </ac:spMkLst>
        </pc:spChg>
        <pc:spChg chg="add mod">
          <ac:chgData name="Carlos Arocha" userId="f629e0de194f0a22" providerId="LiveId" clId="{87924DC2-8BE8-4E7E-BB89-79F633436B71}" dt="2024-05-30T08:09:13.502" v="1423" actId="14100"/>
          <ac:spMkLst>
            <pc:docMk/>
            <pc:sldMk cId="3432975919" sldId="1332"/>
            <ac:spMk id="9" creationId="{DBD5EC6F-63A3-F046-61EC-F4236E9A26D6}"/>
          </ac:spMkLst>
        </pc:spChg>
        <pc:spChg chg="add mod">
          <ac:chgData name="Carlos Arocha" userId="f629e0de194f0a22" providerId="LiveId" clId="{87924DC2-8BE8-4E7E-BB89-79F633436B71}" dt="2024-05-30T08:49:49.771" v="2343" actId="20577"/>
          <ac:spMkLst>
            <pc:docMk/>
            <pc:sldMk cId="3432975919" sldId="1332"/>
            <ac:spMk id="14" creationId="{1F100DA8-4AAA-0894-3FC3-40662AF275C1}"/>
          </ac:spMkLst>
        </pc:spChg>
        <pc:picChg chg="add mod">
          <ac:chgData name="Carlos Arocha" userId="f629e0de194f0a22" providerId="LiveId" clId="{87924DC2-8BE8-4E7E-BB89-79F633436B71}" dt="2024-05-30T08:58:28.462" v="2348" actId="1037"/>
          <ac:picMkLst>
            <pc:docMk/>
            <pc:sldMk cId="3432975919" sldId="1332"/>
            <ac:picMk id="11" creationId="{D8179CFA-EBC2-48E3-4D71-F78E286FAFB7}"/>
          </ac:picMkLst>
        </pc:picChg>
        <pc:picChg chg="add del mod">
          <ac:chgData name="Carlos Arocha" userId="f629e0de194f0a22" providerId="LiveId" clId="{87924DC2-8BE8-4E7E-BB89-79F633436B71}" dt="2024-05-30T08:18:32.433" v="1899" actId="478"/>
          <ac:picMkLst>
            <pc:docMk/>
            <pc:sldMk cId="3432975919" sldId="1332"/>
            <ac:picMk id="13" creationId="{38223744-187D-B251-A6A0-756CCCAACD8D}"/>
          </ac:picMkLst>
        </pc:picChg>
        <pc:picChg chg="add mod">
          <ac:chgData name="Carlos Arocha" userId="f629e0de194f0a22" providerId="LiveId" clId="{87924DC2-8BE8-4E7E-BB89-79F633436B71}" dt="2024-05-30T08:58:28.462" v="2348" actId="1037"/>
          <ac:picMkLst>
            <pc:docMk/>
            <pc:sldMk cId="3432975919" sldId="1332"/>
            <ac:picMk id="16" creationId="{47E08DC1-F16C-59AA-B301-98B71C81FD80}"/>
          </ac:picMkLst>
        </pc:picChg>
        <pc:inkChg chg="add">
          <ac:chgData name="Carlos Arocha" userId="f629e0de194f0a22" providerId="LiveId" clId="{87924DC2-8BE8-4E7E-BB89-79F633436B71}" dt="2024-05-30T12:44:08.253" v="2373"/>
          <ac:inkMkLst>
            <pc:docMk/>
            <pc:sldMk cId="3432975919" sldId="1332"/>
            <ac:inkMk id="3" creationId="{658EE755-7E7D-4C27-BCF6-29CEDD403632}"/>
          </ac:inkMkLst>
        </pc:inkChg>
      </pc:sldChg>
      <pc:sldChg chg="del">
        <pc:chgData name="Carlos Arocha" userId="f629e0de194f0a22" providerId="LiveId" clId="{87924DC2-8BE8-4E7E-BB89-79F633436B71}" dt="2024-05-30T08:16:28.932" v="1898" actId="47"/>
        <pc:sldMkLst>
          <pc:docMk/>
          <pc:sldMk cId="3036741840" sldId="1337"/>
        </pc:sldMkLst>
      </pc:sldChg>
      <pc:sldChg chg="modSp del mod">
        <pc:chgData name="Carlos Arocha" userId="f629e0de194f0a22" providerId="LiveId" clId="{87924DC2-8BE8-4E7E-BB89-79F633436B71}" dt="2024-05-30T08:16:28.932" v="1898" actId="47"/>
        <pc:sldMkLst>
          <pc:docMk/>
          <pc:sldMk cId="2309416291" sldId="1338"/>
        </pc:sldMkLst>
        <pc:spChg chg="mod">
          <ac:chgData name="Carlos Arocha" userId="f629e0de194f0a22" providerId="LiveId" clId="{87924DC2-8BE8-4E7E-BB89-79F633436B71}" dt="2024-05-30T08:16:19.074" v="1897" actId="20577"/>
          <ac:spMkLst>
            <pc:docMk/>
            <pc:sldMk cId="2309416291" sldId="1338"/>
            <ac:spMk id="2" creationId="{CCF2B98E-45AB-46C9-B094-EBD4CA660B85}"/>
          </ac:spMkLst>
        </pc:spChg>
      </pc:sldChg>
      <pc:sldChg chg="del">
        <pc:chgData name="Carlos Arocha" userId="f629e0de194f0a22" providerId="LiveId" clId="{87924DC2-8BE8-4E7E-BB89-79F633436B71}" dt="2024-05-30T08:16:28.932" v="1898" actId="47"/>
        <pc:sldMkLst>
          <pc:docMk/>
          <pc:sldMk cId="3669169562" sldId="1340"/>
        </pc:sldMkLst>
      </pc:sldChg>
      <pc:sldChg chg="del">
        <pc:chgData name="Carlos Arocha" userId="f629e0de194f0a22" providerId="LiveId" clId="{87924DC2-8BE8-4E7E-BB89-79F633436B71}" dt="2024-05-30T08:16:28.932" v="1898" actId="47"/>
        <pc:sldMkLst>
          <pc:docMk/>
          <pc:sldMk cId="1355450199" sldId="1341"/>
        </pc:sldMkLst>
      </pc:sldChg>
      <pc:sldChg chg="addSp delSp modSp add mod">
        <pc:chgData name="Carlos Arocha" userId="f629e0de194f0a22" providerId="LiveId" clId="{87924DC2-8BE8-4E7E-BB89-79F633436B71}" dt="2024-05-30T12:37:57.290" v="2372"/>
        <pc:sldMkLst>
          <pc:docMk/>
          <pc:sldMk cId="3935161070" sldId="1342"/>
        </pc:sldMkLst>
        <pc:spChg chg="mod">
          <ac:chgData name="Carlos Arocha" userId="f629e0de194f0a22" providerId="LiveId" clId="{87924DC2-8BE8-4E7E-BB89-79F633436B71}" dt="2024-05-30T07:32:22.966" v="763" actId="20577"/>
          <ac:spMkLst>
            <pc:docMk/>
            <pc:sldMk cId="3935161070" sldId="1342"/>
            <ac:spMk id="2" creationId="{CCF2B98E-45AB-46C9-B094-EBD4CA660B85}"/>
          </ac:spMkLst>
        </pc:spChg>
        <pc:spChg chg="add del mod">
          <ac:chgData name="Carlos Arocha" userId="f629e0de194f0a22" providerId="LiveId" clId="{87924DC2-8BE8-4E7E-BB89-79F633436B71}" dt="2024-05-30T07:33:04.098" v="773" actId="478"/>
          <ac:spMkLst>
            <pc:docMk/>
            <pc:sldMk cId="3935161070" sldId="1342"/>
            <ac:spMk id="3" creationId="{594B3A71-88A9-9761-03C2-A2525917EF29}"/>
          </ac:spMkLst>
        </pc:spChg>
        <pc:spChg chg="del">
          <ac:chgData name="Carlos Arocha" userId="f629e0de194f0a22" providerId="LiveId" clId="{87924DC2-8BE8-4E7E-BB89-79F633436B71}" dt="2024-05-30T07:32:25.941" v="764" actId="478"/>
          <ac:spMkLst>
            <pc:docMk/>
            <pc:sldMk cId="3935161070" sldId="1342"/>
            <ac:spMk id="10" creationId="{F7AB5799-2931-2135-0E13-33ED362AA2DA}"/>
          </ac:spMkLst>
        </pc:spChg>
        <pc:spChg chg="del">
          <ac:chgData name="Carlos Arocha" userId="f629e0de194f0a22" providerId="LiveId" clId="{87924DC2-8BE8-4E7E-BB89-79F633436B71}" dt="2024-05-30T07:32:29.904" v="766" actId="478"/>
          <ac:spMkLst>
            <pc:docMk/>
            <pc:sldMk cId="3935161070" sldId="1342"/>
            <ac:spMk id="11" creationId="{6063D867-3FF9-31E2-6FAB-249EA3DFCF46}"/>
          </ac:spMkLst>
        </pc:spChg>
        <pc:spChg chg="del">
          <ac:chgData name="Carlos Arocha" userId="f629e0de194f0a22" providerId="LiveId" clId="{87924DC2-8BE8-4E7E-BB89-79F633436B71}" dt="2024-05-30T07:32:33.937" v="769" actId="478"/>
          <ac:spMkLst>
            <pc:docMk/>
            <pc:sldMk cId="3935161070" sldId="1342"/>
            <ac:spMk id="12" creationId="{C6CF49BF-322F-FFB1-061A-63588AF61941}"/>
          </ac:spMkLst>
        </pc:spChg>
        <pc:spChg chg="del">
          <ac:chgData name="Carlos Arocha" userId="f629e0de194f0a22" providerId="LiveId" clId="{87924DC2-8BE8-4E7E-BB89-79F633436B71}" dt="2024-05-30T07:32:28.776" v="765" actId="478"/>
          <ac:spMkLst>
            <pc:docMk/>
            <pc:sldMk cId="3935161070" sldId="1342"/>
            <ac:spMk id="13" creationId="{DD558745-5C69-0920-841B-76921627943A}"/>
          </ac:spMkLst>
        </pc:spChg>
        <pc:spChg chg="del">
          <ac:chgData name="Carlos Arocha" userId="f629e0de194f0a22" providerId="LiveId" clId="{87924DC2-8BE8-4E7E-BB89-79F633436B71}" dt="2024-05-30T07:32:32.890" v="768" actId="478"/>
          <ac:spMkLst>
            <pc:docMk/>
            <pc:sldMk cId="3935161070" sldId="1342"/>
            <ac:spMk id="14" creationId="{33140CD4-551C-2D9B-77B3-A0062B62E1F1}"/>
          </ac:spMkLst>
        </pc:spChg>
        <pc:spChg chg="del">
          <ac:chgData name="Carlos Arocha" userId="f629e0de194f0a22" providerId="LiveId" clId="{87924DC2-8BE8-4E7E-BB89-79F633436B71}" dt="2024-05-30T07:32:38.716" v="770" actId="478"/>
          <ac:spMkLst>
            <pc:docMk/>
            <pc:sldMk cId="3935161070" sldId="1342"/>
            <ac:spMk id="15" creationId="{4EEE52F2-2F99-D67C-29CD-9B1E183AD43C}"/>
          </ac:spMkLst>
        </pc:spChg>
        <pc:spChg chg="del">
          <ac:chgData name="Carlos Arocha" userId="f629e0de194f0a22" providerId="LiveId" clId="{87924DC2-8BE8-4E7E-BB89-79F633436B71}" dt="2024-05-30T07:32:38.716" v="770" actId="478"/>
          <ac:spMkLst>
            <pc:docMk/>
            <pc:sldMk cId="3935161070" sldId="1342"/>
            <ac:spMk id="16" creationId="{FE6FDC2F-C935-B6FD-F74C-781511CC4170}"/>
          </ac:spMkLst>
        </pc:spChg>
        <pc:spChg chg="del">
          <ac:chgData name="Carlos Arocha" userId="f629e0de194f0a22" providerId="LiveId" clId="{87924DC2-8BE8-4E7E-BB89-79F633436B71}" dt="2024-05-30T07:32:31.374" v="767" actId="478"/>
          <ac:spMkLst>
            <pc:docMk/>
            <pc:sldMk cId="3935161070" sldId="1342"/>
            <ac:spMk id="17" creationId="{CB48060C-8599-37B0-AD38-62DAD3D2547C}"/>
          </ac:spMkLst>
        </pc:spChg>
        <pc:spChg chg="del">
          <ac:chgData name="Carlos Arocha" userId="f629e0de194f0a22" providerId="LiveId" clId="{87924DC2-8BE8-4E7E-BB89-79F633436B71}" dt="2024-05-30T07:32:38.716" v="770" actId="478"/>
          <ac:spMkLst>
            <pc:docMk/>
            <pc:sldMk cId="3935161070" sldId="1342"/>
            <ac:spMk id="18" creationId="{7AC01978-103F-2C25-A874-F97D7960D0E5}"/>
          </ac:spMkLst>
        </pc:spChg>
        <pc:spChg chg="del">
          <ac:chgData name="Carlos Arocha" userId="f629e0de194f0a22" providerId="LiveId" clId="{87924DC2-8BE8-4E7E-BB89-79F633436B71}" dt="2024-05-30T07:32:38.716" v="770" actId="478"/>
          <ac:spMkLst>
            <pc:docMk/>
            <pc:sldMk cId="3935161070" sldId="1342"/>
            <ac:spMk id="19" creationId="{A2D87E3E-2194-6D2E-2E33-8DF421FD59B8}"/>
          </ac:spMkLst>
        </pc:spChg>
        <pc:spChg chg="add del mod">
          <ac:chgData name="Carlos Arocha" userId="f629e0de194f0a22" providerId="LiveId" clId="{87924DC2-8BE8-4E7E-BB89-79F633436B71}" dt="2024-05-30T07:38:14.091" v="917" actId="478"/>
          <ac:spMkLst>
            <pc:docMk/>
            <pc:sldMk cId="3935161070" sldId="1342"/>
            <ac:spMk id="29" creationId="{EBA7071F-F4F8-31ED-6751-C3ED592E1FB6}"/>
          </ac:spMkLst>
        </pc:spChg>
        <pc:spChg chg="add mod">
          <ac:chgData name="Carlos Arocha" userId="f629e0de194f0a22" providerId="LiveId" clId="{87924DC2-8BE8-4E7E-BB89-79F633436B71}" dt="2024-05-30T07:38:12.153" v="916" actId="1076"/>
          <ac:spMkLst>
            <pc:docMk/>
            <pc:sldMk cId="3935161070" sldId="1342"/>
            <ac:spMk id="30" creationId="{6D15E390-79D9-BB7F-B21E-E065B6E633FA}"/>
          </ac:spMkLst>
        </pc:spChg>
        <pc:spChg chg="add mod">
          <ac:chgData name="Carlos Arocha" userId="f629e0de194f0a22" providerId="LiveId" clId="{87924DC2-8BE8-4E7E-BB89-79F633436B71}" dt="2024-05-30T07:38:42.390" v="932" actId="1076"/>
          <ac:spMkLst>
            <pc:docMk/>
            <pc:sldMk cId="3935161070" sldId="1342"/>
            <ac:spMk id="31" creationId="{CA8BE19B-156C-A325-287F-88B081A6E8CB}"/>
          </ac:spMkLst>
        </pc:spChg>
        <pc:spChg chg="add mod">
          <ac:chgData name="Carlos Arocha" userId="f629e0de194f0a22" providerId="LiveId" clId="{87924DC2-8BE8-4E7E-BB89-79F633436B71}" dt="2024-05-30T07:39:15.176" v="951" actId="1038"/>
          <ac:spMkLst>
            <pc:docMk/>
            <pc:sldMk cId="3935161070" sldId="1342"/>
            <ac:spMk id="32" creationId="{022A309E-F0B8-A2AB-B60D-A0E73DB36A8A}"/>
          </ac:spMkLst>
        </pc:spChg>
        <pc:spChg chg="add mod">
          <ac:chgData name="Carlos Arocha" userId="f629e0de194f0a22" providerId="LiveId" clId="{87924DC2-8BE8-4E7E-BB89-79F633436B71}" dt="2024-05-30T07:39:33.181" v="975" actId="1038"/>
          <ac:spMkLst>
            <pc:docMk/>
            <pc:sldMk cId="3935161070" sldId="1342"/>
            <ac:spMk id="33" creationId="{8E66E19A-C8A9-F621-AD78-50557821FA50}"/>
          </ac:spMkLst>
        </pc:spChg>
        <pc:spChg chg="add del">
          <ac:chgData name="Carlos Arocha" userId="f629e0de194f0a22" providerId="LiveId" clId="{87924DC2-8BE8-4E7E-BB89-79F633436B71}" dt="2024-05-30T08:45:17.348" v="2145" actId="22"/>
          <ac:spMkLst>
            <pc:docMk/>
            <pc:sldMk cId="3935161070" sldId="1342"/>
            <ac:spMk id="35" creationId="{E2C8B970-EC86-1F1B-BBA9-18CC33E107A2}"/>
          </ac:spMkLst>
        </pc:spChg>
        <pc:spChg chg="add mod">
          <ac:chgData name="Carlos Arocha" userId="f629e0de194f0a22" providerId="LiveId" clId="{87924DC2-8BE8-4E7E-BB89-79F633436B71}" dt="2024-05-30T08:46:18.044" v="2153" actId="2711"/>
          <ac:spMkLst>
            <pc:docMk/>
            <pc:sldMk cId="3935161070" sldId="1342"/>
            <ac:spMk id="37" creationId="{4094F6D1-FEF4-A760-BA4F-E4FCC8A49116}"/>
          </ac:spMkLst>
        </pc:spChg>
        <pc:picChg chg="add mod">
          <ac:chgData name="Carlos Arocha" userId="f629e0de194f0a22" providerId="LiveId" clId="{87924DC2-8BE8-4E7E-BB89-79F633436B71}" dt="2024-05-30T07:36:12.949" v="807" actId="12789"/>
          <ac:picMkLst>
            <pc:docMk/>
            <pc:sldMk cId="3935161070" sldId="1342"/>
            <ac:picMk id="7" creationId="{01E3C5C6-7AEA-2A84-C94D-E1DF1263BA59}"/>
          </ac:picMkLst>
        </pc:picChg>
        <pc:picChg chg="add mod">
          <ac:chgData name="Carlos Arocha" userId="f629e0de194f0a22" providerId="LiveId" clId="{87924DC2-8BE8-4E7E-BB89-79F633436B71}" dt="2024-05-30T07:36:52.759" v="827" actId="1076"/>
          <ac:picMkLst>
            <pc:docMk/>
            <pc:sldMk cId="3935161070" sldId="1342"/>
            <ac:picMk id="9" creationId="{72A2A20B-E385-9C56-4FC8-51D9ED4F7F89}"/>
          </ac:picMkLst>
        </pc:picChg>
        <pc:picChg chg="add del mod">
          <ac:chgData name="Carlos Arocha" userId="f629e0de194f0a22" providerId="LiveId" clId="{87924DC2-8BE8-4E7E-BB89-79F633436B71}" dt="2024-05-30T07:34:15.466" v="779" actId="478"/>
          <ac:picMkLst>
            <pc:docMk/>
            <pc:sldMk cId="3935161070" sldId="1342"/>
            <ac:picMk id="21" creationId="{6C2BE972-D4A0-3847-68B9-51B2D3BF6D16}"/>
          </ac:picMkLst>
        </pc:picChg>
        <pc:picChg chg="add mod">
          <ac:chgData name="Carlos Arocha" userId="f629e0de194f0a22" providerId="LiveId" clId="{87924DC2-8BE8-4E7E-BB89-79F633436B71}" dt="2024-05-30T07:36:12.949" v="807" actId="12789"/>
          <ac:picMkLst>
            <pc:docMk/>
            <pc:sldMk cId="3935161070" sldId="1342"/>
            <ac:picMk id="23" creationId="{2E3CFCD0-4292-7858-ED74-06DBB194C7AE}"/>
          </ac:picMkLst>
        </pc:picChg>
        <pc:picChg chg="add mod">
          <ac:chgData name="Carlos Arocha" userId="f629e0de194f0a22" providerId="LiveId" clId="{87924DC2-8BE8-4E7E-BB89-79F633436B71}" dt="2024-05-30T07:37:37.568" v="886" actId="1036"/>
          <ac:picMkLst>
            <pc:docMk/>
            <pc:sldMk cId="3935161070" sldId="1342"/>
            <ac:picMk id="24" creationId="{09A57305-44A2-D5E0-B40A-00395068C5C3}"/>
          </ac:picMkLst>
        </pc:picChg>
        <pc:picChg chg="add mod">
          <ac:chgData name="Carlos Arocha" userId="f629e0de194f0a22" providerId="LiveId" clId="{87924DC2-8BE8-4E7E-BB89-79F633436B71}" dt="2024-05-30T07:37:19.841" v="831" actId="1076"/>
          <ac:picMkLst>
            <pc:docMk/>
            <pc:sldMk cId="3935161070" sldId="1342"/>
            <ac:picMk id="26" creationId="{B43B110A-5BD0-534B-3C3D-6AA056415B07}"/>
          </ac:picMkLst>
        </pc:picChg>
        <pc:picChg chg="add mod">
          <ac:chgData name="Carlos Arocha" userId="f629e0de194f0a22" providerId="LiveId" clId="{87924DC2-8BE8-4E7E-BB89-79F633436B71}" dt="2024-05-30T07:37:10.554" v="830" actId="1076"/>
          <ac:picMkLst>
            <pc:docMk/>
            <pc:sldMk cId="3935161070" sldId="1342"/>
            <ac:picMk id="27" creationId="{F77F1EB9-EDA1-DA30-FB94-664EB26DC28F}"/>
          </ac:picMkLst>
        </pc:picChg>
        <pc:picChg chg="add mod">
          <ac:chgData name="Carlos Arocha" userId="f629e0de194f0a22" providerId="LiveId" clId="{87924DC2-8BE8-4E7E-BB89-79F633436B71}" dt="2024-05-30T07:37:34.378" v="874" actId="1038"/>
          <ac:picMkLst>
            <pc:docMk/>
            <pc:sldMk cId="3935161070" sldId="1342"/>
            <ac:picMk id="28" creationId="{326386BC-1B9C-3F04-F0D7-30C68947A4EC}"/>
          </ac:picMkLst>
        </pc:picChg>
        <pc:inkChg chg="add">
          <ac:chgData name="Carlos Arocha" userId="f629e0de194f0a22" providerId="LiveId" clId="{87924DC2-8BE8-4E7E-BB89-79F633436B71}" dt="2024-05-30T12:37:57.290" v="2372"/>
          <ac:inkMkLst>
            <pc:docMk/>
            <pc:sldMk cId="3935161070" sldId="1342"/>
            <ac:inkMk id="3" creationId="{0471E173-3944-580C-634C-E08AD2EE2DF8}"/>
          </ac:inkMkLst>
        </pc:inkChg>
      </pc:sldChg>
      <pc:sldChg chg="addSp delSp modSp new mod">
        <pc:chgData name="Carlos Arocha" userId="f629e0de194f0a22" providerId="LiveId" clId="{87924DC2-8BE8-4E7E-BB89-79F633436B71}" dt="2024-05-30T12:37:57.290" v="2372"/>
        <pc:sldMkLst>
          <pc:docMk/>
          <pc:sldMk cId="1397853383" sldId="1343"/>
        </pc:sldMkLst>
        <pc:spChg chg="mod">
          <ac:chgData name="Carlos Arocha" userId="f629e0de194f0a22" providerId="LiveId" clId="{87924DC2-8BE8-4E7E-BB89-79F633436B71}" dt="2024-05-30T07:48:00.826" v="1347" actId="6549"/>
          <ac:spMkLst>
            <pc:docMk/>
            <pc:sldMk cId="1397853383" sldId="1343"/>
            <ac:spMk id="2" creationId="{E978F158-9EA0-6ECC-D47D-37A562DD0F16}"/>
          </ac:spMkLst>
        </pc:spChg>
        <pc:spChg chg="del">
          <ac:chgData name="Carlos Arocha" userId="f629e0de194f0a22" providerId="LiveId" clId="{87924DC2-8BE8-4E7E-BB89-79F633436B71}" dt="2024-05-30T07:39:50.551" v="977" actId="478"/>
          <ac:spMkLst>
            <pc:docMk/>
            <pc:sldMk cId="1397853383" sldId="1343"/>
            <ac:spMk id="3" creationId="{82EDB39B-EAE1-8503-96A4-0C1C581F43BA}"/>
          </ac:spMkLst>
        </pc:spChg>
        <pc:spChg chg="add mod">
          <ac:chgData name="Carlos Arocha" userId="f629e0de194f0a22" providerId="LiveId" clId="{87924DC2-8BE8-4E7E-BB89-79F633436B71}" dt="2024-05-30T08:48:02.970" v="2220" actId="20577"/>
          <ac:spMkLst>
            <pc:docMk/>
            <pc:sldMk cId="1397853383" sldId="1343"/>
            <ac:spMk id="7" creationId="{3314A63F-BE20-17A1-6D6A-EC14F4A40523}"/>
          </ac:spMkLst>
        </pc:spChg>
        <pc:graphicFrameChg chg="add mod modGraphic">
          <ac:chgData name="Carlos Arocha" userId="f629e0de194f0a22" providerId="LiveId" clId="{87924DC2-8BE8-4E7E-BB89-79F633436B71}" dt="2024-05-30T07:48:50.437" v="1393" actId="6549"/>
          <ac:graphicFrameMkLst>
            <pc:docMk/>
            <pc:sldMk cId="1397853383" sldId="1343"/>
            <ac:graphicFrameMk id="6" creationId="{2D5D8867-D03E-E71A-0CEC-1A2ABF900CD7}"/>
          </ac:graphicFrameMkLst>
        </pc:graphicFrameChg>
        <pc:inkChg chg="add">
          <ac:chgData name="Carlos Arocha" userId="f629e0de194f0a22" providerId="LiveId" clId="{87924DC2-8BE8-4E7E-BB89-79F633436B71}" dt="2024-05-30T12:37:57.290" v="2372"/>
          <ac:inkMkLst>
            <pc:docMk/>
            <pc:sldMk cId="1397853383" sldId="1343"/>
            <ac:inkMk id="3" creationId="{3117592F-1794-7ECE-2911-ACD91E208FA4}"/>
          </ac:inkMkLst>
        </pc:inkChg>
      </pc:sldChg>
      <pc:sldMasterChg chg="modSp mod modSldLayout">
        <pc:chgData name="Carlos Arocha" userId="f629e0de194f0a22" providerId="LiveId" clId="{87924DC2-8BE8-4E7E-BB89-79F633436B71}" dt="2024-05-30T08:22:10.513" v="2054" actId="1076"/>
        <pc:sldMasterMkLst>
          <pc:docMk/>
          <pc:sldMasterMk cId="4166569594" sldId="2147483672"/>
        </pc:sldMasterMkLst>
        <pc:spChg chg="mod">
          <ac:chgData name="Carlos Arocha" userId="f629e0de194f0a22" providerId="LiveId" clId="{87924DC2-8BE8-4E7E-BB89-79F633436B71}" dt="2024-05-30T08:22:10.513" v="2054" actId="1076"/>
          <ac:spMkLst>
            <pc:docMk/>
            <pc:sldMasterMk cId="4166569594" sldId="2147483672"/>
            <ac:spMk id="5" creationId="{00000000-0000-0000-0000-000000000000}"/>
          </ac:spMkLst>
        </pc:spChg>
        <pc:sldLayoutChg chg="modSp mod">
          <pc:chgData name="Carlos Arocha" userId="f629e0de194f0a22" providerId="LiveId" clId="{87924DC2-8BE8-4E7E-BB89-79F633436B71}" dt="2024-05-30T08:22:02.440" v="2053" actId="1076"/>
          <pc:sldLayoutMkLst>
            <pc:docMk/>
            <pc:sldMasterMk cId="4166569594" sldId="2147483672"/>
            <pc:sldLayoutMk cId="403261769" sldId="2147483695"/>
          </pc:sldLayoutMkLst>
          <pc:spChg chg="mod">
            <ac:chgData name="Carlos Arocha" userId="f629e0de194f0a22" providerId="LiveId" clId="{87924DC2-8BE8-4E7E-BB89-79F633436B71}" dt="2024-05-30T08:22:02.440" v="2053" actId="1076"/>
            <ac:spMkLst>
              <pc:docMk/>
              <pc:sldMasterMk cId="4166569594" sldId="2147483672"/>
              <pc:sldLayoutMk cId="403261769" sldId="2147483695"/>
              <ac:spMk id="6" creationId="{00000000-0000-0000-0000-000000000000}"/>
            </ac:spMkLst>
          </pc:spChg>
        </pc:sldLayoutChg>
      </pc:sldMasterChg>
    </pc:docChg>
  </pc:docChgLst>
  <pc:docChgLst>
    <pc:chgData name="Carlos Arocha" userId="f629e0de194f0a22" providerId="LiveId" clId="{7AA63B70-1E92-4A7D-B706-841FEFC0C03B}"/>
    <pc:docChg chg="undo custSel addSld delSld modSld">
      <pc:chgData name="Carlos Arocha" userId="f629e0de194f0a22" providerId="LiveId" clId="{7AA63B70-1E92-4A7D-B706-841FEFC0C03B}" dt="2024-05-31T13:02:40.892" v="3442"/>
      <pc:docMkLst>
        <pc:docMk/>
      </pc:docMkLst>
      <pc:sldChg chg="modSp mod">
        <pc:chgData name="Carlos Arocha" userId="f629e0de194f0a22" providerId="LiveId" clId="{7AA63B70-1E92-4A7D-B706-841FEFC0C03B}" dt="2024-05-31T07:06:25.995" v="57" actId="6549"/>
        <pc:sldMkLst>
          <pc:docMk/>
          <pc:sldMk cId="2687324220" sldId="256"/>
        </pc:sldMkLst>
        <pc:spChg chg="mod">
          <ac:chgData name="Carlos Arocha" userId="f629e0de194f0a22" providerId="LiveId" clId="{7AA63B70-1E92-4A7D-B706-841FEFC0C03B}" dt="2024-05-31T07:06:21.073" v="55" actId="20577"/>
          <ac:spMkLst>
            <pc:docMk/>
            <pc:sldMk cId="2687324220" sldId="256"/>
            <ac:spMk id="2" creationId="{25A7BA8D-A2BA-495F-9E8F-6D6E3929E3E0}"/>
          </ac:spMkLst>
        </pc:spChg>
        <pc:spChg chg="mod">
          <ac:chgData name="Carlos Arocha" userId="f629e0de194f0a22" providerId="LiveId" clId="{7AA63B70-1E92-4A7D-B706-841FEFC0C03B}" dt="2024-05-31T07:06:25.995" v="57" actId="6549"/>
          <ac:spMkLst>
            <pc:docMk/>
            <pc:sldMk cId="2687324220" sldId="256"/>
            <ac:spMk id="7" creationId="{29A3B4AC-E436-91D9-D7B1-D6C07FE93895}"/>
          </ac:spMkLst>
        </pc:spChg>
      </pc:sldChg>
      <pc:sldChg chg="modSp mod">
        <pc:chgData name="Carlos Arocha" userId="f629e0de194f0a22" providerId="LiveId" clId="{7AA63B70-1E92-4A7D-B706-841FEFC0C03B}" dt="2024-05-31T08:27:41.865" v="3433" actId="20577"/>
        <pc:sldMkLst>
          <pc:docMk/>
          <pc:sldMk cId="3856763311" sldId="311"/>
        </pc:sldMkLst>
        <pc:graphicFrameChg chg="modGraphic">
          <ac:chgData name="Carlos Arocha" userId="f629e0de194f0a22" providerId="LiveId" clId="{7AA63B70-1E92-4A7D-B706-841FEFC0C03B}" dt="2024-05-31T08:27:41.865" v="3433" actId="20577"/>
          <ac:graphicFrameMkLst>
            <pc:docMk/>
            <pc:sldMk cId="3856763311" sldId="311"/>
            <ac:graphicFrameMk id="7" creationId="{AA25F109-37DA-5FFE-EA34-E647BA81147D}"/>
          </ac:graphicFrameMkLst>
        </pc:graphicFrameChg>
      </pc:sldChg>
      <pc:sldChg chg="addSp delSp modSp mod chgLayout">
        <pc:chgData name="Carlos Arocha" userId="f629e0de194f0a22" providerId="LiveId" clId="{7AA63B70-1E92-4A7D-B706-841FEFC0C03B}" dt="2024-05-31T12:37:39.744" v="3441"/>
        <pc:sldMkLst>
          <pc:docMk/>
          <pc:sldMk cId="3146303647" sldId="1325"/>
        </pc:sldMkLst>
        <pc:spChg chg="mod ord">
          <ac:chgData name="Carlos Arocha" userId="f629e0de194f0a22" providerId="LiveId" clId="{7AA63B70-1E92-4A7D-B706-841FEFC0C03B}" dt="2024-05-31T07:48:52.612" v="775" actId="20577"/>
          <ac:spMkLst>
            <pc:docMk/>
            <pc:sldMk cId="3146303647" sldId="1325"/>
            <ac:spMk id="2" creationId="{CCF2B98E-45AB-46C9-B094-EBD4CA660B85}"/>
          </ac:spMkLst>
        </pc:spChg>
        <pc:spChg chg="mod ord">
          <ac:chgData name="Carlos Arocha" userId="f629e0de194f0a22" providerId="LiveId" clId="{7AA63B70-1E92-4A7D-B706-841FEFC0C03B}" dt="2024-05-31T07:42:58.344" v="202" actId="700"/>
          <ac:spMkLst>
            <pc:docMk/>
            <pc:sldMk cId="3146303647" sldId="1325"/>
            <ac:spMk id="4" creationId="{3446F12B-FB49-4F8B-B5AB-FD0B05F56A20}"/>
          </ac:spMkLst>
        </pc:spChg>
        <pc:spChg chg="mod ord">
          <ac:chgData name="Carlos Arocha" userId="f629e0de194f0a22" providerId="LiveId" clId="{7AA63B70-1E92-4A7D-B706-841FEFC0C03B}" dt="2024-05-31T07:42:58.344" v="202" actId="700"/>
          <ac:spMkLst>
            <pc:docMk/>
            <pc:sldMk cId="3146303647" sldId="1325"/>
            <ac:spMk id="5" creationId="{ABDEF41F-7F96-45D3-B4CC-F625F9A36911}"/>
          </ac:spMkLst>
        </pc:spChg>
        <pc:spChg chg="add mod ord">
          <ac:chgData name="Carlos Arocha" userId="f629e0de194f0a22" providerId="LiveId" clId="{7AA63B70-1E92-4A7D-B706-841FEFC0C03B}" dt="2024-05-31T08:19:55.858" v="2510"/>
          <ac:spMkLst>
            <pc:docMk/>
            <pc:sldMk cId="3146303647" sldId="1325"/>
            <ac:spMk id="6" creationId="{7C6EF925-A1FD-950A-716B-2ED5879E977B}"/>
          </ac:spMkLst>
        </pc:spChg>
        <pc:spChg chg="add mod">
          <ac:chgData name="Carlos Arocha" userId="f629e0de194f0a22" providerId="LiveId" clId="{7AA63B70-1E92-4A7D-B706-841FEFC0C03B}" dt="2024-05-31T08:21:25.656" v="2539" actId="1076"/>
          <ac:spMkLst>
            <pc:docMk/>
            <pc:sldMk cId="3146303647" sldId="1325"/>
            <ac:spMk id="7" creationId="{E9B2BE7C-C248-16F1-25CF-6AAC008A13F3}"/>
          </ac:spMkLst>
        </pc:spChg>
        <pc:spChg chg="del">
          <ac:chgData name="Carlos Arocha" userId="f629e0de194f0a22" providerId="LiveId" clId="{7AA63B70-1E92-4A7D-B706-841FEFC0C03B}" dt="2024-05-31T07:42:36.564" v="199" actId="478"/>
          <ac:spMkLst>
            <pc:docMk/>
            <pc:sldMk cId="3146303647" sldId="1325"/>
            <ac:spMk id="10" creationId="{F7AB5799-2931-2135-0E13-33ED362AA2DA}"/>
          </ac:spMkLst>
        </pc:spChg>
        <pc:spChg chg="del">
          <ac:chgData name="Carlos Arocha" userId="f629e0de194f0a22" providerId="LiveId" clId="{7AA63B70-1E92-4A7D-B706-841FEFC0C03B}" dt="2024-05-31T07:42:37.924" v="200" actId="478"/>
          <ac:spMkLst>
            <pc:docMk/>
            <pc:sldMk cId="3146303647" sldId="1325"/>
            <ac:spMk id="11" creationId="{6063D867-3FF9-31E2-6FAB-249EA3DFCF46}"/>
          </ac:spMkLst>
        </pc:spChg>
        <pc:spChg chg="del">
          <ac:chgData name="Carlos Arocha" userId="f629e0de194f0a22" providerId="LiveId" clId="{7AA63B70-1E92-4A7D-B706-841FEFC0C03B}" dt="2024-05-31T07:42:46.748" v="201" actId="478"/>
          <ac:spMkLst>
            <pc:docMk/>
            <pc:sldMk cId="3146303647" sldId="1325"/>
            <ac:spMk id="12" creationId="{C6CF49BF-322F-FFB1-061A-63588AF61941}"/>
          </ac:spMkLst>
        </pc:spChg>
        <pc:spChg chg="del">
          <ac:chgData name="Carlos Arocha" userId="f629e0de194f0a22" providerId="LiveId" clId="{7AA63B70-1E92-4A7D-B706-841FEFC0C03B}" dt="2024-05-31T07:42:46.748" v="201" actId="478"/>
          <ac:spMkLst>
            <pc:docMk/>
            <pc:sldMk cId="3146303647" sldId="1325"/>
            <ac:spMk id="13" creationId="{DD558745-5C69-0920-841B-76921627943A}"/>
          </ac:spMkLst>
        </pc:spChg>
        <pc:spChg chg="del">
          <ac:chgData name="Carlos Arocha" userId="f629e0de194f0a22" providerId="LiveId" clId="{7AA63B70-1E92-4A7D-B706-841FEFC0C03B}" dt="2024-05-31T07:42:46.748" v="201" actId="478"/>
          <ac:spMkLst>
            <pc:docMk/>
            <pc:sldMk cId="3146303647" sldId="1325"/>
            <ac:spMk id="14" creationId="{33140CD4-551C-2D9B-77B3-A0062B62E1F1}"/>
          </ac:spMkLst>
        </pc:spChg>
        <pc:spChg chg="del">
          <ac:chgData name="Carlos Arocha" userId="f629e0de194f0a22" providerId="LiveId" clId="{7AA63B70-1E92-4A7D-B706-841FEFC0C03B}" dt="2024-05-31T07:42:46.748" v="201" actId="478"/>
          <ac:spMkLst>
            <pc:docMk/>
            <pc:sldMk cId="3146303647" sldId="1325"/>
            <ac:spMk id="15" creationId="{4EEE52F2-2F99-D67C-29CD-9B1E183AD43C}"/>
          </ac:spMkLst>
        </pc:spChg>
        <pc:spChg chg="del">
          <ac:chgData name="Carlos Arocha" userId="f629e0de194f0a22" providerId="LiveId" clId="{7AA63B70-1E92-4A7D-B706-841FEFC0C03B}" dt="2024-05-31T07:42:46.748" v="201" actId="478"/>
          <ac:spMkLst>
            <pc:docMk/>
            <pc:sldMk cId="3146303647" sldId="1325"/>
            <ac:spMk id="16" creationId="{FE6FDC2F-C935-B6FD-F74C-781511CC4170}"/>
          </ac:spMkLst>
        </pc:spChg>
        <pc:spChg chg="del">
          <ac:chgData name="Carlos Arocha" userId="f629e0de194f0a22" providerId="LiveId" clId="{7AA63B70-1E92-4A7D-B706-841FEFC0C03B}" dt="2024-05-31T07:42:46.748" v="201" actId="478"/>
          <ac:spMkLst>
            <pc:docMk/>
            <pc:sldMk cId="3146303647" sldId="1325"/>
            <ac:spMk id="17" creationId="{CB48060C-8599-37B0-AD38-62DAD3D2547C}"/>
          </ac:spMkLst>
        </pc:spChg>
        <pc:spChg chg="del">
          <ac:chgData name="Carlos Arocha" userId="f629e0de194f0a22" providerId="LiveId" clId="{7AA63B70-1E92-4A7D-B706-841FEFC0C03B}" dt="2024-05-31T07:42:46.748" v="201" actId="478"/>
          <ac:spMkLst>
            <pc:docMk/>
            <pc:sldMk cId="3146303647" sldId="1325"/>
            <ac:spMk id="18" creationId="{7AC01978-103F-2C25-A874-F97D7960D0E5}"/>
          </ac:spMkLst>
        </pc:spChg>
        <pc:spChg chg="del">
          <ac:chgData name="Carlos Arocha" userId="f629e0de194f0a22" providerId="LiveId" clId="{7AA63B70-1E92-4A7D-B706-841FEFC0C03B}" dt="2024-05-31T07:42:46.748" v="201" actId="478"/>
          <ac:spMkLst>
            <pc:docMk/>
            <pc:sldMk cId="3146303647" sldId="1325"/>
            <ac:spMk id="19" creationId="{A2D87E3E-2194-6D2E-2E33-8DF421FD59B8}"/>
          </ac:spMkLst>
        </pc:spChg>
        <pc:picChg chg="add mod">
          <ac:chgData name="Carlos Arocha" userId="f629e0de194f0a22" providerId="LiveId" clId="{7AA63B70-1E92-4A7D-B706-841FEFC0C03B}" dt="2024-05-31T08:01:02.005" v="1323" actId="1035"/>
          <ac:picMkLst>
            <pc:docMk/>
            <pc:sldMk cId="3146303647" sldId="1325"/>
            <ac:picMk id="4098" creationId="{8A1B621F-A8D0-1150-11A0-9B669690E5D2}"/>
          </ac:picMkLst>
        </pc:picChg>
        <pc:inkChg chg="add">
          <ac:chgData name="Carlos Arocha" userId="f629e0de194f0a22" providerId="LiveId" clId="{7AA63B70-1E92-4A7D-B706-841FEFC0C03B}" dt="2024-05-31T12:27:22.341" v="3440"/>
          <ac:inkMkLst>
            <pc:docMk/>
            <pc:sldMk cId="3146303647" sldId="1325"/>
            <ac:inkMk id="3" creationId="{78D2C802-3392-3B09-51A8-6BD4733988F8}"/>
          </ac:inkMkLst>
        </pc:inkChg>
        <pc:inkChg chg="del">
          <ac:chgData name="Carlos Arocha" userId="f629e0de194f0a22" providerId="LiveId" clId="{7AA63B70-1E92-4A7D-B706-841FEFC0C03B}" dt="2024-05-31T07:42:46.748" v="201" actId="478"/>
          <ac:inkMkLst>
            <pc:docMk/>
            <pc:sldMk cId="3146303647" sldId="1325"/>
            <ac:inkMk id="3" creationId="{DD29BBED-E7F5-9D8C-3203-C67E5D54F8A4}"/>
          </ac:inkMkLst>
        </pc:inkChg>
        <pc:inkChg chg="add">
          <ac:chgData name="Carlos Arocha" userId="f629e0de194f0a22" providerId="LiveId" clId="{7AA63B70-1E92-4A7D-B706-841FEFC0C03B}" dt="2024-05-31T12:27:22.341" v="3440"/>
          <ac:inkMkLst>
            <pc:docMk/>
            <pc:sldMk cId="3146303647" sldId="1325"/>
            <ac:inkMk id="8" creationId="{FD7C05F3-60E2-B650-D64E-EDDB9866A12E}"/>
          </ac:inkMkLst>
        </pc:inkChg>
        <pc:inkChg chg="add">
          <ac:chgData name="Carlos Arocha" userId="f629e0de194f0a22" providerId="LiveId" clId="{7AA63B70-1E92-4A7D-B706-841FEFC0C03B}" dt="2024-05-31T12:27:22.341" v="3440"/>
          <ac:inkMkLst>
            <pc:docMk/>
            <pc:sldMk cId="3146303647" sldId="1325"/>
            <ac:inkMk id="9" creationId="{73547E71-5D14-5FA3-3C8C-D79F3D08365C}"/>
          </ac:inkMkLst>
        </pc:inkChg>
        <pc:inkChg chg="add">
          <ac:chgData name="Carlos Arocha" userId="f629e0de194f0a22" providerId="LiveId" clId="{7AA63B70-1E92-4A7D-B706-841FEFC0C03B}" dt="2024-05-31T12:37:39.744" v="3441"/>
          <ac:inkMkLst>
            <pc:docMk/>
            <pc:sldMk cId="3146303647" sldId="1325"/>
            <ac:inkMk id="10" creationId="{E24C1F1E-8697-2A8F-B3AC-011C21EC4D05}"/>
          </ac:inkMkLst>
        </pc:inkChg>
      </pc:sldChg>
      <pc:sldChg chg="addSp delSp modSp mod">
        <pc:chgData name="Carlos Arocha" userId="f629e0de194f0a22" providerId="LiveId" clId="{7AA63B70-1E92-4A7D-B706-841FEFC0C03B}" dt="2024-05-31T13:02:40.892" v="3442"/>
        <pc:sldMkLst>
          <pc:docMk/>
          <pc:sldMk cId="3385248518" sldId="1329"/>
        </pc:sldMkLst>
        <pc:spChg chg="add mod">
          <ac:chgData name="Carlos Arocha" userId="f629e0de194f0a22" providerId="LiveId" clId="{7AA63B70-1E92-4A7D-B706-841FEFC0C03B}" dt="2024-05-31T12:17:35.654" v="3438"/>
          <ac:spMkLst>
            <pc:docMk/>
            <pc:sldMk cId="3385248518" sldId="1329"/>
            <ac:spMk id="3" creationId="{00000000-0008-0000-0000-000003080000}"/>
          </ac:spMkLst>
        </pc:spChg>
        <pc:spChg chg="add mod">
          <ac:chgData name="Carlos Arocha" userId="f629e0de194f0a22" providerId="LiveId" clId="{7AA63B70-1E92-4A7D-B706-841FEFC0C03B}" dt="2024-05-31T07:31:41.209" v="63"/>
          <ac:spMkLst>
            <pc:docMk/>
            <pc:sldMk cId="3385248518" sldId="1329"/>
            <ac:spMk id="5" creationId="{00000000-0008-0000-0000-000003080000}"/>
          </ac:spMkLst>
        </pc:spChg>
        <pc:graphicFrameChg chg="add mod">
          <ac:chgData name="Carlos Arocha" userId="f629e0de194f0a22" providerId="LiveId" clId="{7AA63B70-1E92-4A7D-B706-841FEFC0C03B}" dt="2024-05-31T12:17:31.281" v="3435"/>
          <ac:graphicFrameMkLst>
            <pc:docMk/>
            <pc:sldMk cId="3385248518" sldId="1329"/>
            <ac:graphicFrameMk id="2" creationId="{B285FD6F-3D7A-612C-CE43-C5C401A7F5CF}"/>
          </ac:graphicFrameMkLst>
        </pc:graphicFrameChg>
        <pc:graphicFrameChg chg="add mod">
          <ac:chgData name="Carlos Arocha" userId="f629e0de194f0a22" providerId="LiveId" clId="{7AA63B70-1E92-4A7D-B706-841FEFC0C03B}" dt="2024-05-31T07:31:38.074" v="60"/>
          <ac:graphicFrameMkLst>
            <pc:docMk/>
            <pc:sldMk cId="3385248518" sldId="1329"/>
            <ac:graphicFrameMk id="3" creationId="{F6E85108-3756-448B-E473-E02ED86E79EE}"/>
          </ac:graphicFrameMkLst>
        </pc:graphicFrameChg>
        <pc:graphicFrameChg chg="add mod">
          <ac:chgData name="Carlos Arocha" userId="f629e0de194f0a22" providerId="LiveId" clId="{7AA63B70-1E92-4A7D-B706-841FEFC0C03B}" dt="2024-05-31T12:17:35.888" v="3439"/>
          <ac:graphicFrameMkLst>
            <pc:docMk/>
            <pc:sldMk cId="3385248518" sldId="1329"/>
            <ac:graphicFrameMk id="5" creationId="{BCEAFC0F-D754-96E0-FD10-D88A27BAEA16}"/>
          </ac:graphicFrameMkLst>
        </pc:graphicFrameChg>
        <pc:graphicFrameChg chg="del">
          <ac:chgData name="Carlos Arocha" userId="f629e0de194f0a22" providerId="LiveId" clId="{7AA63B70-1E92-4A7D-B706-841FEFC0C03B}" dt="2024-05-31T07:31:36.594" v="59" actId="478"/>
          <ac:graphicFrameMkLst>
            <pc:docMk/>
            <pc:sldMk cId="3385248518" sldId="1329"/>
            <ac:graphicFrameMk id="7" creationId="{8F67C6E2-ABF6-ADD7-09F4-76B03AD66961}"/>
          </ac:graphicFrameMkLst>
        </pc:graphicFrameChg>
        <pc:picChg chg="add del mod">
          <ac:chgData name="Carlos Arocha" userId="f629e0de194f0a22" providerId="LiveId" clId="{7AA63B70-1E92-4A7D-B706-841FEFC0C03B}" dt="2024-05-31T12:17:29.514" v="3434" actId="478"/>
          <ac:picMkLst>
            <pc:docMk/>
            <pc:sldMk cId="3385248518" sldId="1329"/>
            <ac:picMk id="6" creationId="{B5FC6A96-F240-6110-C47F-CEE749885E0A}"/>
          </ac:picMkLst>
        </pc:picChg>
        <pc:inkChg chg="del">
          <ac:chgData name="Carlos Arocha" userId="f629e0de194f0a22" providerId="LiveId" clId="{7AA63B70-1E92-4A7D-B706-841FEFC0C03B}" dt="2024-05-31T07:31:34.974" v="58" actId="478"/>
          <ac:inkMkLst>
            <pc:docMk/>
            <pc:sldMk cId="3385248518" sldId="1329"/>
            <ac:inkMk id="2" creationId="{1C0C4516-0FA0-38AC-06CE-84DC131ABFB3}"/>
          </ac:inkMkLst>
        </pc:inkChg>
        <pc:inkChg chg="add">
          <ac:chgData name="Carlos Arocha" userId="f629e0de194f0a22" providerId="LiveId" clId="{7AA63B70-1E92-4A7D-B706-841FEFC0C03B}" dt="2024-05-31T13:02:40.892" v="3442"/>
          <ac:inkMkLst>
            <pc:docMk/>
            <pc:sldMk cId="3385248518" sldId="1329"/>
            <ac:inkMk id="7" creationId="{9A082FDB-16FB-0C36-E558-7BE934694BD4}"/>
          </ac:inkMkLst>
        </pc:inkChg>
      </pc:sldChg>
      <pc:sldChg chg="del">
        <pc:chgData name="Carlos Arocha" userId="f629e0de194f0a22" providerId="LiveId" clId="{7AA63B70-1E92-4A7D-B706-841FEFC0C03B}" dt="2024-05-31T08:21:47.805" v="2541" actId="47"/>
        <pc:sldMkLst>
          <pc:docMk/>
          <pc:sldMk cId="3432975919" sldId="1332"/>
        </pc:sldMkLst>
      </pc:sldChg>
      <pc:sldChg chg="addSp delSp modSp mod">
        <pc:chgData name="Carlos Arocha" userId="f629e0de194f0a22" providerId="LiveId" clId="{7AA63B70-1E92-4A7D-B706-841FEFC0C03B}" dt="2024-05-31T08:17:40.720" v="2507" actId="20577"/>
        <pc:sldMkLst>
          <pc:docMk/>
          <pc:sldMk cId="3935161070" sldId="1342"/>
        </pc:sldMkLst>
        <pc:spChg chg="mod">
          <ac:chgData name="Carlos Arocha" userId="f629e0de194f0a22" providerId="LiveId" clId="{7AA63B70-1E92-4A7D-B706-841FEFC0C03B}" dt="2024-05-31T08:04:50.753" v="1680" actId="6549"/>
          <ac:spMkLst>
            <pc:docMk/>
            <pc:sldMk cId="3935161070" sldId="1342"/>
            <ac:spMk id="2" creationId="{CCF2B98E-45AB-46C9-B094-EBD4CA660B85}"/>
          </ac:spMkLst>
        </pc:spChg>
        <pc:spChg chg="add mod">
          <ac:chgData name="Carlos Arocha" userId="f629e0de194f0a22" providerId="LiveId" clId="{7AA63B70-1E92-4A7D-B706-841FEFC0C03B}" dt="2024-05-31T08:17:14.535" v="2502" actId="113"/>
          <ac:spMkLst>
            <pc:docMk/>
            <pc:sldMk cId="3935161070" sldId="1342"/>
            <ac:spMk id="6" creationId="{1060C702-CB07-3B2B-342E-E0288114A8EE}"/>
          </ac:spMkLst>
        </pc:spChg>
        <pc:spChg chg="add mod">
          <ac:chgData name="Carlos Arocha" userId="f629e0de194f0a22" providerId="LiveId" clId="{7AA63B70-1E92-4A7D-B706-841FEFC0C03B}" dt="2024-05-31T08:17:17.795" v="2503" actId="113"/>
          <ac:spMkLst>
            <pc:docMk/>
            <pc:sldMk cId="3935161070" sldId="1342"/>
            <ac:spMk id="8" creationId="{8BEE2CEC-5B23-A463-7A6E-317F4A6CC59B}"/>
          </ac:spMkLst>
        </pc:spChg>
        <pc:spChg chg="add mod">
          <ac:chgData name="Carlos Arocha" userId="f629e0de194f0a22" providerId="LiveId" clId="{7AA63B70-1E92-4A7D-B706-841FEFC0C03B}" dt="2024-05-31T08:17:21.218" v="2504" actId="113"/>
          <ac:spMkLst>
            <pc:docMk/>
            <pc:sldMk cId="3935161070" sldId="1342"/>
            <ac:spMk id="10" creationId="{1B4CD6EB-701C-0BC1-1663-744348AB749C}"/>
          </ac:spMkLst>
        </pc:spChg>
        <pc:spChg chg="add mod">
          <ac:chgData name="Carlos Arocha" userId="f629e0de194f0a22" providerId="LiveId" clId="{7AA63B70-1E92-4A7D-B706-841FEFC0C03B}" dt="2024-05-31T08:17:24.375" v="2505" actId="113"/>
          <ac:spMkLst>
            <pc:docMk/>
            <pc:sldMk cId="3935161070" sldId="1342"/>
            <ac:spMk id="11" creationId="{1AF3D826-9362-74E9-175E-C0F8C7A77647}"/>
          </ac:spMkLst>
        </pc:spChg>
        <pc:spChg chg="add mod">
          <ac:chgData name="Carlos Arocha" userId="f629e0de194f0a22" providerId="LiveId" clId="{7AA63B70-1E92-4A7D-B706-841FEFC0C03B}" dt="2024-05-31T08:17:03.189" v="2500" actId="2711"/>
          <ac:spMkLst>
            <pc:docMk/>
            <pc:sldMk cId="3935161070" sldId="1342"/>
            <ac:spMk id="12" creationId="{D8761752-2729-66AD-CF88-B0CDB3828C01}"/>
          </ac:spMkLst>
        </pc:spChg>
        <pc:spChg chg="add mod">
          <ac:chgData name="Carlos Arocha" userId="f629e0de194f0a22" providerId="LiveId" clId="{7AA63B70-1E92-4A7D-B706-841FEFC0C03B}" dt="2024-05-31T08:17:03.189" v="2500" actId="2711"/>
          <ac:spMkLst>
            <pc:docMk/>
            <pc:sldMk cId="3935161070" sldId="1342"/>
            <ac:spMk id="13" creationId="{8732FF2B-7625-578F-89A9-FAE41F1B5892}"/>
          </ac:spMkLst>
        </pc:spChg>
        <pc:spChg chg="add mod">
          <ac:chgData name="Carlos Arocha" userId="f629e0de194f0a22" providerId="LiveId" clId="{7AA63B70-1E92-4A7D-B706-841FEFC0C03B}" dt="2024-05-31T08:17:03.189" v="2500" actId="2711"/>
          <ac:spMkLst>
            <pc:docMk/>
            <pc:sldMk cId="3935161070" sldId="1342"/>
            <ac:spMk id="14" creationId="{BD746E3C-A05B-D24B-775C-D880F10C216E}"/>
          </ac:spMkLst>
        </pc:spChg>
        <pc:spChg chg="add mod">
          <ac:chgData name="Carlos Arocha" userId="f629e0de194f0a22" providerId="LiveId" clId="{7AA63B70-1E92-4A7D-B706-841FEFC0C03B}" dt="2024-05-31T08:17:40.720" v="2507" actId="20577"/>
          <ac:spMkLst>
            <pc:docMk/>
            <pc:sldMk cId="3935161070" sldId="1342"/>
            <ac:spMk id="15" creationId="{EAE9628A-E66B-83C5-9073-8D9853197E28}"/>
          </ac:spMkLst>
        </pc:spChg>
        <pc:spChg chg="add mod">
          <ac:chgData name="Carlos Arocha" userId="f629e0de194f0a22" providerId="LiveId" clId="{7AA63B70-1E92-4A7D-B706-841FEFC0C03B}" dt="2024-05-31T08:17:03.189" v="2500" actId="2711"/>
          <ac:spMkLst>
            <pc:docMk/>
            <pc:sldMk cId="3935161070" sldId="1342"/>
            <ac:spMk id="16" creationId="{07D42A4C-4B48-E6E1-2AF7-E6E0DBB422CE}"/>
          </ac:spMkLst>
        </pc:spChg>
        <pc:spChg chg="del">
          <ac:chgData name="Carlos Arocha" userId="f629e0de194f0a22" providerId="LiveId" clId="{7AA63B70-1E92-4A7D-B706-841FEFC0C03B}" dt="2024-05-31T08:04:55.305" v="1682" actId="478"/>
          <ac:spMkLst>
            <pc:docMk/>
            <pc:sldMk cId="3935161070" sldId="1342"/>
            <ac:spMk id="30" creationId="{6D15E390-79D9-BB7F-B21E-E065B6E633FA}"/>
          </ac:spMkLst>
        </pc:spChg>
        <pc:spChg chg="mod">
          <ac:chgData name="Carlos Arocha" userId="f629e0de194f0a22" providerId="LiveId" clId="{7AA63B70-1E92-4A7D-B706-841FEFC0C03B}" dt="2024-05-31T08:17:33.305" v="2506" actId="6549"/>
          <ac:spMkLst>
            <pc:docMk/>
            <pc:sldMk cId="3935161070" sldId="1342"/>
            <ac:spMk id="31" creationId="{CA8BE19B-156C-A325-287F-88B081A6E8CB}"/>
          </ac:spMkLst>
        </pc:spChg>
        <pc:spChg chg="del">
          <ac:chgData name="Carlos Arocha" userId="f629e0de194f0a22" providerId="LiveId" clId="{7AA63B70-1E92-4A7D-B706-841FEFC0C03B}" dt="2024-05-31T08:05:00.445" v="1685" actId="478"/>
          <ac:spMkLst>
            <pc:docMk/>
            <pc:sldMk cId="3935161070" sldId="1342"/>
            <ac:spMk id="32" creationId="{022A309E-F0B8-A2AB-B60D-A0E73DB36A8A}"/>
          </ac:spMkLst>
        </pc:spChg>
        <pc:spChg chg="del mod">
          <ac:chgData name="Carlos Arocha" userId="f629e0de194f0a22" providerId="LiveId" clId="{7AA63B70-1E92-4A7D-B706-841FEFC0C03B}" dt="2024-05-31T08:05:06.707" v="1690" actId="478"/>
          <ac:spMkLst>
            <pc:docMk/>
            <pc:sldMk cId="3935161070" sldId="1342"/>
            <ac:spMk id="33" creationId="{8E66E19A-C8A9-F621-AD78-50557821FA50}"/>
          </ac:spMkLst>
        </pc:spChg>
        <pc:spChg chg="del">
          <ac:chgData name="Carlos Arocha" userId="f629e0de194f0a22" providerId="LiveId" clId="{7AA63B70-1E92-4A7D-B706-841FEFC0C03B}" dt="2024-05-31T08:04:53.205" v="1681" actId="478"/>
          <ac:spMkLst>
            <pc:docMk/>
            <pc:sldMk cId="3935161070" sldId="1342"/>
            <ac:spMk id="37" creationId="{4094F6D1-FEF4-A760-BA4F-E4FCC8A49116}"/>
          </ac:spMkLst>
        </pc:spChg>
        <pc:picChg chg="del">
          <ac:chgData name="Carlos Arocha" userId="f629e0de194f0a22" providerId="LiveId" clId="{7AA63B70-1E92-4A7D-B706-841FEFC0C03B}" dt="2024-05-31T08:05:10.555" v="1694" actId="478"/>
          <ac:picMkLst>
            <pc:docMk/>
            <pc:sldMk cId="3935161070" sldId="1342"/>
            <ac:picMk id="7" creationId="{01E3C5C6-7AEA-2A84-C94D-E1DF1263BA59}"/>
          </ac:picMkLst>
        </pc:picChg>
        <pc:picChg chg="del">
          <ac:chgData name="Carlos Arocha" userId="f629e0de194f0a22" providerId="LiveId" clId="{7AA63B70-1E92-4A7D-B706-841FEFC0C03B}" dt="2024-05-31T08:05:02.595" v="1688" actId="478"/>
          <ac:picMkLst>
            <pc:docMk/>
            <pc:sldMk cId="3935161070" sldId="1342"/>
            <ac:picMk id="9" creationId="{72A2A20B-E385-9C56-4FC8-51D9ED4F7F89}"/>
          </ac:picMkLst>
        </pc:picChg>
        <pc:picChg chg="add mod">
          <ac:chgData name="Carlos Arocha" userId="f629e0de194f0a22" providerId="LiveId" clId="{7AA63B70-1E92-4A7D-B706-841FEFC0C03B}" dt="2024-05-31T08:16:02.395" v="2485" actId="207"/>
          <ac:picMkLst>
            <pc:docMk/>
            <pc:sldMk cId="3935161070" sldId="1342"/>
            <ac:picMk id="18" creationId="{3A906508-3AE7-B635-0C80-0E3EF5C64DF6}"/>
          </ac:picMkLst>
        </pc:picChg>
        <pc:picChg chg="add mod">
          <ac:chgData name="Carlos Arocha" userId="f629e0de194f0a22" providerId="LiveId" clId="{7AA63B70-1E92-4A7D-B706-841FEFC0C03B}" dt="2024-05-31T08:16:02.395" v="2485" actId="207"/>
          <ac:picMkLst>
            <pc:docMk/>
            <pc:sldMk cId="3935161070" sldId="1342"/>
            <ac:picMk id="20" creationId="{CB982EC9-5DAC-E610-93A9-371B187B1B03}"/>
          </ac:picMkLst>
        </pc:picChg>
        <pc:picChg chg="add mod">
          <ac:chgData name="Carlos Arocha" userId="f629e0de194f0a22" providerId="LiveId" clId="{7AA63B70-1E92-4A7D-B706-841FEFC0C03B}" dt="2024-05-31T08:16:02.395" v="2485" actId="207"/>
          <ac:picMkLst>
            <pc:docMk/>
            <pc:sldMk cId="3935161070" sldId="1342"/>
            <ac:picMk id="22" creationId="{45A5804C-44C6-D23B-AD66-44FDDEC2E526}"/>
          </ac:picMkLst>
        </pc:picChg>
        <pc:picChg chg="del">
          <ac:chgData name="Carlos Arocha" userId="f629e0de194f0a22" providerId="LiveId" clId="{7AA63B70-1E92-4A7D-B706-841FEFC0C03B}" dt="2024-05-31T08:05:01.195" v="1686" actId="478"/>
          <ac:picMkLst>
            <pc:docMk/>
            <pc:sldMk cId="3935161070" sldId="1342"/>
            <ac:picMk id="23" creationId="{2E3CFCD0-4292-7858-ED74-06DBB194C7AE}"/>
          </ac:picMkLst>
        </pc:picChg>
        <pc:picChg chg="del">
          <ac:chgData name="Carlos Arocha" userId="f629e0de194f0a22" providerId="LiveId" clId="{7AA63B70-1E92-4A7D-B706-841FEFC0C03B}" dt="2024-05-31T08:05:07.635" v="1691" actId="478"/>
          <ac:picMkLst>
            <pc:docMk/>
            <pc:sldMk cId="3935161070" sldId="1342"/>
            <ac:picMk id="24" creationId="{09A57305-44A2-D5E0-B40A-00395068C5C3}"/>
          </ac:picMkLst>
        </pc:picChg>
        <pc:picChg chg="del">
          <ac:chgData name="Carlos Arocha" userId="f629e0de194f0a22" providerId="LiveId" clId="{7AA63B70-1E92-4A7D-B706-841FEFC0C03B}" dt="2024-05-31T08:05:09.767" v="1693" actId="478"/>
          <ac:picMkLst>
            <pc:docMk/>
            <pc:sldMk cId="3935161070" sldId="1342"/>
            <ac:picMk id="26" creationId="{B43B110A-5BD0-534B-3C3D-6AA056415B07}"/>
          </ac:picMkLst>
        </pc:picChg>
        <pc:picChg chg="del">
          <ac:chgData name="Carlos Arocha" userId="f629e0de194f0a22" providerId="LiveId" clId="{7AA63B70-1E92-4A7D-B706-841FEFC0C03B}" dt="2024-05-31T08:05:01.895" v="1687" actId="478"/>
          <ac:picMkLst>
            <pc:docMk/>
            <pc:sldMk cId="3935161070" sldId="1342"/>
            <ac:picMk id="27" creationId="{F77F1EB9-EDA1-DA30-FB94-664EB26DC28F}"/>
          </ac:picMkLst>
        </pc:picChg>
        <pc:picChg chg="del">
          <ac:chgData name="Carlos Arocha" userId="f629e0de194f0a22" providerId="LiveId" clId="{7AA63B70-1E92-4A7D-B706-841FEFC0C03B}" dt="2024-05-31T08:05:08.775" v="1692" actId="478"/>
          <ac:picMkLst>
            <pc:docMk/>
            <pc:sldMk cId="3935161070" sldId="1342"/>
            <ac:picMk id="28" creationId="{326386BC-1B9C-3F04-F0D7-30C68947A4EC}"/>
          </ac:picMkLst>
        </pc:picChg>
        <pc:picChg chg="add mod">
          <ac:chgData name="Carlos Arocha" userId="f629e0de194f0a22" providerId="LiveId" clId="{7AA63B70-1E92-4A7D-B706-841FEFC0C03B}" dt="2024-05-31T08:16:02.395" v="2485" actId="207"/>
          <ac:picMkLst>
            <pc:docMk/>
            <pc:sldMk cId="3935161070" sldId="1342"/>
            <ac:picMk id="29" creationId="{0E60D48A-263C-617F-8624-633509110C78}"/>
          </ac:picMkLst>
        </pc:picChg>
        <pc:picChg chg="add mod">
          <ac:chgData name="Carlos Arocha" userId="f629e0de194f0a22" providerId="LiveId" clId="{7AA63B70-1E92-4A7D-B706-841FEFC0C03B}" dt="2024-05-31T08:16:02.395" v="2485" actId="207"/>
          <ac:picMkLst>
            <pc:docMk/>
            <pc:sldMk cId="3935161070" sldId="1342"/>
            <ac:picMk id="35" creationId="{A2A2A496-F6F3-3677-92A4-374431913A54}"/>
          </ac:picMkLst>
        </pc:picChg>
        <pc:inkChg chg="del">
          <ac:chgData name="Carlos Arocha" userId="f629e0de194f0a22" providerId="LiveId" clId="{7AA63B70-1E92-4A7D-B706-841FEFC0C03B}" dt="2024-05-31T08:04:59.505" v="1684" actId="478"/>
          <ac:inkMkLst>
            <pc:docMk/>
            <pc:sldMk cId="3935161070" sldId="1342"/>
            <ac:inkMk id="3" creationId="{0471E173-3944-580C-634C-E08AD2EE2DF8}"/>
          </ac:inkMkLst>
        </pc:inkChg>
      </pc:sldChg>
      <pc:sldChg chg="del">
        <pc:chgData name="Carlos Arocha" userId="f629e0de194f0a22" providerId="LiveId" clId="{7AA63B70-1E92-4A7D-B706-841FEFC0C03B}" dt="2024-05-31T08:21:46.626" v="2540" actId="47"/>
        <pc:sldMkLst>
          <pc:docMk/>
          <pc:sldMk cId="1397853383" sldId="1343"/>
        </pc:sldMkLst>
      </pc:sldChg>
      <pc:sldChg chg="addSp modSp new mod">
        <pc:chgData name="Carlos Arocha" userId="f629e0de194f0a22" providerId="LiveId" clId="{7AA63B70-1E92-4A7D-B706-841FEFC0C03B}" dt="2024-05-31T12:27:22.341" v="3440"/>
        <pc:sldMkLst>
          <pc:docMk/>
          <pc:sldMk cId="4045437930" sldId="1343"/>
        </pc:sldMkLst>
        <pc:spChg chg="mod">
          <ac:chgData name="Carlos Arocha" userId="f629e0de194f0a22" providerId="LiveId" clId="{7AA63B70-1E92-4A7D-B706-841FEFC0C03B}" dt="2024-05-31T08:23:14.456" v="2613" actId="20577"/>
          <ac:spMkLst>
            <pc:docMk/>
            <pc:sldMk cId="4045437930" sldId="1343"/>
            <ac:spMk id="2" creationId="{ABA9E983-205E-5071-A78F-EB8838C7FF21}"/>
          </ac:spMkLst>
        </pc:spChg>
        <pc:spChg chg="mod">
          <ac:chgData name="Carlos Arocha" userId="f629e0de194f0a22" providerId="LiveId" clId="{7AA63B70-1E92-4A7D-B706-841FEFC0C03B}" dt="2024-05-31T08:27:05.756" v="3372" actId="12"/>
          <ac:spMkLst>
            <pc:docMk/>
            <pc:sldMk cId="4045437930" sldId="1343"/>
            <ac:spMk id="3" creationId="{55D6EEFC-BF55-38D2-1A4B-C213A257C6EB}"/>
          </ac:spMkLst>
        </pc:spChg>
        <pc:inkChg chg="add">
          <ac:chgData name="Carlos Arocha" userId="f629e0de194f0a22" providerId="LiveId" clId="{7AA63B70-1E92-4A7D-B706-841FEFC0C03B}" dt="2024-05-31T12:27:22.341" v="3440"/>
          <ac:inkMkLst>
            <pc:docMk/>
            <pc:sldMk cId="4045437930" sldId="1343"/>
            <ac:inkMk id="6" creationId="{F781B885-EF97-8534-928C-761C6962DBD5}"/>
          </ac:inkMkLst>
        </pc:inkChg>
      </pc:sldChg>
    </pc:docChg>
  </pc:docChgLst>
  <pc:docChgLst>
    <pc:chgData name="Carlos Arocha" userId="f629e0de194f0a22" providerId="LiveId" clId="{25EE4777-ECFB-4589-8DCB-905BB5985061}"/>
    <pc:docChg chg="undo custSel addSld delSld modSld modMainMaster">
      <pc:chgData name="Carlos Arocha" userId="f629e0de194f0a22" providerId="LiveId" clId="{25EE4777-ECFB-4589-8DCB-905BB5985061}" dt="2024-05-23T13:11:54.061" v="6045"/>
      <pc:docMkLst>
        <pc:docMk/>
      </pc:docMkLst>
      <pc:sldChg chg="addSp delSp modSp mod">
        <pc:chgData name="Carlos Arocha" userId="f629e0de194f0a22" providerId="LiveId" clId="{25EE4777-ECFB-4589-8DCB-905BB5985061}" dt="2024-05-18T09:44:33.050" v="1063" actId="6549"/>
        <pc:sldMkLst>
          <pc:docMk/>
          <pc:sldMk cId="2687324220" sldId="256"/>
        </pc:sldMkLst>
        <pc:spChg chg="mod">
          <ac:chgData name="Carlos Arocha" userId="f629e0de194f0a22" providerId="LiveId" clId="{25EE4777-ECFB-4589-8DCB-905BB5985061}" dt="2024-05-18T09:44:33.050" v="1063" actId="6549"/>
          <ac:spMkLst>
            <pc:docMk/>
            <pc:sldMk cId="2687324220" sldId="256"/>
            <ac:spMk id="2" creationId="{25A7BA8D-A2BA-495F-9E8F-6D6E3929E3E0}"/>
          </ac:spMkLst>
        </pc:spChg>
        <pc:spChg chg="add del mod">
          <ac:chgData name="Carlos Arocha" userId="f629e0de194f0a22" providerId="LiveId" clId="{25EE4777-ECFB-4589-8DCB-905BB5985061}" dt="2024-05-18T09:24:39.500" v="542" actId="478"/>
          <ac:spMkLst>
            <pc:docMk/>
            <pc:sldMk cId="2687324220" sldId="256"/>
            <ac:spMk id="3" creationId="{DB2E2B36-B713-11E0-FB7D-97601FD2D914}"/>
          </ac:spMkLst>
        </pc:spChg>
        <pc:spChg chg="add del">
          <ac:chgData name="Carlos Arocha" userId="f629e0de194f0a22" providerId="LiveId" clId="{25EE4777-ECFB-4589-8DCB-905BB5985061}" dt="2024-05-18T09:18:04.290" v="214" actId="478"/>
          <ac:spMkLst>
            <pc:docMk/>
            <pc:sldMk cId="2687324220" sldId="256"/>
            <ac:spMk id="4" creationId="{0356B5F5-339B-D441-F071-22D3117E6002}"/>
          </ac:spMkLst>
        </pc:spChg>
        <pc:spChg chg="add mod">
          <ac:chgData name="Carlos Arocha" userId="f629e0de194f0a22" providerId="LiveId" clId="{25EE4777-ECFB-4589-8DCB-905BB5985061}" dt="2024-05-18T09:32:17.310" v="964" actId="1035"/>
          <ac:spMkLst>
            <pc:docMk/>
            <pc:sldMk cId="2687324220" sldId="256"/>
            <ac:spMk id="7" creationId="{29A3B4AC-E436-91D9-D7B1-D6C07FE93895}"/>
          </ac:spMkLst>
        </pc:spChg>
        <pc:picChg chg="add mod">
          <ac:chgData name="Carlos Arocha" userId="f629e0de194f0a22" providerId="LiveId" clId="{25EE4777-ECFB-4589-8DCB-905BB5985061}" dt="2024-05-18T09:32:17.310" v="964" actId="1035"/>
          <ac:picMkLst>
            <pc:docMk/>
            <pc:sldMk cId="2687324220" sldId="256"/>
            <ac:picMk id="6" creationId="{B3163911-5490-4AA7-A580-4DA289924C32}"/>
          </ac:picMkLst>
        </pc:picChg>
        <pc:picChg chg="mod">
          <ac:chgData name="Carlos Arocha" userId="f629e0de194f0a22" providerId="LiveId" clId="{25EE4777-ECFB-4589-8DCB-905BB5985061}" dt="2024-05-18T09:23:45.209" v="217" actId="14100"/>
          <ac:picMkLst>
            <pc:docMk/>
            <pc:sldMk cId="2687324220" sldId="256"/>
            <ac:picMk id="1028" creationId="{5B6D074F-5723-4E3E-9714-3ADEC3C1B929}"/>
          </ac:picMkLst>
        </pc:picChg>
      </pc:sldChg>
      <pc:sldChg chg="addSp delSp modSp add mod modClrScheme chgLayout">
        <pc:chgData name="Carlos Arocha" userId="f629e0de194f0a22" providerId="LiveId" clId="{25EE4777-ECFB-4589-8DCB-905BB5985061}" dt="2024-05-23T10:08:00.072" v="5921" actId="207"/>
        <pc:sldMkLst>
          <pc:docMk/>
          <pc:sldMk cId="3856763311" sldId="311"/>
        </pc:sldMkLst>
        <pc:spChg chg="mod ord">
          <ac:chgData name="Carlos Arocha" userId="f629e0de194f0a22" providerId="LiveId" clId="{25EE4777-ECFB-4589-8DCB-905BB5985061}" dt="2024-05-18T09:30:41.698" v="871" actId="700"/>
          <ac:spMkLst>
            <pc:docMk/>
            <pc:sldMk cId="3856763311" sldId="311"/>
            <ac:spMk id="2" creationId="{4856E4AD-84A6-E5CF-8F7E-68A1073C6406}"/>
          </ac:spMkLst>
        </pc:spChg>
        <pc:spChg chg="add del mod ord">
          <ac:chgData name="Carlos Arocha" userId="f629e0de194f0a22" providerId="LiveId" clId="{25EE4777-ECFB-4589-8DCB-905BB5985061}" dt="2024-05-18T09:30:20.570" v="869" actId="478"/>
          <ac:spMkLst>
            <pc:docMk/>
            <pc:sldMk cId="3856763311" sldId="311"/>
            <ac:spMk id="3" creationId="{FECCCBA5-9F93-FEE4-4328-21D1C10D2973}"/>
          </ac:spMkLst>
        </pc:spChg>
        <pc:spChg chg="del mod ord">
          <ac:chgData name="Carlos Arocha" userId="f629e0de194f0a22" providerId="LiveId" clId="{25EE4777-ECFB-4589-8DCB-905BB5985061}" dt="2024-05-18T09:30:32.042" v="870" actId="700"/>
          <ac:spMkLst>
            <pc:docMk/>
            <pc:sldMk cId="3856763311" sldId="311"/>
            <ac:spMk id="4" creationId="{8CECBEA4-7A4B-7CEF-94F6-7DA2372ADB12}"/>
          </ac:spMkLst>
        </pc:spChg>
        <pc:spChg chg="mod ord">
          <ac:chgData name="Carlos Arocha" userId="f629e0de194f0a22" providerId="LiveId" clId="{25EE4777-ECFB-4589-8DCB-905BB5985061}" dt="2024-05-18T09:30:41.698" v="871" actId="700"/>
          <ac:spMkLst>
            <pc:docMk/>
            <pc:sldMk cId="3856763311" sldId="311"/>
            <ac:spMk id="5" creationId="{40A107B3-AF62-F759-B004-C68C392DA142}"/>
          </ac:spMkLst>
        </pc:spChg>
        <pc:spChg chg="add del mod ord">
          <ac:chgData name="Carlos Arocha" userId="f629e0de194f0a22" providerId="LiveId" clId="{25EE4777-ECFB-4589-8DCB-905BB5985061}" dt="2024-05-18T09:30:44.610" v="872" actId="478"/>
          <ac:spMkLst>
            <pc:docMk/>
            <pc:sldMk cId="3856763311" sldId="311"/>
            <ac:spMk id="6" creationId="{F34BC82E-E12D-F1E0-7FF3-05C8AC9DBE72}"/>
          </ac:spMkLst>
        </pc:spChg>
        <pc:graphicFrameChg chg="mod modGraphic">
          <ac:chgData name="Carlos Arocha" userId="f629e0de194f0a22" providerId="LiveId" clId="{25EE4777-ECFB-4589-8DCB-905BB5985061}" dt="2024-05-23T10:08:00.072" v="5921" actId="207"/>
          <ac:graphicFrameMkLst>
            <pc:docMk/>
            <pc:sldMk cId="3856763311" sldId="311"/>
            <ac:graphicFrameMk id="7" creationId="{AA25F109-37DA-5FFE-EA34-E647BA81147D}"/>
          </ac:graphicFrameMkLst>
        </pc:graphicFrameChg>
      </pc:sldChg>
      <pc:sldChg chg="modSp mod">
        <pc:chgData name="Carlos Arocha" userId="f629e0de194f0a22" providerId="LiveId" clId="{25EE4777-ECFB-4589-8DCB-905BB5985061}" dt="2024-05-23T10:08:40.848" v="5932" actId="6549"/>
        <pc:sldMkLst>
          <pc:docMk/>
          <pc:sldMk cId="2981758394" sldId="1322"/>
        </pc:sldMkLst>
        <pc:spChg chg="mod">
          <ac:chgData name="Carlos Arocha" userId="f629e0de194f0a22" providerId="LiveId" clId="{25EE4777-ECFB-4589-8DCB-905BB5985061}" dt="2024-05-18T09:45:11.906" v="1075" actId="20577"/>
          <ac:spMkLst>
            <pc:docMk/>
            <pc:sldMk cId="2981758394" sldId="1322"/>
            <ac:spMk id="2" creationId="{CCF2B98E-45AB-46C9-B094-EBD4CA660B85}"/>
          </ac:spMkLst>
        </pc:spChg>
        <pc:spChg chg="mod">
          <ac:chgData name="Carlos Arocha" userId="f629e0de194f0a22" providerId="LiveId" clId="{25EE4777-ECFB-4589-8DCB-905BB5985061}" dt="2024-05-23T10:08:40.848" v="5932" actId="6549"/>
          <ac:spMkLst>
            <pc:docMk/>
            <pc:sldMk cId="2981758394" sldId="1322"/>
            <ac:spMk id="3" creationId="{2E506A9B-1DD0-4633-88E9-01CA85DB57A6}"/>
          </ac:spMkLst>
        </pc:spChg>
      </pc:sldChg>
      <pc:sldChg chg="modSp del mod">
        <pc:chgData name="Carlos Arocha" userId="f629e0de194f0a22" providerId="LiveId" clId="{25EE4777-ECFB-4589-8DCB-905BB5985061}" dt="2024-05-20T05:46:19.475" v="3965" actId="47"/>
        <pc:sldMkLst>
          <pc:docMk/>
          <pc:sldMk cId="3154636869" sldId="1324"/>
        </pc:sldMkLst>
        <pc:spChg chg="mod">
          <ac:chgData name="Carlos Arocha" userId="f629e0de194f0a22" providerId="LiveId" clId="{25EE4777-ECFB-4589-8DCB-905BB5985061}" dt="2024-05-20T05:44:02.042" v="3961" actId="20577"/>
          <ac:spMkLst>
            <pc:docMk/>
            <pc:sldMk cId="3154636869" sldId="1324"/>
            <ac:spMk id="2" creationId="{CCF2B98E-45AB-46C9-B094-EBD4CA660B85}"/>
          </ac:spMkLst>
        </pc:spChg>
      </pc:sldChg>
      <pc:sldChg chg="addSp modSp mod">
        <pc:chgData name="Carlos Arocha" userId="f629e0de194f0a22" providerId="LiveId" clId="{25EE4777-ECFB-4589-8DCB-905BB5985061}" dt="2024-05-23T13:11:54.061" v="6045"/>
        <pc:sldMkLst>
          <pc:docMk/>
          <pc:sldMk cId="3146303647" sldId="1325"/>
        </pc:sldMkLst>
        <pc:spChg chg="mod">
          <ac:chgData name="Carlos Arocha" userId="f629e0de194f0a22" providerId="LiveId" clId="{25EE4777-ECFB-4589-8DCB-905BB5985061}" dt="2024-05-20T05:32:55.367" v="2772" actId="20577"/>
          <ac:spMkLst>
            <pc:docMk/>
            <pc:sldMk cId="3146303647" sldId="1325"/>
            <ac:spMk id="2" creationId="{CCF2B98E-45AB-46C9-B094-EBD4CA660B85}"/>
          </ac:spMkLst>
        </pc:spChg>
        <pc:spChg chg="mod">
          <ac:chgData name="Carlos Arocha" userId="f629e0de194f0a22" providerId="LiveId" clId="{25EE4777-ECFB-4589-8DCB-905BB5985061}" dt="2024-05-23T10:09:36.744" v="5937" actId="404"/>
          <ac:spMkLst>
            <pc:docMk/>
            <pc:sldMk cId="3146303647" sldId="1325"/>
            <ac:spMk id="3" creationId="{2E506A9B-1DD0-4633-88E9-01CA85DB57A6}"/>
          </ac:spMkLst>
        </pc:spChg>
        <pc:inkChg chg="add">
          <ac:chgData name="Carlos Arocha" userId="f629e0de194f0a22" providerId="LiveId" clId="{25EE4777-ECFB-4589-8DCB-905BB5985061}" dt="2024-05-23T13:11:54.061" v="6045"/>
          <ac:inkMkLst>
            <pc:docMk/>
            <pc:sldMk cId="3146303647" sldId="1325"/>
            <ac:inkMk id="6" creationId="{CA2F6C85-AB4E-D19B-B09D-35724587983D}"/>
          </ac:inkMkLst>
        </pc:inkChg>
      </pc:sldChg>
      <pc:sldChg chg="del">
        <pc:chgData name="Carlos Arocha" userId="f629e0de194f0a22" providerId="LiveId" clId="{25EE4777-ECFB-4589-8DCB-905BB5985061}" dt="2024-05-20T05:46:19.475" v="3965" actId="47"/>
        <pc:sldMkLst>
          <pc:docMk/>
          <pc:sldMk cId="289087393" sldId="1326"/>
        </pc:sldMkLst>
      </pc:sldChg>
      <pc:sldChg chg="del">
        <pc:chgData name="Carlos Arocha" userId="f629e0de194f0a22" providerId="LiveId" clId="{25EE4777-ECFB-4589-8DCB-905BB5985061}" dt="2024-05-20T05:46:19.475" v="3965" actId="47"/>
        <pc:sldMkLst>
          <pc:docMk/>
          <pc:sldMk cId="2575843743" sldId="1327"/>
        </pc:sldMkLst>
      </pc:sldChg>
      <pc:sldChg chg="addSp modSp add mod">
        <pc:chgData name="Carlos Arocha" userId="f629e0de194f0a22" providerId="LiveId" clId="{25EE4777-ECFB-4589-8DCB-905BB5985061}" dt="2024-05-23T12:33:08.078" v="6044"/>
        <pc:sldMkLst>
          <pc:docMk/>
          <pc:sldMk cId="3825052786" sldId="1328"/>
        </pc:sldMkLst>
        <pc:spChg chg="mod">
          <ac:chgData name="Carlos Arocha" userId="f629e0de194f0a22" providerId="LiveId" clId="{25EE4777-ECFB-4589-8DCB-905BB5985061}" dt="2024-05-18T09:55:48.471" v="1821" actId="20577"/>
          <ac:spMkLst>
            <pc:docMk/>
            <pc:sldMk cId="3825052786" sldId="1328"/>
            <ac:spMk id="2" creationId="{CCF2B98E-45AB-46C9-B094-EBD4CA660B85}"/>
          </ac:spMkLst>
        </pc:spChg>
        <pc:spChg chg="mod">
          <ac:chgData name="Carlos Arocha" userId="f629e0de194f0a22" providerId="LiveId" clId="{25EE4777-ECFB-4589-8DCB-905BB5985061}" dt="2024-05-23T10:09:16.684" v="5935" actId="12"/>
          <ac:spMkLst>
            <pc:docMk/>
            <pc:sldMk cId="3825052786" sldId="1328"/>
            <ac:spMk id="3" creationId="{2E506A9B-1DD0-4633-88E9-01CA85DB57A6}"/>
          </ac:spMkLst>
        </pc:spChg>
        <pc:inkChg chg="add">
          <ac:chgData name="Carlos Arocha" userId="f629e0de194f0a22" providerId="LiveId" clId="{25EE4777-ECFB-4589-8DCB-905BB5985061}" dt="2024-05-23T12:33:08.078" v="6044"/>
          <ac:inkMkLst>
            <pc:docMk/>
            <pc:sldMk cId="3825052786" sldId="1328"/>
            <ac:inkMk id="6" creationId="{B58191F8-C089-3048-CB28-4CFA482CDFEA}"/>
          </ac:inkMkLst>
        </pc:inkChg>
      </pc:sldChg>
      <pc:sldChg chg="addSp delSp modSp new mod">
        <pc:chgData name="Carlos Arocha" userId="f629e0de194f0a22" providerId="LiveId" clId="{25EE4777-ECFB-4589-8DCB-905BB5985061}" dt="2024-05-23T13:11:54.061" v="6045"/>
        <pc:sldMkLst>
          <pc:docMk/>
          <pc:sldMk cId="3385248518" sldId="1329"/>
        </pc:sldMkLst>
        <pc:spChg chg="del mod">
          <ac:chgData name="Carlos Arocha" userId="f629e0de194f0a22" providerId="LiveId" clId="{25EE4777-ECFB-4589-8DCB-905BB5985061}" dt="2024-05-19T12:12:11.083" v="1978" actId="478"/>
          <ac:spMkLst>
            <pc:docMk/>
            <pc:sldMk cId="3385248518" sldId="1329"/>
            <ac:spMk id="2" creationId="{792BDE06-9C58-B4BC-4AE2-C88D6CAE2567}"/>
          </ac:spMkLst>
        </pc:spChg>
        <pc:spChg chg="add mod">
          <ac:chgData name="Carlos Arocha" userId="f629e0de194f0a22" providerId="LiveId" clId="{25EE4777-ECFB-4589-8DCB-905BB5985061}" dt="2024-05-22T09:46:52.523" v="5535"/>
          <ac:spMkLst>
            <pc:docMk/>
            <pc:sldMk cId="3385248518" sldId="1329"/>
            <ac:spMk id="3" creationId="{00000000-0008-0000-0000-000003080000}"/>
          </ac:spMkLst>
        </pc:spChg>
        <pc:spChg chg="del">
          <ac:chgData name="Carlos Arocha" userId="f629e0de194f0a22" providerId="LiveId" clId="{25EE4777-ECFB-4589-8DCB-905BB5985061}" dt="2024-05-18T09:56:54.491" v="1926" actId="478"/>
          <ac:spMkLst>
            <pc:docMk/>
            <pc:sldMk cId="3385248518" sldId="1329"/>
            <ac:spMk id="3" creationId="{7FB64C30-D856-3207-EE4F-9FC5BE31AF8A}"/>
          </ac:spMkLst>
        </pc:spChg>
        <pc:spChg chg="del">
          <ac:chgData name="Carlos Arocha" userId="f629e0de194f0a22" providerId="LiveId" clId="{25EE4777-ECFB-4589-8DCB-905BB5985061}" dt="2024-05-20T13:53:39.310" v="5442" actId="478"/>
          <ac:spMkLst>
            <pc:docMk/>
            <pc:sldMk cId="3385248518" sldId="1329"/>
            <ac:spMk id="5" creationId="{00090B50-D768-D2C0-2DE3-3375DC1809D2}"/>
          </ac:spMkLst>
        </pc:spChg>
        <pc:spChg chg="add del">
          <ac:chgData name="Carlos Arocha" userId="f629e0de194f0a22" providerId="LiveId" clId="{25EE4777-ECFB-4589-8DCB-905BB5985061}" dt="2024-05-19T10:33:03.289" v="1941" actId="478"/>
          <ac:spMkLst>
            <pc:docMk/>
            <pc:sldMk cId="3385248518" sldId="1329"/>
            <ac:spMk id="6" creationId="{89690EF3-9E20-7B4C-4646-D865002E8BE6}"/>
          </ac:spMkLst>
        </pc:spChg>
        <pc:spChg chg="add del">
          <ac:chgData name="Carlos Arocha" userId="f629e0de194f0a22" providerId="LiveId" clId="{25EE4777-ECFB-4589-8DCB-905BB5985061}" dt="2024-05-19T10:33:12.074" v="1943" actId="478"/>
          <ac:spMkLst>
            <pc:docMk/>
            <pc:sldMk cId="3385248518" sldId="1329"/>
            <ac:spMk id="7" creationId="{73A6584B-F9C0-977F-6AC4-0431ED97F3F5}"/>
          </ac:spMkLst>
        </pc:spChg>
        <pc:spChg chg="add mod">
          <ac:chgData name="Carlos Arocha" userId="f629e0de194f0a22" providerId="LiveId" clId="{25EE4777-ECFB-4589-8DCB-905BB5985061}" dt="2024-05-19T12:12:04.852" v="1955"/>
          <ac:spMkLst>
            <pc:docMk/>
            <pc:sldMk cId="3385248518" sldId="1329"/>
            <ac:spMk id="11" creationId="{00000000-0008-0000-0000-000003080000}"/>
          </ac:spMkLst>
        </pc:spChg>
        <pc:spChg chg="add del mod">
          <ac:chgData name="Carlos Arocha" userId="f629e0de194f0a22" providerId="LiveId" clId="{25EE4777-ECFB-4589-8DCB-905BB5985061}" dt="2024-05-19T12:12:12.963" v="1979" actId="478"/>
          <ac:spMkLst>
            <pc:docMk/>
            <pc:sldMk cId="3385248518" sldId="1329"/>
            <ac:spMk id="14" creationId="{7A89877F-120D-F55A-8FC8-B5508A70B69D}"/>
          </ac:spMkLst>
        </pc:spChg>
        <pc:graphicFrameChg chg="add mod">
          <ac:chgData name="Carlos Arocha" userId="f629e0de194f0a22" providerId="LiveId" clId="{25EE4777-ECFB-4589-8DCB-905BB5985061}" dt="2024-05-22T09:46:49.618" v="5534"/>
          <ac:graphicFrameMkLst>
            <pc:docMk/>
            <pc:sldMk cId="3385248518" sldId="1329"/>
            <ac:graphicFrameMk id="2" creationId="{109CA609-5048-82D1-D8D6-319A2A58C190}"/>
          </ac:graphicFrameMkLst>
        </pc:graphicFrameChg>
        <pc:graphicFrameChg chg="add mod">
          <ac:chgData name="Carlos Arocha" userId="f629e0de194f0a22" providerId="LiveId" clId="{25EE4777-ECFB-4589-8DCB-905BB5985061}" dt="2024-05-20T05:19:20.058" v="2042"/>
          <ac:graphicFrameMkLst>
            <pc:docMk/>
            <pc:sldMk cId="3385248518" sldId="1329"/>
            <ac:graphicFrameMk id="2" creationId="{7C91683B-870A-F214-CF78-8CA3D49D8AD7}"/>
          </ac:graphicFrameMkLst>
        </pc:graphicFrameChg>
        <pc:graphicFrameChg chg="add mod">
          <ac:chgData name="Carlos Arocha" userId="f629e0de194f0a22" providerId="LiveId" clId="{25EE4777-ECFB-4589-8DCB-905BB5985061}" dt="2024-05-22T09:46:52.698" v="5536"/>
          <ac:graphicFrameMkLst>
            <pc:docMk/>
            <pc:sldMk cId="3385248518" sldId="1329"/>
            <ac:graphicFrameMk id="5" creationId="{2C876EBB-4484-9092-0EA0-D1C5984A0FB0}"/>
          </ac:graphicFrameMkLst>
        </pc:graphicFrameChg>
        <pc:graphicFrameChg chg="add mod">
          <ac:chgData name="Carlos Arocha" userId="f629e0de194f0a22" providerId="LiveId" clId="{25EE4777-ECFB-4589-8DCB-905BB5985061}" dt="2024-05-19T12:11:59.382" v="1952"/>
          <ac:graphicFrameMkLst>
            <pc:docMk/>
            <pc:sldMk cId="3385248518" sldId="1329"/>
            <ac:graphicFrameMk id="10" creationId="{18B65F92-4930-C9DC-CB8F-A2F300935DB6}"/>
          </ac:graphicFrameMkLst>
        </pc:graphicFrameChg>
        <pc:picChg chg="add del">
          <ac:chgData name="Carlos Arocha" userId="f629e0de194f0a22" providerId="LiveId" clId="{25EE4777-ECFB-4589-8DCB-905BB5985061}" dt="2024-05-22T09:46:48.314" v="5533" actId="478"/>
          <ac:picMkLst>
            <pc:docMk/>
            <pc:sldMk cId="3385248518" sldId="1329"/>
            <ac:picMk id="6" creationId="{A7BC0378-34DF-AF18-2D35-36984E05CE9C}"/>
          </ac:picMkLst>
        </pc:picChg>
        <pc:picChg chg="add del mod">
          <ac:chgData name="Carlos Arocha" userId="f629e0de194f0a22" providerId="LiveId" clId="{25EE4777-ECFB-4589-8DCB-905BB5985061}" dt="2024-05-19T12:11:58.042" v="1951" actId="478"/>
          <ac:picMkLst>
            <pc:docMk/>
            <pc:sldMk cId="3385248518" sldId="1329"/>
            <ac:picMk id="9" creationId="{D3DA6D5A-0352-0548-027D-DB129012D1CB}"/>
          </ac:picMkLst>
        </pc:picChg>
        <pc:picChg chg="add del mod">
          <ac:chgData name="Carlos Arocha" userId="f629e0de194f0a22" providerId="LiveId" clId="{25EE4777-ECFB-4589-8DCB-905BB5985061}" dt="2024-05-20T05:19:18.667" v="2041" actId="478"/>
          <ac:picMkLst>
            <pc:docMk/>
            <pc:sldMk cId="3385248518" sldId="1329"/>
            <ac:picMk id="12" creationId="{05C5254B-FDF5-DE11-5409-A818F118FD32}"/>
          </ac:picMkLst>
        </pc:picChg>
        <pc:inkChg chg="add">
          <ac:chgData name="Carlos Arocha" userId="f629e0de194f0a22" providerId="LiveId" clId="{25EE4777-ECFB-4589-8DCB-905BB5985061}" dt="2024-05-23T13:11:54.061" v="6045"/>
          <ac:inkMkLst>
            <pc:docMk/>
            <pc:sldMk cId="3385248518" sldId="1329"/>
            <ac:inkMk id="2" creationId="{5B6FF5B3-7537-1436-5751-3BA8D449F41C}"/>
          </ac:inkMkLst>
        </pc:inkChg>
      </pc:sldChg>
      <pc:sldChg chg="addSp modSp add mod">
        <pc:chgData name="Carlos Arocha" userId="f629e0de194f0a22" providerId="LiveId" clId="{25EE4777-ECFB-4589-8DCB-905BB5985061}" dt="2024-05-23T12:33:08.078" v="6044"/>
        <pc:sldMkLst>
          <pc:docMk/>
          <pc:sldMk cId="383483713" sldId="1330"/>
        </pc:sldMkLst>
        <pc:spChg chg="mod">
          <ac:chgData name="Carlos Arocha" userId="f629e0de194f0a22" providerId="LiveId" clId="{25EE4777-ECFB-4589-8DCB-905BB5985061}" dt="2024-05-20T05:19:51.518" v="2061" actId="6549"/>
          <ac:spMkLst>
            <pc:docMk/>
            <pc:sldMk cId="383483713" sldId="1330"/>
            <ac:spMk id="2" creationId="{CCF2B98E-45AB-46C9-B094-EBD4CA660B85}"/>
          </ac:spMkLst>
        </pc:spChg>
        <pc:spChg chg="mod">
          <ac:chgData name="Carlos Arocha" userId="f629e0de194f0a22" providerId="LiveId" clId="{25EE4777-ECFB-4589-8DCB-905BB5985061}" dt="2024-05-23T10:11:28.972" v="6032" actId="20577"/>
          <ac:spMkLst>
            <pc:docMk/>
            <pc:sldMk cId="383483713" sldId="1330"/>
            <ac:spMk id="3" creationId="{2E506A9B-1DD0-4633-88E9-01CA85DB57A6}"/>
          </ac:spMkLst>
        </pc:spChg>
        <pc:inkChg chg="add">
          <ac:chgData name="Carlos Arocha" userId="f629e0de194f0a22" providerId="LiveId" clId="{25EE4777-ECFB-4589-8DCB-905BB5985061}" dt="2024-05-23T12:33:08.078" v="6044"/>
          <ac:inkMkLst>
            <pc:docMk/>
            <pc:sldMk cId="383483713" sldId="1330"/>
            <ac:inkMk id="6" creationId="{6F02B937-AAA1-EDB5-062B-BAB263A4F6BF}"/>
          </ac:inkMkLst>
        </pc:inkChg>
      </pc:sldChg>
      <pc:sldChg chg="addSp modSp new mod">
        <pc:chgData name="Carlos Arocha" userId="f629e0de194f0a22" providerId="LiveId" clId="{25EE4777-ECFB-4589-8DCB-905BB5985061}" dt="2024-05-23T12:33:08.078" v="6044"/>
        <pc:sldMkLst>
          <pc:docMk/>
          <pc:sldMk cId="3772002740" sldId="1331"/>
        </pc:sldMkLst>
        <pc:spChg chg="mod">
          <ac:chgData name="Carlos Arocha" userId="f629e0de194f0a22" providerId="LiveId" clId="{25EE4777-ECFB-4589-8DCB-905BB5985061}" dt="2024-05-20T05:28:59.699" v="2667" actId="20577"/>
          <ac:spMkLst>
            <pc:docMk/>
            <pc:sldMk cId="3772002740" sldId="1331"/>
            <ac:spMk id="2" creationId="{A2E952C7-7300-B09B-276B-3539BBCEFE6C}"/>
          </ac:spMkLst>
        </pc:spChg>
        <pc:spChg chg="mod">
          <ac:chgData name="Carlos Arocha" userId="f629e0de194f0a22" providerId="LiveId" clId="{25EE4777-ECFB-4589-8DCB-905BB5985061}" dt="2024-05-23T10:08:53.456" v="5933" actId="12"/>
          <ac:spMkLst>
            <pc:docMk/>
            <pc:sldMk cId="3772002740" sldId="1331"/>
            <ac:spMk id="3" creationId="{50544A05-EAF8-FCF0-543F-E2BABADB8DE1}"/>
          </ac:spMkLst>
        </pc:spChg>
        <pc:inkChg chg="add">
          <ac:chgData name="Carlos Arocha" userId="f629e0de194f0a22" providerId="LiveId" clId="{25EE4777-ECFB-4589-8DCB-905BB5985061}" dt="2024-05-23T12:33:08.078" v="6044"/>
          <ac:inkMkLst>
            <pc:docMk/>
            <pc:sldMk cId="3772002740" sldId="1331"/>
            <ac:inkMk id="6" creationId="{CF51C8EA-857A-C5BA-6C00-6991ED9B982E}"/>
          </ac:inkMkLst>
        </pc:inkChg>
      </pc:sldChg>
      <pc:sldChg chg="addSp modSp add mod">
        <pc:chgData name="Carlos Arocha" userId="f629e0de194f0a22" providerId="LiveId" clId="{25EE4777-ECFB-4589-8DCB-905BB5985061}" dt="2024-05-23T13:11:54.061" v="6045"/>
        <pc:sldMkLst>
          <pc:docMk/>
          <pc:sldMk cId="3432975919" sldId="1332"/>
        </pc:sldMkLst>
        <pc:spChg chg="mod">
          <ac:chgData name="Carlos Arocha" userId="f629e0de194f0a22" providerId="LiveId" clId="{25EE4777-ECFB-4589-8DCB-905BB5985061}" dt="2024-05-20T05:46:28.596" v="3984" actId="20577"/>
          <ac:spMkLst>
            <pc:docMk/>
            <pc:sldMk cId="3432975919" sldId="1332"/>
            <ac:spMk id="2" creationId="{CCF2B98E-45AB-46C9-B094-EBD4CA660B85}"/>
          </ac:spMkLst>
        </pc:spChg>
        <pc:spChg chg="mod">
          <ac:chgData name="Carlos Arocha" userId="f629e0de194f0a22" providerId="LiveId" clId="{25EE4777-ECFB-4589-8DCB-905BB5985061}" dt="2024-05-23T10:11:41.522" v="6033" actId="14100"/>
          <ac:spMkLst>
            <pc:docMk/>
            <pc:sldMk cId="3432975919" sldId="1332"/>
            <ac:spMk id="3" creationId="{2E506A9B-1DD0-4633-88E9-01CA85DB57A6}"/>
          </ac:spMkLst>
        </pc:spChg>
        <pc:inkChg chg="add">
          <ac:chgData name="Carlos Arocha" userId="f629e0de194f0a22" providerId="LiveId" clId="{25EE4777-ECFB-4589-8DCB-905BB5985061}" dt="2024-05-23T13:11:54.061" v="6045"/>
          <ac:inkMkLst>
            <pc:docMk/>
            <pc:sldMk cId="3432975919" sldId="1332"/>
            <ac:inkMk id="6" creationId="{56517397-00A1-CDEF-C912-22F93FF3940F}"/>
          </ac:inkMkLst>
        </pc:inkChg>
      </pc:sldChg>
      <pc:sldChg chg="modSp add mod">
        <pc:chgData name="Carlos Arocha" userId="f629e0de194f0a22" providerId="LiveId" clId="{25EE4777-ECFB-4589-8DCB-905BB5985061}" dt="2024-05-23T10:09:02.598" v="5934" actId="12"/>
        <pc:sldMkLst>
          <pc:docMk/>
          <pc:sldMk cId="257985639" sldId="1333"/>
        </pc:sldMkLst>
        <pc:spChg chg="mod">
          <ac:chgData name="Carlos Arocha" userId="f629e0de194f0a22" providerId="LiveId" clId="{25EE4777-ECFB-4589-8DCB-905BB5985061}" dt="2024-05-23T10:09:02.598" v="5934" actId="12"/>
          <ac:spMkLst>
            <pc:docMk/>
            <pc:sldMk cId="257985639" sldId="1333"/>
            <ac:spMk id="3" creationId="{50544A05-EAF8-FCF0-543F-E2BABADB8DE1}"/>
          </ac:spMkLst>
        </pc:spChg>
      </pc:sldChg>
      <pc:sldChg chg="addSp modSp add mod">
        <pc:chgData name="Carlos Arocha" userId="f629e0de194f0a22" providerId="LiveId" clId="{25EE4777-ECFB-4589-8DCB-905BB5985061}" dt="2024-05-23T12:33:08.078" v="6044"/>
        <pc:sldMkLst>
          <pc:docMk/>
          <pc:sldMk cId="4028587968" sldId="1334"/>
        </pc:sldMkLst>
        <pc:spChg chg="mod">
          <ac:chgData name="Carlos Arocha" userId="f629e0de194f0a22" providerId="LiveId" clId="{25EE4777-ECFB-4589-8DCB-905BB5985061}" dt="2024-05-23T10:12:30.255" v="6036" actId="12"/>
          <ac:spMkLst>
            <pc:docMk/>
            <pc:sldMk cId="4028587968" sldId="1334"/>
            <ac:spMk id="3" creationId="{50544A05-EAF8-FCF0-543F-E2BABADB8DE1}"/>
          </ac:spMkLst>
        </pc:spChg>
        <pc:inkChg chg="add">
          <ac:chgData name="Carlos Arocha" userId="f629e0de194f0a22" providerId="LiveId" clId="{25EE4777-ECFB-4589-8DCB-905BB5985061}" dt="2024-05-23T12:33:08.078" v="6044"/>
          <ac:inkMkLst>
            <pc:docMk/>
            <pc:sldMk cId="4028587968" sldId="1334"/>
            <ac:inkMk id="6" creationId="{DF6D5575-2C04-1C6E-CA60-6B882B59EBFD}"/>
          </ac:inkMkLst>
        </pc:inkChg>
      </pc:sldChg>
      <pc:sldChg chg="addSp modSp add mod">
        <pc:chgData name="Carlos Arocha" userId="f629e0de194f0a22" providerId="LiveId" clId="{25EE4777-ECFB-4589-8DCB-905BB5985061}" dt="2024-05-23T12:33:08.078" v="6044"/>
        <pc:sldMkLst>
          <pc:docMk/>
          <pc:sldMk cId="3951748442" sldId="1335"/>
        </pc:sldMkLst>
        <pc:spChg chg="mod">
          <ac:chgData name="Carlos Arocha" userId="f629e0de194f0a22" providerId="LiveId" clId="{25EE4777-ECFB-4589-8DCB-905BB5985061}" dt="2024-05-23T10:12:11.843" v="6035" actId="12"/>
          <ac:spMkLst>
            <pc:docMk/>
            <pc:sldMk cId="3951748442" sldId="1335"/>
            <ac:spMk id="3" creationId="{50544A05-EAF8-FCF0-543F-E2BABADB8DE1}"/>
          </ac:spMkLst>
        </pc:spChg>
        <pc:inkChg chg="add">
          <ac:chgData name="Carlos Arocha" userId="f629e0de194f0a22" providerId="LiveId" clId="{25EE4777-ECFB-4589-8DCB-905BB5985061}" dt="2024-05-23T12:33:08.078" v="6044"/>
          <ac:inkMkLst>
            <pc:docMk/>
            <pc:sldMk cId="3951748442" sldId="1335"/>
            <ac:inkMk id="6" creationId="{AE1C93A4-517E-96F5-C215-5F557B2CF6A3}"/>
          </ac:inkMkLst>
        </pc:inkChg>
      </pc:sldChg>
      <pc:sldChg chg="addSp modSp add mod">
        <pc:chgData name="Carlos Arocha" userId="f629e0de194f0a22" providerId="LiveId" clId="{25EE4777-ECFB-4589-8DCB-905BB5985061}" dt="2024-05-23T11:48:28.590" v="6043" actId="1035"/>
        <pc:sldMkLst>
          <pc:docMk/>
          <pc:sldMk cId="1247074724" sldId="1336"/>
        </pc:sldMkLst>
        <pc:spChg chg="mod">
          <ac:chgData name="Carlos Arocha" userId="f629e0de194f0a22" providerId="LiveId" clId="{25EE4777-ECFB-4589-8DCB-905BB5985061}" dt="2024-05-23T10:11:58.367" v="6034" actId="12"/>
          <ac:spMkLst>
            <pc:docMk/>
            <pc:sldMk cId="1247074724" sldId="1336"/>
            <ac:spMk id="3" creationId="{50544A05-EAF8-FCF0-543F-E2BABADB8DE1}"/>
          </ac:spMkLst>
        </pc:spChg>
        <pc:spChg chg="add mod">
          <ac:chgData name="Carlos Arocha" userId="f629e0de194f0a22" providerId="LiveId" clId="{25EE4777-ECFB-4589-8DCB-905BB5985061}" dt="2024-05-23T11:48:28.590" v="6043" actId="1035"/>
          <ac:spMkLst>
            <pc:docMk/>
            <pc:sldMk cId="1247074724" sldId="1336"/>
            <ac:spMk id="7" creationId="{46C50597-9A9F-7CA4-9730-500FBF508C2F}"/>
          </ac:spMkLst>
        </pc:spChg>
        <pc:picChg chg="add mod">
          <ac:chgData name="Carlos Arocha" userId="f629e0de194f0a22" providerId="LiveId" clId="{25EE4777-ECFB-4589-8DCB-905BB5985061}" dt="2024-05-23T06:46:20.573" v="5617" actId="14100"/>
          <ac:picMkLst>
            <pc:docMk/>
            <pc:sldMk cId="1247074724" sldId="1336"/>
            <ac:picMk id="6" creationId="{0E5C2D55-F75E-6567-1995-A2A47CFECBEF}"/>
          </ac:picMkLst>
        </pc:picChg>
      </pc:sldChg>
      <pc:sldChg chg="modSp add mod">
        <pc:chgData name="Carlos Arocha" userId="f629e0de194f0a22" providerId="LiveId" clId="{25EE4777-ECFB-4589-8DCB-905BB5985061}" dt="2024-05-23T10:03:37.382" v="5886" actId="404"/>
        <pc:sldMkLst>
          <pc:docMk/>
          <pc:sldMk cId="3036741840" sldId="1337"/>
        </pc:sldMkLst>
        <pc:spChg chg="mod">
          <ac:chgData name="Carlos Arocha" userId="f629e0de194f0a22" providerId="LiveId" clId="{25EE4777-ECFB-4589-8DCB-905BB5985061}" dt="2024-05-23T10:01:56.022" v="5739" actId="20577"/>
          <ac:spMkLst>
            <pc:docMk/>
            <pc:sldMk cId="3036741840" sldId="1337"/>
            <ac:spMk id="2" creationId="{CCF2B98E-45AB-46C9-B094-EBD4CA660B85}"/>
          </ac:spMkLst>
        </pc:spChg>
        <pc:spChg chg="mod">
          <ac:chgData name="Carlos Arocha" userId="f629e0de194f0a22" providerId="LiveId" clId="{25EE4777-ECFB-4589-8DCB-905BB5985061}" dt="2024-05-23T10:03:37.382" v="5886" actId="404"/>
          <ac:spMkLst>
            <pc:docMk/>
            <pc:sldMk cId="3036741840" sldId="1337"/>
            <ac:spMk id="3" creationId="{2E506A9B-1DD0-4633-88E9-01CA85DB57A6}"/>
          </ac:spMkLst>
        </pc:spChg>
      </pc:sldChg>
      <pc:sldMasterChg chg="modSldLayout">
        <pc:chgData name="Carlos Arocha" userId="f629e0de194f0a22" providerId="LiveId" clId="{25EE4777-ECFB-4589-8DCB-905BB5985061}" dt="2024-05-18T09:42:13.081" v="1049" actId="1035"/>
        <pc:sldMasterMkLst>
          <pc:docMk/>
          <pc:sldMasterMk cId="4166569594" sldId="2147483672"/>
        </pc:sldMasterMkLst>
        <pc:sldLayoutChg chg="modSp mod">
          <pc:chgData name="Carlos Arocha" userId="f629e0de194f0a22" providerId="LiveId" clId="{25EE4777-ECFB-4589-8DCB-905BB5985061}" dt="2024-05-18T09:42:13.081" v="1049" actId="1035"/>
          <pc:sldLayoutMkLst>
            <pc:docMk/>
            <pc:sldMasterMk cId="4166569594" sldId="2147483672"/>
            <pc:sldLayoutMk cId="403261769" sldId="2147483695"/>
          </pc:sldLayoutMkLst>
          <pc:spChg chg="mod">
            <ac:chgData name="Carlos Arocha" userId="f629e0de194f0a22" providerId="LiveId" clId="{25EE4777-ECFB-4589-8DCB-905BB5985061}" dt="2024-05-18T09:40:03.229" v="1025" actId="207"/>
            <ac:spMkLst>
              <pc:docMk/>
              <pc:sldMasterMk cId="4166569594" sldId="2147483672"/>
              <pc:sldLayoutMk cId="403261769" sldId="2147483695"/>
              <ac:spMk id="2" creationId="{00000000-0000-0000-0000-000000000000}"/>
            </ac:spMkLst>
          </pc:spChg>
          <pc:spChg chg="mod">
            <ac:chgData name="Carlos Arocha" userId="f629e0de194f0a22" providerId="LiveId" clId="{25EE4777-ECFB-4589-8DCB-905BB5985061}" dt="2024-05-18T09:42:11.160" v="1048" actId="1035"/>
            <ac:spMkLst>
              <pc:docMk/>
              <pc:sldMasterMk cId="4166569594" sldId="2147483672"/>
              <pc:sldLayoutMk cId="403261769" sldId="2147483695"/>
              <ac:spMk id="5" creationId="{00000000-0000-0000-0000-000000000000}"/>
            </ac:spMkLst>
          </pc:spChg>
          <pc:spChg chg="mod">
            <ac:chgData name="Carlos Arocha" userId="f629e0de194f0a22" providerId="LiveId" clId="{25EE4777-ECFB-4589-8DCB-905BB5985061}" dt="2024-05-18T09:42:13.081" v="1049" actId="1035"/>
            <ac:spMkLst>
              <pc:docMk/>
              <pc:sldMasterMk cId="4166569594" sldId="2147483672"/>
              <pc:sldLayoutMk cId="403261769" sldId="2147483695"/>
              <ac:spMk id="6" creationId="{00000000-0000-0000-0000-000000000000}"/>
            </ac:spMkLst>
          </pc:spChg>
          <pc:spChg chg="mod">
            <ac:chgData name="Carlos Arocha" userId="f629e0de194f0a22" providerId="LiveId" clId="{25EE4777-ECFB-4589-8DCB-905BB5985061}" dt="2024-05-18T09:42:05.484" v="1027" actId="14100"/>
            <ac:spMkLst>
              <pc:docMk/>
              <pc:sldMasterMk cId="4166569594" sldId="2147483672"/>
              <pc:sldLayoutMk cId="403261769" sldId="2147483695"/>
              <ac:spMk id="7" creationId="{00000000-0000-0000-0000-000000000000}"/>
            </ac:spMkLst>
          </pc:spChg>
        </pc:sldLayoutChg>
      </pc:sldMasterChg>
    </pc:docChg>
  </pc:docChgLst>
  <pc:docChgLst>
    <pc:chgData name="Carlos Arocha" userId="f629e0de194f0a22" providerId="LiveId" clId="{B38673DE-4C5D-4FA9-97EE-0D84B9ADECCF}"/>
    <pc:docChg chg="undo redo custSel addSld delSld modSld sldOrd">
      <pc:chgData name="Carlos Arocha" userId="f629e0de194f0a22" providerId="LiveId" clId="{B38673DE-4C5D-4FA9-97EE-0D84B9ADECCF}" dt="2024-06-03T11:45:53.023" v="5441" actId="20577"/>
      <pc:docMkLst>
        <pc:docMk/>
      </pc:docMkLst>
      <pc:sldChg chg="modSp mod">
        <pc:chgData name="Carlos Arocha" userId="f629e0de194f0a22" providerId="LiveId" clId="{B38673DE-4C5D-4FA9-97EE-0D84B9ADECCF}" dt="2024-06-03T11:38:35.572" v="5197" actId="20577"/>
        <pc:sldMkLst>
          <pc:docMk/>
          <pc:sldMk cId="2687324220" sldId="256"/>
        </pc:sldMkLst>
        <pc:spChg chg="mod">
          <ac:chgData name="Carlos Arocha" userId="f629e0de194f0a22" providerId="LiveId" clId="{B38673DE-4C5D-4FA9-97EE-0D84B9ADECCF}" dt="2024-06-03T11:38:35.572" v="5197" actId="20577"/>
          <ac:spMkLst>
            <pc:docMk/>
            <pc:sldMk cId="2687324220" sldId="256"/>
            <ac:spMk id="2" creationId="{25A7BA8D-A2BA-495F-9E8F-6D6E3929E3E0}"/>
          </ac:spMkLst>
        </pc:spChg>
        <pc:spChg chg="mod">
          <ac:chgData name="Carlos Arocha" userId="f629e0de194f0a22" providerId="LiveId" clId="{B38673DE-4C5D-4FA9-97EE-0D84B9ADECCF}" dt="2024-06-03T07:00:47.475" v="35" actId="6549"/>
          <ac:spMkLst>
            <pc:docMk/>
            <pc:sldMk cId="2687324220" sldId="256"/>
            <ac:spMk id="7" creationId="{29A3B4AC-E436-91D9-D7B1-D6C07FE93895}"/>
          </ac:spMkLst>
        </pc:spChg>
      </pc:sldChg>
      <pc:sldChg chg="modSp mod">
        <pc:chgData name="Carlos Arocha" userId="f629e0de194f0a22" providerId="LiveId" clId="{B38673DE-4C5D-4FA9-97EE-0D84B9ADECCF}" dt="2024-06-03T11:45:53.023" v="5441" actId="20577"/>
        <pc:sldMkLst>
          <pc:docMk/>
          <pc:sldMk cId="3856763311" sldId="311"/>
        </pc:sldMkLst>
        <pc:graphicFrameChg chg="modGraphic">
          <ac:chgData name="Carlos Arocha" userId="f629e0de194f0a22" providerId="LiveId" clId="{B38673DE-4C5D-4FA9-97EE-0D84B9ADECCF}" dt="2024-06-03T11:45:53.023" v="5441" actId="20577"/>
          <ac:graphicFrameMkLst>
            <pc:docMk/>
            <pc:sldMk cId="3856763311" sldId="311"/>
            <ac:graphicFrameMk id="7" creationId="{AA25F109-37DA-5FFE-EA34-E647BA81147D}"/>
          </ac:graphicFrameMkLst>
        </pc:graphicFrameChg>
      </pc:sldChg>
      <pc:sldChg chg="addSp delSp modSp mod modAnim">
        <pc:chgData name="Carlos Arocha" userId="f629e0de194f0a22" providerId="LiveId" clId="{B38673DE-4C5D-4FA9-97EE-0D84B9ADECCF}" dt="2024-06-03T11:45:09.492" v="5411" actId="1036"/>
        <pc:sldMkLst>
          <pc:docMk/>
          <pc:sldMk cId="3146303647" sldId="1325"/>
        </pc:sldMkLst>
        <pc:spChg chg="mod">
          <ac:chgData name="Carlos Arocha" userId="f629e0de194f0a22" providerId="LiveId" clId="{B38673DE-4C5D-4FA9-97EE-0D84B9ADECCF}" dt="2024-06-03T09:46:04.288" v="2752" actId="6549"/>
          <ac:spMkLst>
            <pc:docMk/>
            <pc:sldMk cId="3146303647" sldId="1325"/>
            <ac:spMk id="2" creationId="{CCF2B98E-45AB-46C9-B094-EBD4CA660B85}"/>
          </ac:spMkLst>
        </pc:spChg>
        <pc:spChg chg="del mod">
          <ac:chgData name="Carlos Arocha" userId="f629e0de194f0a22" providerId="LiveId" clId="{B38673DE-4C5D-4FA9-97EE-0D84B9ADECCF}" dt="2024-06-03T11:24:25.770" v="4208" actId="478"/>
          <ac:spMkLst>
            <pc:docMk/>
            <pc:sldMk cId="3146303647" sldId="1325"/>
            <ac:spMk id="6" creationId="{7C6EF925-A1FD-950A-716B-2ED5879E977B}"/>
          </ac:spMkLst>
        </pc:spChg>
        <pc:spChg chg="del">
          <ac:chgData name="Carlos Arocha" userId="f629e0de194f0a22" providerId="LiveId" clId="{B38673DE-4C5D-4FA9-97EE-0D84B9ADECCF}" dt="2024-06-03T09:48:25.711" v="2980" actId="478"/>
          <ac:spMkLst>
            <pc:docMk/>
            <pc:sldMk cId="3146303647" sldId="1325"/>
            <ac:spMk id="7" creationId="{E9B2BE7C-C248-16F1-25CF-6AAC008A13F3}"/>
          </ac:spMkLst>
        </pc:spChg>
        <pc:spChg chg="add del mod">
          <ac:chgData name="Carlos Arocha" userId="f629e0de194f0a22" providerId="LiveId" clId="{B38673DE-4C5D-4FA9-97EE-0D84B9ADECCF}" dt="2024-06-03T11:24:27.964" v="4209" actId="478"/>
          <ac:spMkLst>
            <pc:docMk/>
            <pc:sldMk cId="3146303647" sldId="1325"/>
            <ac:spMk id="13" creationId="{CDFC91B8-057C-6BFA-F530-1F4D0FED2D92}"/>
          </ac:spMkLst>
        </pc:spChg>
        <pc:spChg chg="add mod">
          <ac:chgData name="Carlos Arocha" userId="f629e0de194f0a22" providerId="LiveId" clId="{B38673DE-4C5D-4FA9-97EE-0D84B9ADECCF}" dt="2024-06-03T11:45:09.492" v="5411" actId="1036"/>
          <ac:spMkLst>
            <pc:docMk/>
            <pc:sldMk cId="3146303647" sldId="1325"/>
            <ac:spMk id="14" creationId="{792CB217-143D-8D6C-07EA-E2BCE29F7371}"/>
          </ac:spMkLst>
        </pc:spChg>
        <pc:graphicFrameChg chg="add mod modGraphic">
          <ac:chgData name="Carlos Arocha" userId="f629e0de194f0a22" providerId="LiveId" clId="{B38673DE-4C5D-4FA9-97EE-0D84B9ADECCF}" dt="2024-06-03T11:45:02.532" v="5395" actId="207"/>
          <ac:graphicFrameMkLst>
            <pc:docMk/>
            <pc:sldMk cId="3146303647" sldId="1325"/>
            <ac:graphicFrameMk id="11" creationId="{962B2133-8D95-C0C6-F63D-F6306FCFB384}"/>
          </ac:graphicFrameMkLst>
        </pc:graphicFrameChg>
        <pc:picChg chg="del">
          <ac:chgData name="Carlos Arocha" userId="f629e0de194f0a22" providerId="LiveId" clId="{B38673DE-4C5D-4FA9-97EE-0D84B9ADECCF}" dt="2024-06-03T09:48:23.973" v="2979" actId="478"/>
          <ac:picMkLst>
            <pc:docMk/>
            <pc:sldMk cId="3146303647" sldId="1325"/>
            <ac:picMk id="4098" creationId="{8A1B621F-A8D0-1150-11A0-9B669690E5D2}"/>
          </ac:picMkLst>
        </pc:picChg>
        <pc:inkChg chg="del">
          <ac:chgData name="Carlos Arocha" userId="f629e0de194f0a22" providerId="LiveId" clId="{B38673DE-4C5D-4FA9-97EE-0D84B9ADECCF}" dt="2024-06-03T09:48:36.371" v="2981" actId="478"/>
          <ac:inkMkLst>
            <pc:docMk/>
            <pc:sldMk cId="3146303647" sldId="1325"/>
            <ac:inkMk id="3" creationId="{78D2C802-3392-3B09-51A8-6BD4733988F8}"/>
          </ac:inkMkLst>
        </pc:inkChg>
        <pc:inkChg chg="del">
          <ac:chgData name="Carlos Arocha" userId="f629e0de194f0a22" providerId="LiveId" clId="{B38673DE-4C5D-4FA9-97EE-0D84B9ADECCF}" dt="2024-06-03T09:48:37.188" v="2982" actId="478"/>
          <ac:inkMkLst>
            <pc:docMk/>
            <pc:sldMk cId="3146303647" sldId="1325"/>
            <ac:inkMk id="8" creationId="{FD7C05F3-60E2-B650-D64E-EDDB9866A12E}"/>
          </ac:inkMkLst>
        </pc:inkChg>
        <pc:inkChg chg="del">
          <ac:chgData name="Carlos Arocha" userId="f629e0de194f0a22" providerId="LiveId" clId="{B38673DE-4C5D-4FA9-97EE-0D84B9ADECCF}" dt="2024-06-03T09:48:56.368" v="3201" actId="478"/>
          <ac:inkMkLst>
            <pc:docMk/>
            <pc:sldMk cId="3146303647" sldId="1325"/>
            <ac:inkMk id="9" creationId="{73547E71-5D14-5FA3-3C8C-D79F3D08365C}"/>
          </ac:inkMkLst>
        </pc:inkChg>
        <pc:inkChg chg="del">
          <ac:chgData name="Carlos Arocha" userId="f629e0de194f0a22" providerId="LiveId" clId="{B38673DE-4C5D-4FA9-97EE-0D84B9ADECCF}" dt="2024-06-03T09:45:42.761" v="2733" actId="478"/>
          <ac:inkMkLst>
            <pc:docMk/>
            <pc:sldMk cId="3146303647" sldId="1325"/>
            <ac:inkMk id="10" creationId="{E24C1F1E-8697-2A8F-B3AC-011C21EC4D05}"/>
          </ac:inkMkLst>
        </pc:inkChg>
      </pc:sldChg>
      <pc:sldChg chg="delSp mod">
        <pc:chgData name="Carlos Arocha" userId="f629e0de194f0a22" providerId="LiveId" clId="{B38673DE-4C5D-4FA9-97EE-0D84B9ADECCF}" dt="2024-06-03T07:00:20.031" v="0" actId="478"/>
        <pc:sldMkLst>
          <pc:docMk/>
          <pc:sldMk cId="3385248518" sldId="1329"/>
        </pc:sldMkLst>
        <pc:inkChg chg="del">
          <ac:chgData name="Carlos Arocha" userId="f629e0de194f0a22" providerId="LiveId" clId="{B38673DE-4C5D-4FA9-97EE-0D84B9ADECCF}" dt="2024-06-03T07:00:20.031" v="0" actId="478"/>
          <ac:inkMkLst>
            <pc:docMk/>
            <pc:sldMk cId="3385248518" sldId="1329"/>
            <ac:inkMk id="7" creationId="{9A082FDB-16FB-0C36-E558-7BE934694BD4}"/>
          </ac:inkMkLst>
        </pc:inkChg>
      </pc:sldChg>
      <pc:sldChg chg="addSp delSp modSp mod ord">
        <pc:chgData name="Carlos Arocha" userId="f629e0de194f0a22" providerId="LiveId" clId="{B38673DE-4C5D-4FA9-97EE-0D84B9ADECCF}" dt="2024-06-03T08:48:00.052" v="1852" actId="6549"/>
        <pc:sldMkLst>
          <pc:docMk/>
          <pc:sldMk cId="3935161070" sldId="1342"/>
        </pc:sldMkLst>
        <pc:spChg chg="mod">
          <ac:chgData name="Carlos Arocha" userId="f629e0de194f0a22" providerId="LiveId" clId="{B38673DE-4C5D-4FA9-97EE-0D84B9ADECCF}" dt="2024-06-03T08:48:00.052" v="1852" actId="6549"/>
          <ac:spMkLst>
            <pc:docMk/>
            <pc:sldMk cId="3935161070" sldId="1342"/>
            <ac:spMk id="2" creationId="{CCF2B98E-45AB-46C9-B094-EBD4CA660B85}"/>
          </ac:spMkLst>
        </pc:spChg>
        <pc:spChg chg="mod">
          <ac:chgData name="Carlos Arocha" userId="f629e0de194f0a22" providerId="LiveId" clId="{B38673DE-4C5D-4FA9-97EE-0D84B9ADECCF}" dt="2024-06-03T07:20:23.104" v="719" actId="164"/>
          <ac:spMkLst>
            <pc:docMk/>
            <pc:sldMk cId="3935161070" sldId="1342"/>
            <ac:spMk id="6" creationId="{1060C702-CB07-3B2B-342E-E0288114A8EE}"/>
          </ac:spMkLst>
        </pc:spChg>
        <pc:spChg chg="mod">
          <ac:chgData name="Carlos Arocha" userId="f629e0de194f0a22" providerId="LiveId" clId="{B38673DE-4C5D-4FA9-97EE-0D84B9ADECCF}" dt="2024-06-03T07:20:38.215" v="735" actId="164"/>
          <ac:spMkLst>
            <pc:docMk/>
            <pc:sldMk cId="3935161070" sldId="1342"/>
            <ac:spMk id="8" creationId="{8BEE2CEC-5B23-A463-7A6E-317F4A6CC59B}"/>
          </ac:spMkLst>
        </pc:spChg>
        <pc:spChg chg="del">
          <ac:chgData name="Carlos Arocha" userId="f629e0de194f0a22" providerId="LiveId" clId="{B38673DE-4C5D-4FA9-97EE-0D84B9ADECCF}" dt="2024-06-03T07:20:02.458" v="714" actId="478"/>
          <ac:spMkLst>
            <pc:docMk/>
            <pc:sldMk cId="3935161070" sldId="1342"/>
            <ac:spMk id="10" creationId="{1B4CD6EB-701C-0BC1-1663-744348AB749C}"/>
          </ac:spMkLst>
        </pc:spChg>
        <pc:spChg chg="del">
          <ac:chgData name="Carlos Arocha" userId="f629e0de194f0a22" providerId="LiveId" clId="{B38673DE-4C5D-4FA9-97EE-0D84B9ADECCF}" dt="2024-06-03T07:20:04.122" v="715" actId="478"/>
          <ac:spMkLst>
            <pc:docMk/>
            <pc:sldMk cId="3935161070" sldId="1342"/>
            <ac:spMk id="11" creationId="{1AF3D826-9362-74E9-175E-C0F8C7A77647}"/>
          </ac:spMkLst>
        </pc:spChg>
        <pc:spChg chg="mod">
          <ac:chgData name="Carlos Arocha" userId="f629e0de194f0a22" providerId="LiveId" clId="{B38673DE-4C5D-4FA9-97EE-0D84B9ADECCF}" dt="2024-06-03T07:20:17.003" v="718" actId="164"/>
          <ac:spMkLst>
            <pc:docMk/>
            <pc:sldMk cId="3935161070" sldId="1342"/>
            <ac:spMk id="12" creationId="{D8761752-2729-66AD-CF88-B0CDB3828C01}"/>
          </ac:spMkLst>
        </pc:spChg>
        <pc:spChg chg="mod">
          <ac:chgData name="Carlos Arocha" userId="f629e0de194f0a22" providerId="LiveId" clId="{B38673DE-4C5D-4FA9-97EE-0D84B9ADECCF}" dt="2024-06-03T07:20:23.104" v="719" actId="164"/>
          <ac:spMkLst>
            <pc:docMk/>
            <pc:sldMk cId="3935161070" sldId="1342"/>
            <ac:spMk id="13" creationId="{8732FF2B-7625-578F-89A9-FAE41F1B5892}"/>
          </ac:spMkLst>
        </pc:spChg>
        <pc:spChg chg="mod">
          <ac:chgData name="Carlos Arocha" userId="f629e0de194f0a22" providerId="LiveId" clId="{B38673DE-4C5D-4FA9-97EE-0D84B9ADECCF}" dt="2024-06-03T08:47:47.236" v="1848" actId="6549"/>
          <ac:spMkLst>
            <pc:docMk/>
            <pc:sldMk cId="3935161070" sldId="1342"/>
            <ac:spMk id="14" creationId="{BD746E3C-A05B-D24B-775C-D880F10C216E}"/>
          </ac:spMkLst>
        </pc:spChg>
        <pc:spChg chg="del">
          <ac:chgData name="Carlos Arocha" userId="f629e0de194f0a22" providerId="LiveId" clId="{B38673DE-4C5D-4FA9-97EE-0D84B9ADECCF}" dt="2024-06-03T07:20:07.097" v="717" actId="478"/>
          <ac:spMkLst>
            <pc:docMk/>
            <pc:sldMk cId="3935161070" sldId="1342"/>
            <ac:spMk id="15" creationId="{EAE9628A-E66B-83C5-9073-8D9853197E28}"/>
          </ac:spMkLst>
        </pc:spChg>
        <pc:spChg chg="del">
          <ac:chgData name="Carlos Arocha" userId="f629e0de194f0a22" providerId="LiveId" clId="{B38673DE-4C5D-4FA9-97EE-0D84B9ADECCF}" dt="2024-06-03T07:20:05.608" v="716" actId="478"/>
          <ac:spMkLst>
            <pc:docMk/>
            <pc:sldMk cId="3935161070" sldId="1342"/>
            <ac:spMk id="16" creationId="{07D42A4C-4B48-E6E1-2AF7-E6E0DBB422CE}"/>
          </ac:spMkLst>
        </pc:spChg>
        <pc:spChg chg="mod">
          <ac:chgData name="Carlos Arocha" userId="f629e0de194f0a22" providerId="LiveId" clId="{B38673DE-4C5D-4FA9-97EE-0D84B9ADECCF}" dt="2024-06-03T07:20:17.003" v="718" actId="164"/>
          <ac:spMkLst>
            <pc:docMk/>
            <pc:sldMk cId="3935161070" sldId="1342"/>
            <ac:spMk id="31" creationId="{CA8BE19B-156C-A325-287F-88B081A6E8CB}"/>
          </ac:spMkLst>
        </pc:spChg>
        <pc:grpChg chg="add mod">
          <ac:chgData name="Carlos Arocha" userId="f629e0de194f0a22" providerId="LiveId" clId="{B38673DE-4C5D-4FA9-97EE-0D84B9ADECCF}" dt="2024-06-03T07:21:04.309" v="808" actId="1035"/>
          <ac:grpSpMkLst>
            <pc:docMk/>
            <pc:sldMk cId="3935161070" sldId="1342"/>
            <ac:grpSpMk id="3" creationId="{A305324A-AC90-EF26-D868-365628C984A8}"/>
          </ac:grpSpMkLst>
        </pc:grpChg>
        <pc:grpChg chg="add mod">
          <ac:chgData name="Carlos Arocha" userId="f629e0de194f0a22" providerId="LiveId" clId="{B38673DE-4C5D-4FA9-97EE-0D84B9ADECCF}" dt="2024-06-03T07:21:28.975" v="809" actId="465"/>
          <ac:grpSpMkLst>
            <pc:docMk/>
            <pc:sldMk cId="3935161070" sldId="1342"/>
            <ac:grpSpMk id="7" creationId="{B28D16F6-5A1A-5A37-3685-82F0C997D8C0}"/>
          </ac:grpSpMkLst>
        </pc:grpChg>
        <pc:grpChg chg="add mod">
          <ac:chgData name="Carlos Arocha" userId="f629e0de194f0a22" providerId="LiveId" clId="{B38673DE-4C5D-4FA9-97EE-0D84B9ADECCF}" dt="2024-06-03T07:20:54.290" v="794" actId="1035"/>
          <ac:grpSpMkLst>
            <pc:docMk/>
            <pc:sldMk cId="3935161070" sldId="1342"/>
            <ac:grpSpMk id="9" creationId="{5FE14F4A-B01E-0E32-FB66-AFB810610C35}"/>
          </ac:grpSpMkLst>
        </pc:grpChg>
        <pc:picChg chg="del mod">
          <ac:chgData name="Carlos Arocha" userId="f629e0de194f0a22" providerId="LiveId" clId="{B38673DE-4C5D-4FA9-97EE-0D84B9ADECCF}" dt="2024-06-03T07:21:34.156" v="811" actId="478"/>
          <ac:picMkLst>
            <pc:docMk/>
            <pc:sldMk cId="3935161070" sldId="1342"/>
            <ac:picMk id="18" creationId="{3A906508-3AE7-B635-0C80-0E3EF5C64DF6}"/>
          </ac:picMkLst>
        </pc:picChg>
        <pc:picChg chg="add mod">
          <ac:chgData name="Carlos Arocha" userId="f629e0de194f0a22" providerId="LiveId" clId="{B38673DE-4C5D-4FA9-97EE-0D84B9ADECCF}" dt="2024-06-03T07:25:26.343" v="897" actId="1035"/>
          <ac:picMkLst>
            <pc:docMk/>
            <pc:sldMk cId="3935161070" sldId="1342"/>
            <ac:picMk id="19" creationId="{6DBD261C-87B4-AD17-1EDD-B6089FCB1F24}"/>
          </ac:picMkLst>
        </pc:picChg>
        <pc:picChg chg="del">
          <ac:chgData name="Carlos Arocha" userId="f629e0de194f0a22" providerId="LiveId" clId="{B38673DE-4C5D-4FA9-97EE-0D84B9ADECCF}" dt="2024-06-03T07:17:27.816" v="378" actId="478"/>
          <ac:picMkLst>
            <pc:docMk/>
            <pc:sldMk cId="3935161070" sldId="1342"/>
            <ac:picMk id="20" creationId="{CB982EC9-5DAC-E610-93A9-371B187B1B03}"/>
          </ac:picMkLst>
        </pc:picChg>
        <pc:picChg chg="del">
          <ac:chgData name="Carlos Arocha" userId="f629e0de194f0a22" providerId="LiveId" clId="{B38673DE-4C5D-4FA9-97EE-0D84B9ADECCF}" dt="2024-06-03T07:17:28.628" v="379" actId="478"/>
          <ac:picMkLst>
            <pc:docMk/>
            <pc:sldMk cId="3935161070" sldId="1342"/>
            <ac:picMk id="22" creationId="{45A5804C-44C6-D23B-AD66-44FDDEC2E526}"/>
          </ac:picMkLst>
        </pc:picChg>
        <pc:picChg chg="add mod">
          <ac:chgData name="Carlos Arocha" userId="f629e0de194f0a22" providerId="LiveId" clId="{B38673DE-4C5D-4FA9-97EE-0D84B9ADECCF}" dt="2024-06-03T07:25:25.390" v="896" actId="1035"/>
          <ac:picMkLst>
            <pc:docMk/>
            <pc:sldMk cId="3935161070" sldId="1342"/>
            <ac:picMk id="23" creationId="{E20BAD53-F6A9-29FE-0E8E-1F7AF8BFDCC1}"/>
          </ac:picMkLst>
        </pc:picChg>
        <pc:picChg chg="add del mod">
          <ac:chgData name="Carlos Arocha" userId="f629e0de194f0a22" providerId="LiveId" clId="{B38673DE-4C5D-4FA9-97EE-0D84B9ADECCF}" dt="2024-06-03T07:23:46.293" v="857" actId="478"/>
          <ac:picMkLst>
            <pc:docMk/>
            <pc:sldMk cId="3935161070" sldId="1342"/>
            <ac:picMk id="25" creationId="{40DBD4CF-8815-DA73-829B-BC89A055443D}"/>
          </ac:picMkLst>
        </pc:picChg>
        <pc:picChg chg="add mod">
          <ac:chgData name="Carlos Arocha" userId="f629e0de194f0a22" providerId="LiveId" clId="{B38673DE-4C5D-4FA9-97EE-0D84B9ADECCF}" dt="2024-06-03T07:25:23.436" v="894" actId="1035"/>
          <ac:picMkLst>
            <pc:docMk/>
            <pc:sldMk cId="3935161070" sldId="1342"/>
            <ac:picMk id="27" creationId="{A982CE85-2F83-E89D-7A77-FCD502731B6B}"/>
          </ac:picMkLst>
        </pc:picChg>
        <pc:picChg chg="del">
          <ac:chgData name="Carlos Arocha" userId="f629e0de194f0a22" providerId="LiveId" clId="{B38673DE-4C5D-4FA9-97EE-0D84B9ADECCF}" dt="2024-06-03T07:17:29.441" v="380" actId="478"/>
          <ac:picMkLst>
            <pc:docMk/>
            <pc:sldMk cId="3935161070" sldId="1342"/>
            <ac:picMk id="29" creationId="{0E60D48A-263C-617F-8624-633509110C78}"/>
          </ac:picMkLst>
        </pc:picChg>
        <pc:picChg chg="del">
          <ac:chgData name="Carlos Arocha" userId="f629e0de194f0a22" providerId="LiveId" clId="{B38673DE-4C5D-4FA9-97EE-0D84B9ADECCF}" dt="2024-06-03T07:17:30.222" v="381" actId="478"/>
          <ac:picMkLst>
            <pc:docMk/>
            <pc:sldMk cId="3935161070" sldId="1342"/>
            <ac:picMk id="35" creationId="{A2A2A496-F6F3-3677-92A4-374431913A54}"/>
          </ac:picMkLst>
        </pc:picChg>
      </pc:sldChg>
      <pc:sldChg chg="delSp modSp mod">
        <pc:chgData name="Carlos Arocha" userId="f629e0de194f0a22" providerId="LiveId" clId="{B38673DE-4C5D-4FA9-97EE-0D84B9ADECCF}" dt="2024-06-03T07:15:19.420" v="283" actId="108"/>
        <pc:sldMkLst>
          <pc:docMk/>
          <pc:sldMk cId="4045437930" sldId="1343"/>
        </pc:sldMkLst>
        <pc:spChg chg="mod">
          <ac:chgData name="Carlos Arocha" userId="f629e0de194f0a22" providerId="LiveId" clId="{B38673DE-4C5D-4FA9-97EE-0D84B9ADECCF}" dt="2024-06-03T07:13:08.161" v="87" actId="5793"/>
          <ac:spMkLst>
            <pc:docMk/>
            <pc:sldMk cId="4045437930" sldId="1343"/>
            <ac:spMk id="2" creationId="{ABA9E983-205E-5071-A78F-EB8838C7FF21}"/>
          </ac:spMkLst>
        </pc:spChg>
        <pc:spChg chg="mod">
          <ac:chgData name="Carlos Arocha" userId="f629e0de194f0a22" providerId="LiveId" clId="{B38673DE-4C5D-4FA9-97EE-0D84B9ADECCF}" dt="2024-06-03T07:15:19.420" v="283" actId="108"/>
          <ac:spMkLst>
            <pc:docMk/>
            <pc:sldMk cId="4045437930" sldId="1343"/>
            <ac:spMk id="3" creationId="{55D6EEFC-BF55-38D2-1A4B-C213A257C6EB}"/>
          </ac:spMkLst>
        </pc:spChg>
        <pc:inkChg chg="del">
          <ac:chgData name="Carlos Arocha" userId="f629e0de194f0a22" providerId="LiveId" clId="{B38673DE-4C5D-4FA9-97EE-0D84B9ADECCF}" dt="2024-06-03T07:12:21.951" v="37" actId="478"/>
          <ac:inkMkLst>
            <pc:docMk/>
            <pc:sldMk cId="4045437930" sldId="1343"/>
            <ac:inkMk id="6" creationId="{F781B885-EF97-8534-928C-761C6962DBD5}"/>
          </ac:inkMkLst>
        </pc:inkChg>
      </pc:sldChg>
      <pc:sldChg chg="addSp delSp modSp add mod">
        <pc:chgData name="Carlos Arocha" userId="f629e0de194f0a22" providerId="LiveId" clId="{B38673DE-4C5D-4FA9-97EE-0D84B9ADECCF}" dt="2024-06-03T09:39:37.254" v="2694" actId="6549"/>
        <pc:sldMkLst>
          <pc:docMk/>
          <pc:sldMk cId="1435592307" sldId="1344"/>
        </pc:sldMkLst>
        <pc:spChg chg="mod">
          <ac:chgData name="Carlos Arocha" userId="f629e0de194f0a22" providerId="LiveId" clId="{B38673DE-4C5D-4FA9-97EE-0D84B9ADECCF}" dt="2024-06-03T08:07:46.045" v="924" actId="20577"/>
          <ac:spMkLst>
            <pc:docMk/>
            <pc:sldMk cId="1435592307" sldId="1344"/>
            <ac:spMk id="2" creationId="{CCF2B98E-45AB-46C9-B094-EBD4CA660B85}"/>
          </ac:spMkLst>
        </pc:spChg>
        <pc:spChg chg="add del mod">
          <ac:chgData name="Carlos Arocha" userId="f629e0de194f0a22" providerId="LiveId" clId="{B38673DE-4C5D-4FA9-97EE-0D84B9ADECCF}" dt="2024-06-03T09:39:37.254" v="2694" actId="6549"/>
          <ac:spMkLst>
            <pc:docMk/>
            <pc:sldMk cId="1435592307" sldId="1344"/>
            <ac:spMk id="17" creationId="{38A6EFFF-971F-C079-3191-CB1AD71FD0F1}"/>
          </ac:spMkLst>
        </pc:spChg>
        <pc:spChg chg="add del mod">
          <ac:chgData name="Carlos Arocha" userId="f629e0de194f0a22" providerId="LiveId" clId="{B38673DE-4C5D-4FA9-97EE-0D84B9ADECCF}" dt="2024-06-03T09:38:39.838" v="2667" actId="478"/>
          <ac:spMkLst>
            <pc:docMk/>
            <pc:sldMk cId="1435592307" sldId="1344"/>
            <ac:spMk id="22" creationId="{ED92858E-90A1-995F-521A-04294342EE29}"/>
          </ac:spMkLst>
        </pc:spChg>
        <pc:grpChg chg="del">
          <ac:chgData name="Carlos Arocha" userId="f629e0de194f0a22" providerId="LiveId" clId="{B38673DE-4C5D-4FA9-97EE-0D84B9ADECCF}" dt="2024-06-03T08:07:51.844" v="926" actId="478"/>
          <ac:grpSpMkLst>
            <pc:docMk/>
            <pc:sldMk cId="1435592307" sldId="1344"/>
            <ac:grpSpMk id="3" creationId="{A305324A-AC90-EF26-D868-365628C984A8}"/>
          </ac:grpSpMkLst>
        </pc:grpChg>
        <pc:grpChg chg="del">
          <ac:chgData name="Carlos Arocha" userId="f629e0de194f0a22" providerId="LiveId" clId="{B38673DE-4C5D-4FA9-97EE-0D84B9ADECCF}" dt="2024-06-03T08:07:53.260" v="927" actId="478"/>
          <ac:grpSpMkLst>
            <pc:docMk/>
            <pc:sldMk cId="1435592307" sldId="1344"/>
            <ac:grpSpMk id="7" creationId="{B28D16F6-5A1A-5A37-3685-82F0C997D8C0}"/>
          </ac:grpSpMkLst>
        </pc:grpChg>
        <pc:grpChg chg="del">
          <ac:chgData name="Carlos Arocha" userId="f629e0de194f0a22" providerId="LiveId" clId="{B38673DE-4C5D-4FA9-97EE-0D84B9ADECCF}" dt="2024-06-03T08:07:56.550" v="930" actId="478"/>
          <ac:grpSpMkLst>
            <pc:docMk/>
            <pc:sldMk cId="1435592307" sldId="1344"/>
            <ac:grpSpMk id="9" creationId="{5FE14F4A-B01E-0E32-FB66-AFB810610C35}"/>
          </ac:grpSpMkLst>
        </pc:grpChg>
        <pc:picChg chg="add del">
          <ac:chgData name="Carlos Arocha" userId="f629e0de194f0a22" providerId="LiveId" clId="{B38673DE-4C5D-4FA9-97EE-0D84B9ADECCF}" dt="2024-06-03T08:11:33.698" v="932" actId="478"/>
          <ac:picMkLst>
            <pc:docMk/>
            <pc:sldMk cId="1435592307" sldId="1344"/>
            <ac:picMk id="11" creationId="{72B2609E-80A1-B60B-624D-81DFED1C3391}"/>
          </ac:picMkLst>
        </pc:picChg>
        <pc:picChg chg="add del mod">
          <ac:chgData name="Carlos Arocha" userId="f629e0de194f0a22" providerId="LiveId" clId="{B38673DE-4C5D-4FA9-97EE-0D84B9ADECCF}" dt="2024-06-03T09:38:51.130" v="2671" actId="478"/>
          <ac:picMkLst>
            <pc:docMk/>
            <pc:sldMk cId="1435592307" sldId="1344"/>
            <ac:picMk id="16" creationId="{5C0306A0-199C-02A4-2E81-76954B0BAE8E}"/>
          </ac:picMkLst>
        </pc:picChg>
        <pc:picChg chg="del">
          <ac:chgData name="Carlos Arocha" userId="f629e0de194f0a22" providerId="LiveId" clId="{B38673DE-4C5D-4FA9-97EE-0D84B9ADECCF}" dt="2024-06-03T08:07:49.935" v="925" actId="478"/>
          <ac:picMkLst>
            <pc:docMk/>
            <pc:sldMk cId="1435592307" sldId="1344"/>
            <ac:picMk id="19" creationId="{6DBD261C-87B4-AD17-1EDD-B6089FCB1F24}"/>
          </ac:picMkLst>
        </pc:picChg>
        <pc:picChg chg="add del">
          <ac:chgData name="Carlos Arocha" userId="f629e0de194f0a22" providerId="LiveId" clId="{B38673DE-4C5D-4FA9-97EE-0D84B9ADECCF}" dt="2024-06-03T09:38:40.267" v="2668" actId="22"/>
          <ac:picMkLst>
            <pc:docMk/>
            <pc:sldMk cId="1435592307" sldId="1344"/>
            <ac:picMk id="20" creationId="{A9C4CB8E-1D6C-521A-30E6-AC5B8778A4DB}"/>
          </ac:picMkLst>
        </pc:picChg>
        <pc:picChg chg="del">
          <ac:chgData name="Carlos Arocha" userId="f629e0de194f0a22" providerId="LiveId" clId="{B38673DE-4C5D-4FA9-97EE-0D84B9ADECCF}" dt="2024-06-03T08:07:54.165" v="928" actId="478"/>
          <ac:picMkLst>
            <pc:docMk/>
            <pc:sldMk cId="1435592307" sldId="1344"/>
            <ac:picMk id="23" creationId="{E20BAD53-F6A9-29FE-0E8E-1F7AF8BFDCC1}"/>
          </ac:picMkLst>
        </pc:picChg>
        <pc:picChg chg="add mod">
          <ac:chgData name="Carlos Arocha" userId="f629e0de194f0a22" providerId="LiveId" clId="{B38673DE-4C5D-4FA9-97EE-0D84B9ADECCF}" dt="2024-06-03T09:39:35.948" v="2693" actId="1035"/>
          <ac:picMkLst>
            <pc:docMk/>
            <pc:sldMk cId="1435592307" sldId="1344"/>
            <ac:picMk id="25" creationId="{81B514CB-D0CC-4ADE-6306-C333A2B00519}"/>
          </ac:picMkLst>
        </pc:picChg>
        <pc:picChg chg="del">
          <ac:chgData name="Carlos Arocha" userId="f629e0de194f0a22" providerId="LiveId" clId="{B38673DE-4C5D-4FA9-97EE-0D84B9ADECCF}" dt="2024-06-03T08:07:55.075" v="929" actId="478"/>
          <ac:picMkLst>
            <pc:docMk/>
            <pc:sldMk cId="1435592307" sldId="1344"/>
            <ac:picMk id="27" creationId="{A982CE85-2F83-E89D-7A77-FCD502731B6B}"/>
          </ac:picMkLst>
        </pc:picChg>
      </pc:sldChg>
      <pc:sldChg chg="addSp delSp modSp add del mod">
        <pc:chgData name="Carlos Arocha" userId="f629e0de194f0a22" providerId="LiveId" clId="{B38673DE-4C5D-4FA9-97EE-0D84B9ADECCF}" dt="2024-06-03T08:17:56.320" v="1353" actId="47"/>
        <pc:sldMkLst>
          <pc:docMk/>
          <pc:sldMk cId="413611862" sldId="1345"/>
        </pc:sldMkLst>
        <pc:spChg chg="mod">
          <ac:chgData name="Carlos Arocha" userId="f629e0de194f0a22" providerId="LiveId" clId="{B38673DE-4C5D-4FA9-97EE-0D84B9ADECCF}" dt="2024-06-03T08:17:21.185" v="1347" actId="20577"/>
          <ac:spMkLst>
            <pc:docMk/>
            <pc:sldMk cId="413611862" sldId="1345"/>
            <ac:spMk id="2" creationId="{CCF2B98E-45AB-46C9-B094-EBD4CA660B85}"/>
          </ac:spMkLst>
        </pc:spChg>
        <pc:spChg chg="add del mod">
          <ac:chgData name="Carlos Arocha" userId="f629e0de194f0a22" providerId="LiveId" clId="{B38673DE-4C5D-4FA9-97EE-0D84B9ADECCF}" dt="2024-06-03T08:17:43.790" v="1350" actId="478"/>
          <ac:spMkLst>
            <pc:docMk/>
            <pc:sldMk cId="413611862" sldId="1345"/>
            <ac:spMk id="6" creationId="{F941686E-4031-FD21-65C6-804DBDF263ED}"/>
          </ac:spMkLst>
        </pc:spChg>
        <pc:spChg chg="del mod">
          <ac:chgData name="Carlos Arocha" userId="f629e0de194f0a22" providerId="LiveId" clId="{B38673DE-4C5D-4FA9-97EE-0D84B9ADECCF}" dt="2024-06-03T08:17:42.840" v="1349" actId="478"/>
          <ac:spMkLst>
            <pc:docMk/>
            <pc:sldMk cId="413611862" sldId="1345"/>
            <ac:spMk id="17" creationId="{38A6EFFF-971F-C079-3191-CB1AD71FD0F1}"/>
          </ac:spMkLst>
        </pc:spChg>
        <pc:picChg chg="del">
          <ac:chgData name="Carlos Arocha" userId="f629e0de194f0a22" providerId="LiveId" clId="{B38673DE-4C5D-4FA9-97EE-0D84B9ADECCF}" dt="2024-06-03T08:17:45.235" v="1351" actId="478"/>
          <ac:picMkLst>
            <pc:docMk/>
            <pc:sldMk cId="413611862" sldId="1345"/>
            <ac:picMk id="16" creationId="{5C0306A0-199C-02A4-2E81-76954B0BAE8E}"/>
          </ac:picMkLst>
        </pc:picChg>
      </pc:sldChg>
      <pc:sldChg chg="addSp delSp modSp add mod">
        <pc:chgData name="Carlos Arocha" userId="f629e0de194f0a22" providerId="LiveId" clId="{B38673DE-4C5D-4FA9-97EE-0D84B9ADECCF}" dt="2024-06-03T08:28:35.196" v="1818" actId="207"/>
        <pc:sldMkLst>
          <pc:docMk/>
          <pc:sldMk cId="2203697364" sldId="1346"/>
        </pc:sldMkLst>
        <pc:spChg chg="mod">
          <ac:chgData name="Carlos Arocha" userId="f629e0de194f0a22" providerId="LiveId" clId="{B38673DE-4C5D-4FA9-97EE-0D84B9ADECCF}" dt="2024-06-03T08:18:03.785" v="1371" actId="20577"/>
          <ac:spMkLst>
            <pc:docMk/>
            <pc:sldMk cId="2203697364" sldId="1346"/>
            <ac:spMk id="2" creationId="{CCF2B98E-45AB-46C9-B094-EBD4CA660B85}"/>
          </ac:spMkLst>
        </pc:spChg>
        <pc:spChg chg="mod topLvl">
          <ac:chgData name="Carlos Arocha" userId="f629e0de194f0a22" providerId="LiveId" clId="{B38673DE-4C5D-4FA9-97EE-0D84B9ADECCF}" dt="2024-06-03T08:28:10.567" v="1800" actId="164"/>
          <ac:spMkLst>
            <pc:docMk/>
            <pc:sldMk cId="2203697364" sldId="1346"/>
            <ac:spMk id="6" creationId="{1060C702-CB07-3B2B-342E-E0288114A8EE}"/>
          </ac:spMkLst>
        </pc:spChg>
        <pc:spChg chg="mod topLvl">
          <ac:chgData name="Carlos Arocha" userId="f629e0de194f0a22" providerId="LiveId" clId="{B38673DE-4C5D-4FA9-97EE-0D84B9ADECCF}" dt="2024-06-03T08:28:05.525" v="1799" actId="164"/>
          <ac:spMkLst>
            <pc:docMk/>
            <pc:sldMk cId="2203697364" sldId="1346"/>
            <ac:spMk id="8" creationId="{8BEE2CEC-5B23-A463-7A6E-317F4A6CC59B}"/>
          </ac:spMkLst>
        </pc:spChg>
        <pc:spChg chg="mod topLvl">
          <ac:chgData name="Carlos Arocha" userId="f629e0de194f0a22" providerId="LiveId" clId="{B38673DE-4C5D-4FA9-97EE-0D84B9ADECCF}" dt="2024-06-03T08:28:16.055" v="1801" actId="164"/>
          <ac:spMkLst>
            <pc:docMk/>
            <pc:sldMk cId="2203697364" sldId="1346"/>
            <ac:spMk id="12" creationId="{D8761752-2729-66AD-CF88-B0CDB3828C01}"/>
          </ac:spMkLst>
        </pc:spChg>
        <pc:spChg chg="mod topLvl">
          <ac:chgData name="Carlos Arocha" userId="f629e0de194f0a22" providerId="LiveId" clId="{B38673DE-4C5D-4FA9-97EE-0D84B9ADECCF}" dt="2024-06-03T08:28:10.567" v="1800" actId="164"/>
          <ac:spMkLst>
            <pc:docMk/>
            <pc:sldMk cId="2203697364" sldId="1346"/>
            <ac:spMk id="13" creationId="{8732FF2B-7625-578F-89A9-FAE41F1B5892}"/>
          </ac:spMkLst>
        </pc:spChg>
        <pc:spChg chg="mod topLvl">
          <ac:chgData name="Carlos Arocha" userId="f629e0de194f0a22" providerId="LiveId" clId="{B38673DE-4C5D-4FA9-97EE-0D84B9ADECCF}" dt="2024-06-03T08:28:05.525" v="1799" actId="164"/>
          <ac:spMkLst>
            <pc:docMk/>
            <pc:sldMk cId="2203697364" sldId="1346"/>
            <ac:spMk id="14" creationId="{BD746E3C-A05B-D24B-775C-D880F10C216E}"/>
          </ac:spMkLst>
        </pc:spChg>
        <pc:spChg chg="mod topLvl">
          <ac:chgData name="Carlos Arocha" userId="f629e0de194f0a22" providerId="LiveId" clId="{B38673DE-4C5D-4FA9-97EE-0D84B9ADECCF}" dt="2024-06-03T08:28:16.055" v="1801" actId="164"/>
          <ac:spMkLst>
            <pc:docMk/>
            <pc:sldMk cId="2203697364" sldId="1346"/>
            <ac:spMk id="31" creationId="{CA8BE19B-156C-A325-287F-88B081A6E8CB}"/>
          </ac:spMkLst>
        </pc:spChg>
        <pc:grpChg chg="del">
          <ac:chgData name="Carlos Arocha" userId="f629e0de194f0a22" providerId="LiveId" clId="{B38673DE-4C5D-4FA9-97EE-0D84B9ADECCF}" dt="2024-06-03T08:18:44.067" v="1372" actId="165"/>
          <ac:grpSpMkLst>
            <pc:docMk/>
            <pc:sldMk cId="2203697364" sldId="1346"/>
            <ac:grpSpMk id="3" creationId="{A305324A-AC90-EF26-D868-365628C984A8}"/>
          </ac:grpSpMkLst>
        </pc:grpChg>
        <pc:grpChg chg="del">
          <ac:chgData name="Carlos Arocha" userId="f629e0de194f0a22" providerId="LiveId" clId="{B38673DE-4C5D-4FA9-97EE-0D84B9ADECCF}" dt="2024-06-03T08:20:45.218" v="1604" actId="165"/>
          <ac:grpSpMkLst>
            <pc:docMk/>
            <pc:sldMk cId="2203697364" sldId="1346"/>
            <ac:grpSpMk id="7" creationId="{B28D16F6-5A1A-5A37-3685-82F0C997D8C0}"/>
          </ac:grpSpMkLst>
        </pc:grpChg>
        <pc:grpChg chg="del">
          <ac:chgData name="Carlos Arocha" userId="f629e0de194f0a22" providerId="LiveId" clId="{B38673DE-4C5D-4FA9-97EE-0D84B9ADECCF}" dt="2024-06-03T08:22:11.605" v="1723" actId="165"/>
          <ac:grpSpMkLst>
            <pc:docMk/>
            <pc:sldMk cId="2203697364" sldId="1346"/>
            <ac:grpSpMk id="9" creationId="{5FE14F4A-B01E-0E32-FB66-AFB810610C35}"/>
          </ac:grpSpMkLst>
        </pc:grpChg>
        <pc:grpChg chg="add mod">
          <ac:chgData name="Carlos Arocha" userId="f629e0de194f0a22" providerId="LiveId" clId="{B38673DE-4C5D-4FA9-97EE-0D84B9ADECCF}" dt="2024-06-03T08:28:05.525" v="1799" actId="164"/>
          <ac:grpSpMkLst>
            <pc:docMk/>
            <pc:sldMk cId="2203697364" sldId="1346"/>
            <ac:grpSpMk id="20" creationId="{CEC308CA-9BB6-8528-AC84-BAB383D65B9F}"/>
          </ac:grpSpMkLst>
        </pc:grpChg>
        <pc:grpChg chg="add mod">
          <ac:chgData name="Carlos Arocha" userId="f629e0de194f0a22" providerId="LiveId" clId="{B38673DE-4C5D-4FA9-97EE-0D84B9ADECCF}" dt="2024-06-03T08:28:24.825" v="1802" actId="465"/>
          <ac:grpSpMkLst>
            <pc:docMk/>
            <pc:sldMk cId="2203697364" sldId="1346"/>
            <ac:grpSpMk id="21" creationId="{C49607C7-C133-782E-D6DB-9411DB2773E9}"/>
          </ac:grpSpMkLst>
        </pc:grpChg>
        <pc:grpChg chg="add mod">
          <ac:chgData name="Carlos Arocha" userId="f629e0de194f0a22" providerId="LiveId" clId="{B38673DE-4C5D-4FA9-97EE-0D84B9ADECCF}" dt="2024-06-03T08:28:16.055" v="1801" actId="164"/>
          <ac:grpSpMkLst>
            <pc:docMk/>
            <pc:sldMk cId="2203697364" sldId="1346"/>
            <ac:grpSpMk id="22" creationId="{AE017677-5D48-F5A4-31B0-5945BA255A0C}"/>
          </ac:grpSpMkLst>
        </pc:grpChg>
        <pc:picChg chg="add mod">
          <ac:chgData name="Carlos Arocha" userId="f629e0de194f0a22" providerId="LiveId" clId="{B38673DE-4C5D-4FA9-97EE-0D84B9ADECCF}" dt="2024-06-03T08:28:35.196" v="1818" actId="207"/>
          <ac:picMkLst>
            <pc:docMk/>
            <pc:sldMk cId="2203697364" sldId="1346"/>
            <ac:picMk id="11" creationId="{DD5F8B26-0977-C6AF-13CE-96A845A6005F}"/>
          </ac:picMkLst>
        </pc:picChg>
        <pc:picChg chg="add mod">
          <ac:chgData name="Carlos Arocha" userId="f629e0de194f0a22" providerId="LiveId" clId="{B38673DE-4C5D-4FA9-97EE-0D84B9ADECCF}" dt="2024-06-03T08:28:35.196" v="1818" actId="207"/>
          <ac:picMkLst>
            <pc:docMk/>
            <pc:sldMk cId="2203697364" sldId="1346"/>
            <ac:picMk id="16" creationId="{C525EB52-8FCE-07B3-450E-9715AFB793D4}"/>
          </ac:picMkLst>
        </pc:picChg>
        <pc:picChg chg="add mod">
          <ac:chgData name="Carlos Arocha" userId="f629e0de194f0a22" providerId="LiveId" clId="{B38673DE-4C5D-4FA9-97EE-0D84B9ADECCF}" dt="2024-06-03T08:28:35.196" v="1818" actId="207"/>
          <ac:picMkLst>
            <pc:docMk/>
            <pc:sldMk cId="2203697364" sldId="1346"/>
            <ac:picMk id="18" creationId="{E1E9B310-8414-B80D-BD3F-EA735C1B68BB}"/>
          </ac:picMkLst>
        </pc:picChg>
        <pc:picChg chg="add del">
          <ac:chgData name="Carlos Arocha" userId="f629e0de194f0a22" providerId="LiveId" clId="{B38673DE-4C5D-4FA9-97EE-0D84B9ADECCF}" dt="2024-06-03T08:23:11.736" v="1788" actId="478"/>
          <ac:picMkLst>
            <pc:docMk/>
            <pc:sldMk cId="2203697364" sldId="1346"/>
            <ac:picMk id="19" creationId="{6DBD261C-87B4-AD17-1EDD-B6089FCB1F24}"/>
          </ac:picMkLst>
        </pc:picChg>
        <pc:picChg chg="add del">
          <ac:chgData name="Carlos Arocha" userId="f629e0de194f0a22" providerId="LiveId" clId="{B38673DE-4C5D-4FA9-97EE-0D84B9ADECCF}" dt="2024-06-03T08:25:11.725" v="1791" actId="478"/>
          <ac:picMkLst>
            <pc:docMk/>
            <pc:sldMk cId="2203697364" sldId="1346"/>
            <ac:picMk id="23" creationId="{E20BAD53-F6A9-29FE-0E8E-1F7AF8BFDCC1}"/>
          </ac:picMkLst>
        </pc:picChg>
        <pc:picChg chg="add del">
          <ac:chgData name="Carlos Arocha" userId="f629e0de194f0a22" providerId="LiveId" clId="{B38673DE-4C5D-4FA9-97EE-0D84B9ADECCF}" dt="2024-06-03T08:25:46.015" v="1796" actId="478"/>
          <ac:picMkLst>
            <pc:docMk/>
            <pc:sldMk cId="2203697364" sldId="1346"/>
            <ac:picMk id="27" creationId="{A982CE85-2F83-E89D-7A77-FCD502731B6B}"/>
          </ac:picMkLst>
        </pc:picChg>
      </pc:sldChg>
      <pc:sldChg chg="addSp delSp modSp add mod modAnim">
        <pc:chgData name="Carlos Arocha" userId="f629e0de194f0a22" providerId="LiveId" clId="{B38673DE-4C5D-4FA9-97EE-0D84B9ADECCF}" dt="2024-06-03T11:38:12.402" v="5163"/>
        <pc:sldMkLst>
          <pc:docMk/>
          <pc:sldMk cId="1305786432" sldId="1347"/>
        </pc:sldMkLst>
        <pc:spChg chg="mod">
          <ac:chgData name="Carlos Arocha" userId="f629e0de194f0a22" providerId="LiveId" clId="{B38673DE-4C5D-4FA9-97EE-0D84B9ADECCF}" dt="2024-06-03T09:21:06.511" v="1890" actId="6549"/>
          <ac:spMkLst>
            <pc:docMk/>
            <pc:sldMk cId="1305786432" sldId="1347"/>
            <ac:spMk id="2" creationId="{CCF2B98E-45AB-46C9-B094-EBD4CA660B85}"/>
          </ac:spMkLst>
        </pc:spChg>
        <pc:spChg chg="add mod">
          <ac:chgData name="Carlos Arocha" userId="f629e0de194f0a22" providerId="LiveId" clId="{B38673DE-4C5D-4FA9-97EE-0D84B9ADECCF}" dt="2024-06-03T09:35:33.108" v="2605" actId="20577"/>
          <ac:spMkLst>
            <pc:docMk/>
            <pc:sldMk cId="1305786432" sldId="1347"/>
            <ac:spMk id="9" creationId="{8BAFED46-6C77-9889-FE4A-7054C3BDDAD2}"/>
          </ac:spMkLst>
        </pc:spChg>
        <pc:grpChg chg="del">
          <ac:chgData name="Carlos Arocha" userId="f629e0de194f0a22" providerId="LiveId" clId="{B38673DE-4C5D-4FA9-97EE-0D84B9ADECCF}" dt="2024-06-03T09:20:52.717" v="1854" actId="478"/>
          <ac:grpSpMkLst>
            <pc:docMk/>
            <pc:sldMk cId="1305786432" sldId="1347"/>
            <ac:grpSpMk id="20" creationId="{CEC308CA-9BB6-8528-AC84-BAB383D65B9F}"/>
          </ac:grpSpMkLst>
        </pc:grpChg>
        <pc:grpChg chg="del">
          <ac:chgData name="Carlos Arocha" userId="f629e0de194f0a22" providerId="LiveId" clId="{B38673DE-4C5D-4FA9-97EE-0D84B9ADECCF}" dt="2024-06-03T09:20:52.717" v="1854" actId="478"/>
          <ac:grpSpMkLst>
            <pc:docMk/>
            <pc:sldMk cId="1305786432" sldId="1347"/>
            <ac:grpSpMk id="21" creationId="{C49607C7-C133-782E-D6DB-9411DB2773E9}"/>
          </ac:grpSpMkLst>
        </pc:grpChg>
        <pc:grpChg chg="del">
          <ac:chgData name="Carlos Arocha" userId="f629e0de194f0a22" providerId="LiveId" clId="{B38673DE-4C5D-4FA9-97EE-0D84B9ADECCF}" dt="2024-06-03T09:20:52.717" v="1854" actId="478"/>
          <ac:grpSpMkLst>
            <pc:docMk/>
            <pc:sldMk cId="1305786432" sldId="1347"/>
            <ac:grpSpMk id="22" creationId="{AE017677-5D48-F5A4-31B0-5945BA255A0C}"/>
          </ac:grpSpMkLst>
        </pc:grpChg>
        <pc:graphicFrameChg chg="add mod modGraphic">
          <ac:chgData name="Carlos Arocha" userId="f629e0de194f0a22" providerId="LiveId" clId="{B38673DE-4C5D-4FA9-97EE-0D84B9ADECCF}" dt="2024-06-03T11:38:12.402" v="5163"/>
          <ac:graphicFrameMkLst>
            <pc:docMk/>
            <pc:sldMk cId="1305786432" sldId="1347"/>
            <ac:graphicFrameMk id="10" creationId="{6C67553E-A75F-0523-513F-FC14CFBAB071}"/>
          </ac:graphicFrameMkLst>
        </pc:graphicFrameChg>
        <pc:picChg chg="add mod">
          <ac:chgData name="Carlos Arocha" userId="f629e0de194f0a22" providerId="LiveId" clId="{B38673DE-4C5D-4FA9-97EE-0D84B9ADECCF}" dt="2024-06-03T09:21:31.538" v="1893" actId="1076"/>
          <ac:picMkLst>
            <pc:docMk/>
            <pc:sldMk cId="1305786432" sldId="1347"/>
            <ac:picMk id="7" creationId="{9A03FA73-577F-23D2-62DF-94F77DB58578}"/>
          </ac:picMkLst>
        </pc:picChg>
        <pc:picChg chg="del">
          <ac:chgData name="Carlos Arocha" userId="f629e0de194f0a22" providerId="LiveId" clId="{B38673DE-4C5D-4FA9-97EE-0D84B9ADECCF}" dt="2024-06-03T09:20:52.717" v="1854" actId="478"/>
          <ac:picMkLst>
            <pc:docMk/>
            <pc:sldMk cId="1305786432" sldId="1347"/>
            <ac:picMk id="11" creationId="{DD5F8B26-0977-C6AF-13CE-96A845A6005F}"/>
          </ac:picMkLst>
        </pc:picChg>
        <pc:picChg chg="del">
          <ac:chgData name="Carlos Arocha" userId="f629e0de194f0a22" providerId="LiveId" clId="{B38673DE-4C5D-4FA9-97EE-0D84B9ADECCF}" dt="2024-06-03T09:20:52.717" v="1854" actId="478"/>
          <ac:picMkLst>
            <pc:docMk/>
            <pc:sldMk cId="1305786432" sldId="1347"/>
            <ac:picMk id="16" creationId="{C525EB52-8FCE-07B3-450E-9715AFB793D4}"/>
          </ac:picMkLst>
        </pc:picChg>
        <pc:picChg chg="del">
          <ac:chgData name="Carlos Arocha" userId="f629e0de194f0a22" providerId="LiveId" clId="{B38673DE-4C5D-4FA9-97EE-0D84B9ADECCF}" dt="2024-06-03T09:20:52.717" v="1854" actId="478"/>
          <ac:picMkLst>
            <pc:docMk/>
            <pc:sldMk cId="1305786432" sldId="1347"/>
            <ac:picMk id="18" creationId="{E1E9B310-8414-B80D-BD3F-EA735C1B68BB}"/>
          </ac:picMkLst>
        </pc:picChg>
      </pc:sldChg>
      <pc:sldChg chg="addSp delSp modSp new mod modClrScheme chgLayout">
        <pc:chgData name="Carlos Arocha" userId="f629e0de194f0a22" providerId="LiveId" clId="{B38673DE-4C5D-4FA9-97EE-0D84B9ADECCF}" dt="2024-06-03T09:40:17.298" v="2699" actId="1036"/>
        <pc:sldMkLst>
          <pc:docMk/>
          <pc:sldMk cId="2755847240" sldId="1348"/>
        </pc:sldMkLst>
        <pc:spChg chg="add mod ord">
          <ac:chgData name="Carlos Arocha" userId="f629e0de194f0a22" providerId="LiveId" clId="{B38673DE-4C5D-4FA9-97EE-0D84B9ADECCF}" dt="2024-06-03T09:37:41.388" v="2662" actId="6549"/>
          <ac:spMkLst>
            <pc:docMk/>
            <pc:sldMk cId="2755847240" sldId="1348"/>
            <ac:spMk id="3" creationId="{1627818C-6FF7-6E31-186E-F667875901E8}"/>
          </ac:spMkLst>
        </pc:spChg>
        <pc:spChg chg="add del mod ord">
          <ac:chgData name="Carlos Arocha" userId="f629e0de194f0a22" providerId="LiveId" clId="{B38673DE-4C5D-4FA9-97EE-0D84B9ADECCF}" dt="2024-06-03T09:37:43.908" v="2663" actId="478"/>
          <ac:spMkLst>
            <pc:docMk/>
            <pc:sldMk cId="2755847240" sldId="1348"/>
            <ac:spMk id="4" creationId="{92BC06AC-3861-5C80-50B2-D46D8376A28C}"/>
          </ac:spMkLst>
        </pc:spChg>
        <pc:picChg chg="add mod">
          <ac:chgData name="Carlos Arocha" userId="f629e0de194f0a22" providerId="LiveId" clId="{B38673DE-4C5D-4FA9-97EE-0D84B9ADECCF}" dt="2024-06-03T09:40:17.298" v="2699" actId="1036"/>
          <ac:picMkLst>
            <pc:docMk/>
            <pc:sldMk cId="2755847240" sldId="1348"/>
            <ac:picMk id="2" creationId="{D120259B-4230-FE70-A7BC-B2A64D4DC620}"/>
          </ac:picMkLst>
        </pc:picChg>
      </pc:sldChg>
      <pc:sldChg chg="new del">
        <pc:chgData name="Carlos Arocha" userId="f629e0de194f0a22" providerId="LiveId" clId="{B38673DE-4C5D-4FA9-97EE-0D84B9ADECCF}" dt="2024-06-03T11:39:15.327" v="5199" actId="47"/>
        <pc:sldMkLst>
          <pc:docMk/>
          <pc:sldMk cId="3531769443" sldId="1349"/>
        </pc:sldMkLst>
      </pc:sldChg>
    </pc:docChg>
  </pc:docChgLst>
  <pc:docChgLst>
    <pc:chgData name="Carlos Arocha" userId="f629e0de194f0a22" providerId="LiveId" clId="{F8D55610-618D-420F-B545-05B7277C1FE4}"/>
    <pc:docChg chg="undo custSel addSld modSld">
      <pc:chgData name="Carlos Arocha" userId="f629e0de194f0a22" providerId="LiveId" clId="{F8D55610-618D-420F-B545-05B7277C1FE4}" dt="2024-05-24T13:14:50.097" v="17" actId="6549"/>
      <pc:docMkLst>
        <pc:docMk/>
      </pc:docMkLst>
      <pc:sldChg chg="addSp">
        <pc:chgData name="Carlos Arocha" userId="f629e0de194f0a22" providerId="LiveId" clId="{F8D55610-618D-420F-B545-05B7277C1FE4}" dt="2024-05-24T12:54:54.173" v="1"/>
        <pc:sldMkLst>
          <pc:docMk/>
          <pc:sldMk cId="3036741840" sldId="1337"/>
        </pc:sldMkLst>
        <pc:inkChg chg="add">
          <ac:chgData name="Carlos Arocha" userId="f629e0de194f0a22" providerId="LiveId" clId="{F8D55610-618D-420F-B545-05B7277C1FE4}" dt="2024-05-24T12:35:42.797" v="0"/>
          <ac:inkMkLst>
            <pc:docMk/>
            <pc:sldMk cId="3036741840" sldId="1337"/>
            <ac:inkMk id="6" creationId="{583A57F8-4156-C71D-C020-0E1D596B6A4A}"/>
          </ac:inkMkLst>
        </pc:inkChg>
        <pc:inkChg chg="add">
          <ac:chgData name="Carlos Arocha" userId="f629e0de194f0a22" providerId="LiveId" clId="{F8D55610-618D-420F-B545-05B7277C1FE4}" dt="2024-05-24T12:54:54.173" v="1"/>
          <ac:inkMkLst>
            <pc:docMk/>
            <pc:sldMk cId="3036741840" sldId="1337"/>
            <ac:inkMk id="7" creationId="{CC1BCD35-7E5E-3A31-2E1C-E7DC5C5BA615}"/>
          </ac:inkMkLst>
        </pc:inkChg>
      </pc:sldChg>
      <pc:sldChg chg="addSp">
        <pc:chgData name="Carlos Arocha" userId="f629e0de194f0a22" providerId="LiveId" clId="{F8D55610-618D-420F-B545-05B7277C1FE4}" dt="2024-05-24T12:35:42.797" v="0"/>
        <pc:sldMkLst>
          <pc:docMk/>
          <pc:sldMk cId="2309416291" sldId="1338"/>
        </pc:sldMkLst>
        <pc:inkChg chg="add">
          <ac:chgData name="Carlos Arocha" userId="f629e0de194f0a22" providerId="LiveId" clId="{F8D55610-618D-420F-B545-05B7277C1FE4}" dt="2024-05-24T12:35:42.797" v="0"/>
          <ac:inkMkLst>
            <pc:docMk/>
            <pc:sldMk cId="2309416291" sldId="1338"/>
            <ac:inkMk id="3" creationId="{E77D15E3-696B-5E74-9214-164DA7A5077A}"/>
          </ac:inkMkLst>
        </pc:inkChg>
      </pc:sldChg>
      <pc:sldChg chg="addSp delSp modSp mod">
        <pc:chgData name="Carlos Arocha" userId="f629e0de194f0a22" providerId="LiveId" clId="{F8D55610-618D-420F-B545-05B7277C1FE4}" dt="2024-05-24T13:14:50.097" v="17" actId="6549"/>
        <pc:sldMkLst>
          <pc:docMk/>
          <pc:sldMk cId="3669169562" sldId="1340"/>
        </pc:sldMkLst>
        <pc:spChg chg="mod">
          <ac:chgData name="Carlos Arocha" userId="f629e0de194f0a22" providerId="LiveId" clId="{F8D55610-618D-420F-B545-05B7277C1FE4}" dt="2024-05-24T13:14:50.097" v="17" actId="6549"/>
          <ac:spMkLst>
            <pc:docMk/>
            <pc:sldMk cId="3669169562" sldId="1340"/>
            <ac:spMk id="3" creationId="{2E506A9B-1DD0-4633-88E9-01CA85DB57A6}"/>
          </ac:spMkLst>
        </pc:spChg>
        <pc:inkChg chg="add del">
          <ac:chgData name="Carlos Arocha" userId="f629e0de194f0a22" providerId="LiveId" clId="{F8D55610-618D-420F-B545-05B7277C1FE4}" dt="2024-05-24T13:14:45.685" v="14" actId="478"/>
          <ac:inkMkLst>
            <pc:docMk/>
            <pc:sldMk cId="3669169562" sldId="1340"/>
            <ac:inkMk id="6" creationId="{FA1312E6-BC99-16F2-AB2D-63061031A2D6}"/>
          </ac:inkMkLst>
        </pc:inkChg>
      </pc:sldChg>
      <pc:sldChg chg="addSp delSp add mod">
        <pc:chgData name="Carlos Arocha" userId="f629e0de194f0a22" providerId="LiveId" clId="{F8D55610-618D-420F-B545-05B7277C1FE4}" dt="2024-05-24T13:06:32.031" v="5"/>
        <pc:sldMkLst>
          <pc:docMk/>
          <pc:sldMk cId="1355450199" sldId="1341"/>
        </pc:sldMkLst>
        <pc:inkChg chg="del">
          <ac:chgData name="Carlos Arocha" userId="f629e0de194f0a22" providerId="LiveId" clId="{F8D55610-618D-420F-B545-05B7277C1FE4}" dt="2024-05-24T12:55:05.692" v="3" actId="478"/>
          <ac:inkMkLst>
            <pc:docMk/>
            <pc:sldMk cId="1355450199" sldId="1341"/>
            <ac:inkMk id="6" creationId="{583A57F8-4156-C71D-C020-0E1D596B6A4A}"/>
          </ac:inkMkLst>
        </pc:inkChg>
        <pc:inkChg chg="del">
          <ac:chgData name="Carlos Arocha" userId="f629e0de194f0a22" providerId="LiveId" clId="{F8D55610-618D-420F-B545-05B7277C1FE4}" dt="2024-05-24T12:55:06.892" v="4" actId="478"/>
          <ac:inkMkLst>
            <pc:docMk/>
            <pc:sldMk cId="1355450199" sldId="1341"/>
            <ac:inkMk id="7" creationId="{CC1BCD35-7E5E-3A31-2E1C-E7DC5C5BA615}"/>
          </ac:inkMkLst>
        </pc:inkChg>
        <pc:inkChg chg="add">
          <ac:chgData name="Carlos Arocha" userId="f629e0de194f0a22" providerId="LiveId" clId="{F8D55610-618D-420F-B545-05B7277C1FE4}" dt="2024-05-24T13:06:32.031" v="5"/>
          <ac:inkMkLst>
            <pc:docMk/>
            <pc:sldMk cId="1355450199" sldId="1341"/>
            <ac:inkMk id="8" creationId="{0C9DA342-AEC1-C115-47BC-F0D5BBAC1412}"/>
          </ac:inkMkLst>
        </pc:inkChg>
      </pc:sldChg>
    </pc:docChg>
  </pc:docChgLst>
  <pc:docChgLst>
    <pc:chgData name="Carlos Arocha" userId="f629e0de194f0a22" providerId="LiveId" clId="{DEFE57E1-8C37-440D-ABDD-92D007577878}"/>
    <pc:docChg chg="custSel addSld delSld modSld">
      <pc:chgData name="Carlos Arocha" userId="f629e0de194f0a22" providerId="LiveId" clId="{DEFE57E1-8C37-440D-ABDD-92D007577878}" dt="2024-05-24T09:59:00.414" v="1922" actId="6549"/>
      <pc:docMkLst>
        <pc:docMk/>
      </pc:docMkLst>
      <pc:sldChg chg="modSp mod">
        <pc:chgData name="Carlos Arocha" userId="f629e0de194f0a22" providerId="LiveId" clId="{DEFE57E1-8C37-440D-ABDD-92D007577878}" dt="2024-05-24T09:59:00.414" v="1922" actId="6549"/>
        <pc:sldMkLst>
          <pc:docMk/>
          <pc:sldMk cId="2687324220" sldId="256"/>
        </pc:sldMkLst>
        <pc:spChg chg="mod">
          <ac:chgData name="Carlos Arocha" userId="f629e0de194f0a22" providerId="LiveId" clId="{DEFE57E1-8C37-440D-ABDD-92D007577878}" dt="2024-05-24T09:32:57.165" v="210" actId="6549"/>
          <ac:spMkLst>
            <pc:docMk/>
            <pc:sldMk cId="2687324220" sldId="256"/>
            <ac:spMk id="2" creationId="{25A7BA8D-A2BA-495F-9E8F-6D6E3929E3E0}"/>
          </ac:spMkLst>
        </pc:spChg>
        <pc:spChg chg="mod">
          <ac:chgData name="Carlos Arocha" userId="f629e0de194f0a22" providerId="LiveId" clId="{DEFE57E1-8C37-440D-ABDD-92D007577878}" dt="2024-05-24T09:59:00.414" v="1922" actId="6549"/>
          <ac:spMkLst>
            <pc:docMk/>
            <pc:sldMk cId="2687324220" sldId="256"/>
            <ac:spMk id="7" creationId="{29A3B4AC-E436-91D9-D7B1-D6C07FE93895}"/>
          </ac:spMkLst>
        </pc:spChg>
      </pc:sldChg>
      <pc:sldChg chg="modSp mod">
        <pc:chgData name="Carlos Arocha" userId="f629e0de194f0a22" providerId="LiveId" clId="{DEFE57E1-8C37-440D-ABDD-92D007577878}" dt="2024-05-24T09:34:45.565" v="291" actId="6549"/>
        <pc:sldMkLst>
          <pc:docMk/>
          <pc:sldMk cId="3856763311" sldId="311"/>
        </pc:sldMkLst>
        <pc:graphicFrameChg chg="mod modGraphic">
          <ac:chgData name="Carlos Arocha" userId="f629e0de194f0a22" providerId="LiveId" clId="{DEFE57E1-8C37-440D-ABDD-92D007577878}" dt="2024-05-24T09:34:45.565" v="291" actId="6549"/>
          <ac:graphicFrameMkLst>
            <pc:docMk/>
            <pc:sldMk cId="3856763311" sldId="311"/>
            <ac:graphicFrameMk id="7" creationId="{AA25F109-37DA-5FFE-EA34-E647BA81147D}"/>
          </ac:graphicFrameMkLst>
        </pc:graphicFrameChg>
      </pc:sldChg>
      <pc:sldChg chg="del">
        <pc:chgData name="Carlos Arocha" userId="f629e0de194f0a22" providerId="LiveId" clId="{DEFE57E1-8C37-440D-ABDD-92D007577878}" dt="2024-05-24T09:33:40.725" v="211" actId="47"/>
        <pc:sldMkLst>
          <pc:docMk/>
          <pc:sldMk cId="2981758394" sldId="1322"/>
        </pc:sldMkLst>
      </pc:sldChg>
      <pc:sldChg chg="delSp mod">
        <pc:chgData name="Carlos Arocha" userId="f629e0de194f0a22" providerId="LiveId" clId="{DEFE57E1-8C37-440D-ABDD-92D007577878}" dt="2024-05-24T09:58:48.950" v="1920" actId="478"/>
        <pc:sldMkLst>
          <pc:docMk/>
          <pc:sldMk cId="3146303647" sldId="1325"/>
        </pc:sldMkLst>
        <pc:inkChg chg="del">
          <ac:chgData name="Carlos Arocha" userId="f629e0de194f0a22" providerId="LiveId" clId="{DEFE57E1-8C37-440D-ABDD-92D007577878}" dt="2024-05-24T09:58:48.950" v="1920" actId="478"/>
          <ac:inkMkLst>
            <pc:docMk/>
            <pc:sldMk cId="3146303647" sldId="1325"/>
            <ac:inkMk id="6" creationId="{CA2F6C85-AB4E-D19B-B09D-35724587983D}"/>
          </ac:inkMkLst>
        </pc:inkChg>
      </pc:sldChg>
      <pc:sldChg chg="del">
        <pc:chgData name="Carlos Arocha" userId="f629e0de194f0a22" providerId="LiveId" clId="{DEFE57E1-8C37-440D-ABDD-92D007577878}" dt="2024-05-24T09:33:47.275" v="217" actId="47"/>
        <pc:sldMkLst>
          <pc:docMk/>
          <pc:sldMk cId="3825052786" sldId="1328"/>
        </pc:sldMkLst>
      </pc:sldChg>
      <pc:sldChg chg="addSp delSp modSp mod">
        <pc:chgData name="Carlos Arocha" userId="f629e0de194f0a22" providerId="LiveId" clId="{DEFE57E1-8C37-440D-ABDD-92D007577878}" dt="2024-05-24T09:35:52.215" v="300" actId="171"/>
        <pc:sldMkLst>
          <pc:docMk/>
          <pc:sldMk cId="3385248518" sldId="1329"/>
        </pc:sldMkLst>
        <pc:spChg chg="add mod">
          <ac:chgData name="Carlos Arocha" userId="f629e0de194f0a22" providerId="LiveId" clId="{DEFE57E1-8C37-440D-ABDD-92D007577878}" dt="2024-05-24T09:35:46.886" v="298"/>
          <ac:spMkLst>
            <pc:docMk/>
            <pc:sldMk cId="3385248518" sldId="1329"/>
            <ac:spMk id="6" creationId="{00000000-0008-0000-0000-000003080000}"/>
          </ac:spMkLst>
        </pc:spChg>
        <pc:graphicFrameChg chg="add mod">
          <ac:chgData name="Carlos Arocha" userId="f629e0de194f0a22" providerId="LiveId" clId="{DEFE57E1-8C37-440D-ABDD-92D007577878}" dt="2024-05-24T09:35:43.027" v="293"/>
          <ac:graphicFrameMkLst>
            <pc:docMk/>
            <pc:sldMk cId="3385248518" sldId="1329"/>
            <ac:graphicFrameMk id="3" creationId="{3893A72B-AB1F-A04E-7874-E27E0BC833B8}"/>
          </ac:graphicFrameMkLst>
        </pc:graphicFrameChg>
        <pc:graphicFrameChg chg="del">
          <ac:chgData name="Carlos Arocha" userId="f629e0de194f0a22" providerId="LiveId" clId="{DEFE57E1-8C37-440D-ABDD-92D007577878}" dt="2024-05-24T09:35:40.795" v="292" actId="478"/>
          <ac:graphicFrameMkLst>
            <pc:docMk/>
            <pc:sldMk cId="3385248518" sldId="1329"/>
            <ac:graphicFrameMk id="5" creationId="{2C876EBB-4484-9092-0EA0-D1C5984A0FB0}"/>
          </ac:graphicFrameMkLst>
        </pc:graphicFrameChg>
        <pc:graphicFrameChg chg="add mod ord">
          <ac:chgData name="Carlos Arocha" userId="f629e0de194f0a22" providerId="LiveId" clId="{DEFE57E1-8C37-440D-ABDD-92D007577878}" dt="2024-05-24T09:35:52.215" v="300" actId="171"/>
          <ac:graphicFrameMkLst>
            <pc:docMk/>
            <pc:sldMk cId="3385248518" sldId="1329"/>
            <ac:graphicFrameMk id="7" creationId="{8F67C6E2-ABF6-ADD7-09F4-76B03AD66961}"/>
          </ac:graphicFrameMkLst>
        </pc:graphicFrameChg>
      </pc:sldChg>
      <pc:sldChg chg="del">
        <pc:chgData name="Carlos Arocha" userId="f629e0de194f0a22" providerId="LiveId" clId="{DEFE57E1-8C37-440D-ABDD-92D007577878}" dt="2024-05-24T09:33:48.885" v="218" actId="47"/>
        <pc:sldMkLst>
          <pc:docMk/>
          <pc:sldMk cId="383483713" sldId="1330"/>
        </pc:sldMkLst>
      </pc:sldChg>
      <pc:sldChg chg="del">
        <pc:chgData name="Carlos Arocha" userId="f629e0de194f0a22" providerId="LiveId" clId="{DEFE57E1-8C37-440D-ABDD-92D007577878}" dt="2024-05-24T09:33:42.305" v="212" actId="47"/>
        <pc:sldMkLst>
          <pc:docMk/>
          <pc:sldMk cId="3772002740" sldId="1331"/>
        </pc:sldMkLst>
      </pc:sldChg>
      <pc:sldChg chg="delSp modSp mod">
        <pc:chgData name="Carlos Arocha" userId="f629e0de194f0a22" providerId="LiveId" clId="{DEFE57E1-8C37-440D-ABDD-92D007577878}" dt="2024-05-24T09:58:45.944" v="1919" actId="478"/>
        <pc:sldMkLst>
          <pc:docMk/>
          <pc:sldMk cId="3432975919" sldId="1332"/>
        </pc:sldMkLst>
        <pc:spChg chg="mod">
          <ac:chgData name="Carlos Arocha" userId="f629e0de194f0a22" providerId="LiveId" clId="{DEFE57E1-8C37-440D-ABDD-92D007577878}" dt="2024-05-24T09:58:44.074" v="1918" actId="20577"/>
          <ac:spMkLst>
            <pc:docMk/>
            <pc:sldMk cId="3432975919" sldId="1332"/>
            <ac:spMk id="3" creationId="{2E506A9B-1DD0-4633-88E9-01CA85DB57A6}"/>
          </ac:spMkLst>
        </pc:spChg>
        <pc:inkChg chg="del">
          <ac:chgData name="Carlos Arocha" userId="f629e0de194f0a22" providerId="LiveId" clId="{DEFE57E1-8C37-440D-ABDD-92D007577878}" dt="2024-05-24T09:58:45.944" v="1919" actId="478"/>
          <ac:inkMkLst>
            <pc:docMk/>
            <pc:sldMk cId="3432975919" sldId="1332"/>
            <ac:inkMk id="6" creationId="{56517397-00A1-CDEF-C912-22F93FF3940F}"/>
          </ac:inkMkLst>
        </pc:inkChg>
      </pc:sldChg>
      <pc:sldChg chg="del">
        <pc:chgData name="Carlos Arocha" userId="f629e0de194f0a22" providerId="LiveId" clId="{DEFE57E1-8C37-440D-ABDD-92D007577878}" dt="2024-05-24T09:33:43.065" v="213" actId="47"/>
        <pc:sldMkLst>
          <pc:docMk/>
          <pc:sldMk cId="257985639" sldId="1333"/>
        </pc:sldMkLst>
      </pc:sldChg>
      <pc:sldChg chg="del">
        <pc:chgData name="Carlos Arocha" userId="f629e0de194f0a22" providerId="LiveId" clId="{DEFE57E1-8C37-440D-ABDD-92D007577878}" dt="2024-05-24T09:33:43.875" v="214" actId="47"/>
        <pc:sldMkLst>
          <pc:docMk/>
          <pc:sldMk cId="4028587968" sldId="1334"/>
        </pc:sldMkLst>
      </pc:sldChg>
      <pc:sldChg chg="del">
        <pc:chgData name="Carlos Arocha" userId="f629e0de194f0a22" providerId="LiveId" clId="{DEFE57E1-8C37-440D-ABDD-92D007577878}" dt="2024-05-24T09:33:44.693" v="215" actId="47"/>
        <pc:sldMkLst>
          <pc:docMk/>
          <pc:sldMk cId="3951748442" sldId="1335"/>
        </pc:sldMkLst>
      </pc:sldChg>
      <pc:sldChg chg="del">
        <pc:chgData name="Carlos Arocha" userId="f629e0de194f0a22" providerId="LiveId" clId="{DEFE57E1-8C37-440D-ABDD-92D007577878}" dt="2024-05-24T09:33:46.045" v="216" actId="47"/>
        <pc:sldMkLst>
          <pc:docMk/>
          <pc:sldMk cId="1247074724" sldId="1336"/>
        </pc:sldMkLst>
      </pc:sldChg>
      <pc:sldChg chg="addSp delSp modSp add mod">
        <pc:chgData name="Carlos Arocha" userId="f629e0de194f0a22" providerId="LiveId" clId="{DEFE57E1-8C37-440D-ABDD-92D007577878}" dt="2024-05-24T09:36:47.486" v="365" actId="478"/>
        <pc:sldMkLst>
          <pc:docMk/>
          <pc:sldMk cId="2309416291" sldId="1338"/>
        </pc:sldMkLst>
        <pc:spChg chg="mod">
          <ac:chgData name="Carlos Arocha" userId="f629e0de194f0a22" providerId="LiveId" clId="{DEFE57E1-8C37-440D-ABDD-92D007577878}" dt="2024-05-24T09:36:41.485" v="363" actId="20577"/>
          <ac:spMkLst>
            <pc:docMk/>
            <pc:sldMk cId="2309416291" sldId="1338"/>
            <ac:spMk id="2" creationId="{CCF2B98E-45AB-46C9-B094-EBD4CA660B85}"/>
          </ac:spMkLst>
        </pc:spChg>
        <pc:spChg chg="del">
          <ac:chgData name="Carlos Arocha" userId="f629e0de194f0a22" providerId="LiveId" clId="{DEFE57E1-8C37-440D-ABDD-92D007577878}" dt="2024-05-24T09:36:46.045" v="364" actId="478"/>
          <ac:spMkLst>
            <pc:docMk/>
            <pc:sldMk cId="2309416291" sldId="1338"/>
            <ac:spMk id="3" creationId="{2E506A9B-1DD0-4633-88E9-01CA85DB57A6}"/>
          </ac:spMkLst>
        </pc:spChg>
        <pc:spChg chg="add del mod">
          <ac:chgData name="Carlos Arocha" userId="f629e0de194f0a22" providerId="LiveId" clId="{DEFE57E1-8C37-440D-ABDD-92D007577878}" dt="2024-05-24T09:36:47.486" v="365" actId="478"/>
          <ac:spMkLst>
            <pc:docMk/>
            <pc:sldMk cId="2309416291" sldId="1338"/>
            <ac:spMk id="7" creationId="{49E950A1-C23E-AF38-053D-5EF525B17E1D}"/>
          </ac:spMkLst>
        </pc:spChg>
      </pc:sldChg>
      <pc:sldChg chg="addSp delSp modSp add del mod modClrScheme chgLayout">
        <pc:chgData name="Carlos Arocha" userId="f629e0de194f0a22" providerId="LiveId" clId="{DEFE57E1-8C37-440D-ABDD-92D007577878}" dt="2024-05-24T09:54:14.894" v="1566" actId="47"/>
        <pc:sldMkLst>
          <pc:docMk/>
          <pc:sldMk cId="1559569669" sldId="1339"/>
        </pc:sldMkLst>
        <pc:spChg chg="mod ord">
          <ac:chgData name="Carlos Arocha" userId="f629e0de194f0a22" providerId="LiveId" clId="{DEFE57E1-8C37-440D-ABDD-92D007577878}" dt="2024-05-24T09:40:00.686" v="404" actId="700"/>
          <ac:spMkLst>
            <pc:docMk/>
            <pc:sldMk cId="1559569669" sldId="1339"/>
            <ac:spMk id="2" creationId="{CCF2B98E-45AB-46C9-B094-EBD4CA660B85}"/>
          </ac:spMkLst>
        </pc:spChg>
        <pc:spChg chg="del mod ord">
          <ac:chgData name="Carlos Arocha" userId="f629e0de194f0a22" providerId="LiveId" clId="{DEFE57E1-8C37-440D-ABDD-92D007577878}" dt="2024-05-24T09:40:00.686" v="404" actId="700"/>
          <ac:spMkLst>
            <pc:docMk/>
            <pc:sldMk cId="1559569669" sldId="1339"/>
            <ac:spMk id="3" creationId="{2E506A9B-1DD0-4633-88E9-01CA85DB57A6}"/>
          </ac:spMkLst>
        </pc:spChg>
        <pc:spChg chg="mod ord">
          <ac:chgData name="Carlos Arocha" userId="f629e0de194f0a22" providerId="LiveId" clId="{DEFE57E1-8C37-440D-ABDD-92D007577878}" dt="2024-05-24T09:40:00.686" v="404" actId="700"/>
          <ac:spMkLst>
            <pc:docMk/>
            <pc:sldMk cId="1559569669" sldId="1339"/>
            <ac:spMk id="4" creationId="{3446F12B-FB49-4F8B-B5AB-FD0B05F56A20}"/>
          </ac:spMkLst>
        </pc:spChg>
        <pc:spChg chg="mod ord">
          <ac:chgData name="Carlos Arocha" userId="f629e0de194f0a22" providerId="LiveId" clId="{DEFE57E1-8C37-440D-ABDD-92D007577878}" dt="2024-05-24T09:40:00.686" v="404" actId="700"/>
          <ac:spMkLst>
            <pc:docMk/>
            <pc:sldMk cId="1559569669" sldId="1339"/>
            <ac:spMk id="5" creationId="{ABDEF41F-7F96-45D3-B4CC-F625F9A36911}"/>
          </ac:spMkLst>
        </pc:spChg>
        <pc:spChg chg="add mod ord">
          <ac:chgData name="Carlos Arocha" userId="f629e0de194f0a22" providerId="LiveId" clId="{DEFE57E1-8C37-440D-ABDD-92D007577878}" dt="2024-05-24T09:40:10.965" v="445" actId="20577"/>
          <ac:spMkLst>
            <pc:docMk/>
            <pc:sldMk cId="1559569669" sldId="1339"/>
            <ac:spMk id="6" creationId="{5D3F2214-3E20-05D7-E09E-030225C83D28}"/>
          </ac:spMkLst>
        </pc:spChg>
      </pc:sldChg>
      <pc:sldChg chg="delSp modSp add mod">
        <pc:chgData name="Carlos Arocha" userId="f629e0de194f0a22" providerId="LiveId" clId="{DEFE57E1-8C37-440D-ABDD-92D007577878}" dt="2024-05-24T09:57:34.413" v="1915" actId="20577"/>
        <pc:sldMkLst>
          <pc:docMk/>
          <pc:sldMk cId="3669169562" sldId="1340"/>
        </pc:sldMkLst>
        <pc:spChg chg="mod">
          <ac:chgData name="Carlos Arocha" userId="f629e0de194f0a22" providerId="LiveId" clId="{DEFE57E1-8C37-440D-ABDD-92D007577878}" dt="2024-05-24T09:40:47.165" v="508" actId="20577"/>
          <ac:spMkLst>
            <pc:docMk/>
            <pc:sldMk cId="3669169562" sldId="1340"/>
            <ac:spMk id="2" creationId="{CCF2B98E-45AB-46C9-B094-EBD4CA660B85}"/>
          </ac:spMkLst>
        </pc:spChg>
        <pc:spChg chg="mod">
          <ac:chgData name="Carlos Arocha" userId="f629e0de194f0a22" providerId="LiveId" clId="{DEFE57E1-8C37-440D-ABDD-92D007577878}" dt="2024-05-24T09:57:34.413" v="1915" actId="20577"/>
          <ac:spMkLst>
            <pc:docMk/>
            <pc:sldMk cId="3669169562" sldId="1340"/>
            <ac:spMk id="3" creationId="{2E506A9B-1DD0-4633-88E9-01CA85DB57A6}"/>
          </ac:spMkLst>
        </pc:spChg>
        <pc:inkChg chg="del">
          <ac:chgData name="Carlos Arocha" userId="f629e0de194f0a22" providerId="LiveId" clId="{DEFE57E1-8C37-440D-ABDD-92D007577878}" dt="2024-05-24T09:41:14.210" v="588" actId="478"/>
          <ac:inkMkLst>
            <pc:docMk/>
            <pc:sldMk cId="3669169562" sldId="1340"/>
            <ac:inkMk id="6" creationId="{CA2F6C85-AB4E-D19B-B09D-35724587983D}"/>
          </ac:inkMkLst>
        </pc:inkChg>
      </pc:sldChg>
      <pc:sldMasterChg chg="delSldLayout">
        <pc:chgData name="Carlos Arocha" userId="f629e0de194f0a22" providerId="LiveId" clId="{DEFE57E1-8C37-440D-ABDD-92D007577878}" dt="2024-05-24T09:54:14.894" v="1566" actId="47"/>
        <pc:sldMasterMkLst>
          <pc:docMk/>
          <pc:sldMasterMk cId="4166569594" sldId="2147483672"/>
        </pc:sldMasterMkLst>
        <pc:sldLayoutChg chg="del">
          <pc:chgData name="Carlos Arocha" userId="f629e0de194f0a22" providerId="LiveId" clId="{DEFE57E1-8C37-440D-ABDD-92D007577878}" dt="2024-05-24T09:54:14.894" v="1566" actId="47"/>
          <pc:sldLayoutMkLst>
            <pc:docMk/>
            <pc:sldMasterMk cId="4166569594" sldId="2147483672"/>
            <pc:sldLayoutMk cId="3622343107" sldId="2147483697"/>
          </pc:sldLayoutMkLst>
        </pc:sldLayoutChg>
      </pc:sldMasterChg>
    </pc:docChg>
  </pc:docChgLst>
  <pc:docChgLst>
    <pc:chgData name="Carlos Arocha" userId="f629e0de194f0a22" providerId="LiveId" clId="{CAB8D56A-D94B-475D-841A-7A36D8B959E3}"/>
    <pc:docChg chg="custSel modSld">
      <pc:chgData name="Carlos Arocha" userId="f629e0de194f0a22" providerId="LiveId" clId="{CAB8D56A-D94B-475D-841A-7A36D8B959E3}" dt="2024-06-03T11:52:53.643" v="285" actId="20577"/>
      <pc:docMkLst>
        <pc:docMk/>
      </pc:docMkLst>
      <pc:sldChg chg="modSp mod">
        <pc:chgData name="Carlos Arocha" userId="f629e0de194f0a22" providerId="LiveId" clId="{CAB8D56A-D94B-475D-841A-7A36D8B959E3}" dt="2024-06-03T11:52:53.643" v="285" actId="20577"/>
        <pc:sldMkLst>
          <pc:docMk/>
          <pc:sldMk cId="3146303647" sldId="1325"/>
        </pc:sldMkLst>
        <pc:spChg chg="mod">
          <ac:chgData name="Carlos Arocha" userId="f629e0de194f0a22" providerId="LiveId" clId="{CAB8D56A-D94B-475D-841A-7A36D8B959E3}" dt="2024-06-03T11:52:53.643" v="285" actId="20577"/>
          <ac:spMkLst>
            <pc:docMk/>
            <pc:sldMk cId="3146303647" sldId="1325"/>
            <ac:spMk id="14" creationId="{792CB217-143D-8D6C-07EA-E2BCE29F7371}"/>
          </ac:spMkLst>
        </pc:spChg>
        <pc:graphicFrameChg chg="modGraphic">
          <ac:chgData name="Carlos Arocha" userId="f629e0de194f0a22" providerId="LiveId" clId="{CAB8D56A-D94B-475D-841A-7A36D8B959E3}" dt="2024-06-03T11:52:45.703" v="281" actId="20577"/>
          <ac:graphicFrameMkLst>
            <pc:docMk/>
            <pc:sldMk cId="3146303647" sldId="1325"/>
            <ac:graphicFrameMk id="11" creationId="{962B2133-8D95-C0C6-F63D-F6306FCFB38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36D8A-AB46-4028-86F0-58CF7E195607}" type="datetimeFigureOut">
              <a:rPr lang="en-US" smtClean="0"/>
              <a:t>6/3/2024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285F8-7DE9-4D9D-889C-FAF2E068BA67}" type="slidenum">
              <a:rPr lang="en-US" smtClean="0"/>
              <a:t>‹#›</a:t>
            </a:fld>
            <a:endParaRPr lang="en-US"/>
          </a:p>
        </p:txBody>
      </p:sp>
    </p:spTree>
    <p:extLst>
      <p:ext uri="{BB962C8B-B14F-4D97-AF65-F5344CB8AC3E}">
        <p14:creationId xmlns:p14="http://schemas.microsoft.com/office/powerpoint/2010/main" val="103744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135285F8-7DE9-4D9D-889C-FAF2E068BA67}" type="slidenum">
              <a:rPr lang="en-US" smtClean="0"/>
              <a:t>1</a:t>
            </a:fld>
            <a:endParaRPr lang="en-US"/>
          </a:p>
        </p:txBody>
      </p:sp>
    </p:spTree>
    <p:extLst>
      <p:ext uri="{BB962C8B-B14F-4D97-AF65-F5344CB8AC3E}">
        <p14:creationId xmlns:p14="http://schemas.microsoft.com/office/powerpoint/2010/main" val="3984669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23200" y="248400"/>
            <a:ext cx="11589572" cy="568787"/>
          </a:xfrm>
        </p:spPr>
        <p:txBody>
          <a:bodyPr/>
          <a:lstStyle>
            <a:lvl1pPr>
              <a:defRPr>
                <a:solidFill>
                  <a:srgbClr val="093552"/>
                </a:solidFill>
              </a:defRPr>
            </a:lvl1pPr>
          </a:lstStyle>
          <a:p>
            <a:r>
              <a:rPr lang="en-CH" noProof="0"/>
              <a:t>Titelmasterformat durch Klicken bearbeiten</a:t>
            </a:r>
          </a:p>
        </p:txBody>
      </p:sp>
      <p:sp>
        <p:nvSpPr>
          <p:cNvPr id="7" name="Textplatzhalter 6"/>
          <p:cNvSpPr>
            <a:spLocks noGrp="1"/>
          </p:cNvSpPr>
          <p:nvPr>
            <p:ph type="body" sz="quarter" idx="13" hasCustomPrompt="1"/>
          </p:nvPr>
        </p:nvSpPr>
        <p:spPr>
          <a:xfrm>
            <a:off x="223200" y="1073888"/>
            <a:ext cx="11589572" cy="5246230"/>
          </a:xfrm>
        </p:spPr>
        <p:txBody>
          <a:bodyPr/>
          <a:lstStyle>
            <a:lvl1pPr marL="252000" indent="-252000">
              <a:lnSpc>
                <a:spcPct val="100000"/>
              </a:lnSpc>
              <a:buClr>
                <a:srgbClr val="474798"/>
              </a:buClr>
              <a:defRPr lang="de-DE" sz="2400" kern="1200" dirty="0">
                <a:solidFill>
                  <a:schemeClr val="bg2">
                    <a:lumMod val="25000"/>
                  </a:schemeClr>
                </a:solidFill>
                <a:latin typeface="+mj-lt"/>
                <a:ea typeface="+mn-ea"/>
                <a:cs typeface="+mn-cs"/>
              </a:defRPr>
            </a:lvl1pPr>
            <a:lvl2pPr marL="504000" indent="-252000">
              <a:lnSpc>
                <a:spcPct val="100000"/>
              </a:lnSpc>
              <a:defRPr/>
            </a:lvl2pPr>
          </a:lstStyle>
          <a:p>
            <a:pPr marL="216000" lvl="0" indent="-216000" algn="l" defTabSz="914400" rtl="0" eaLnBrk="1" latinLnBrk="0" hangingPunct="1">
              <a:lnSpc>
                <a:spcPct val="100000"/>
              </a:lnSpc>
              <a:spcBef>
                <a:spcPts val="600"/>
              </a:spcBef>
              <a:spcAft>
                <a:spcPts val="600"/>
              </a:spcAft>
              <a:buClr>
                <a:srgbClr val="FF0000"/>
              </a:buClr>
              <a:buFont typeface="Arial" panose="020B0604020202020204" pitchFamily="34" charset="0"/>
              <a:buChar char="•"/>
            </a:pPr>
            <a:r>
              <a:rPr lang="en-CH" noProof="0"/>
              <a:t>Textmasterformat bearbeiten</a:t>
            </a:r>
          </a:p>
          <a:p>
            <a:pPr lvl="1"/>
            <a:r>
              <a:rPr lang="en-CH" noProof="0"/>
              <a:t>Zweite Ebene</a:t>
            </a:r>
          </a:p>
        </p:txBody>
      </p:sp>
      <p:sp>
        <p:nvSpPr>
          <p:cNvPr id="5" name="Foliennummernplatzhalter 8"/>
          <p:cNvSpPr>
            <a:spLocks noGrp="1"/>
          </p:cNvSpPr>
          <p:nvPr>
            <p:ph type="sldNum" sz="quarter" idx="15"/>
          </p:nvPr>
        </p:nvSpPr>
        <p:spPr>
          <a:xfrm>
            <a:off x="8982147" y="6340475"/>
            <a:ext cx="2844800" cy="365125"/>
          </a:xfrm>
        </p:spPr>
        <p:txBody>
          <a:bodyPr/>
          <a:lstStyle>
            <a:lvl1pPr>
              <a:defRPr/>
            </a:lvl1pPr>
          </a:lstStyle>
          <a:p>
            <a:pPr>
              <a:defRPr/>
            </a:pPr>
            <a:fld id="{309F2751-76B9-401A-A2A5-2E8CE7E721CF}" type="slidenum">
              <a:rPr lang="de-CH"/>
              <a:pPr>
                <a:defRPr/>
              </a:pPr>
              <a:t>‹#›</a:t>
            </a:fld>
            <a:endParaRPr lang="de-CH"/>
          </a:p>
        </p:txBody>
      </p:sp>
      <p:sp>
        <p:nvSpPr>
          <p:cNvPr id="6" name="Fußzeilenplatzhalter 9"/>
          <p:cNvSpPr>
            <a:spLocks noGrp="1"/>
          </p:cNvSpPr>
          <p:nvPr>
            <p:ph type="ftr" sz="quarter" idx="16"/>
          </p:nvPr>
        </p:nvSpPr>
        <p:spPr>
          <a:xfrm>
            <a:off x="3687727" y="6340475"/>
            <a:ext cx="4816546" cy="365125"/>
          </a:xfrm>
        </p:spPr>
        <p:txBody>
          <a:bodyPr/>
          <a:lstStyle>
            <a:lvl1pPr>
              <a:defRPr/>
            </a:lvl1pPr>
          </a:lstStyle>
          <a:p>
            <a:pPr>
              <a:defRPr/>
            </a:pPr>
            <a:r>
              <a:rPr lang="en-GB"/>
              <a:t>Integrated Project 2024 - Exploratory Data Analysis (EDA), Statement of Work</a:t>
            </a:r>
            <a:endParaRPr lang="de-CH"/>
          </a:p>
        </p:txBody>
      </p:sp>
    </p:spTree>
    <p:extLst>
      <p:ext uri="{BB962C8B-B14F-4D97-AF65-F5344CB8AC3E}">
        <p14:creationId xmlns:p14="http://schemas.microsoft.com/office/powerpoint/2010/main" val="4032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497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200" y="248400"/>
            <a:ext cx="11442325" cy="568787"/>
          </a:xfrm>
          <a:prstGeom prst="rect">
            <a:avLst/>
          </a:prstGeom>
        </p:spPr>
        <p:txBody>
          <a:bodyPr vert="horz" lIns="91440" tIns="45720" rIns="91440" bIns="45720" rtlCol="0" anchor="ctr">
            <a:noAutofit/>
          </a:bodyPr>
          <a:lstStyle/>
          <a:p>
            <a:r>
              <a:rPr lang="en-CH" noProof="0"/>
              <a:t>Mastertitelformat bearbeiten</a:t>
            </a:r>
          </a:p>
        </p:txBody>
      </p:sp>
      <p:sp>
        <p:nvSpPr>
          <p:cNvPr id="3" name="Text Placeholder 2"/>
          <p:cNvSpPr>
            <a:spLocks noGrp="1"/>
          </p:cNvSpPr>
          <p:nvPr>
            <p:ph type="body" idx="1"/>
          </p:nvPr>
        </p:nvSpPr>
        <p:spPr>
          <a:xfrm>
            <a:off x="223200" y="1129420"/>
            <a:ext cx="11442327" cy="5245332"/>
          </a:xfrm>
          <a:prstGeom prst="rect">
            <a:avLst/>
          </a:prstGeom>
        </p:spPr>
        <p:txBody>
          <a:bodyPr vert="horz" lIns="91440" tIns="45720" rIns="91440" bIns="45720" rtlCol="0">
            <a:normAutofit/>
          </a:bodyPr>
          <a:lstStyle/>
          <a:p>
            <a:pPr marL="216000" lvl="0" indent="-216000" algn="l" defTabSz="914400" rtl="0" eaLnBrk="1" latinLnBrk="0" hangingPunct="1">
              <a:lnSpc>
                <a:spcPct val="100000"/>
              </a:lnSpc>
              <a:spcBef>
                <a:spcPts val="600"/>
              </a:spcBef>
              <a:spcAft>
                <a:spcPts val="600"/>
              </a:spcAft>
              <a:buClr>
                <a:srgbClr val="FF0000"/>
              </a:buClr>
              <a:buFont typeface="Arial" panose="020B0604020202020204" pitchFamily="34" charset="0"/>
              <a:buChar char="•"/>
            </a:pPr>
            <a:r>
              <a:rPr lang="en-CH" noProof="0"/>
              <a:t>Mastertextformat bearbeiten</a:t>
            </a:r>
          </a:p>
          <a:p>
            <a:pPr marL="432000" lvl="1" indent="-216000" algn="l" defTabSz="914400" rtl="0" eaLnBrk="1" latinLnBrk="0" hangingPunct="1">
              <a:lnSpc>
                <a:spcPct val="100000"/>
              </a:lnSpc>
              <a:spcBef>
                <a:spcPts val="0"/>
              </a:spcBef>
              <a:buFont typeface="Symbol" panose="05050102010706020507" pitchFamily="18" charset="2"/>
              <a:buChar char="-"/>
            </a:pPr>
            <a:r>
              <a:rPr lang="en-CH" noProof="0"/>
              <a:t>zweite ebene</a:t>
            </a:r>
          </a:p>
        </p:txBody>
      </p:sp>
      <p:sp>
        <p:nvSpPr>
          <p:cNvPr id="5" name="Footer Placeholder 4"/>
          <p:cNvSpPr>
            <a:spLocks noGrp="1"/>
          </p:cNvSpPr>
          <p:nvPr>
            <p:ph type="ftr" sz="quarter" idx="3"/>
          </p:nvPr>
        </p:nvSpPr>
        <p:spPr>
          <a:xfrm>
            <a:off x="3618114" y="6391159"/>
            <a:ext cx="4955771" cy="320069"/>
          </a:xfrm>
          <a:prstGeom prst="rect">
            <a:avLst/>
          </a:prstGeom>
        </p:spPr>
        <p:txBody>
          <a:bodyPr vert="horz" lIns="91440" tIns="45720" rIns="91440" bIns="45720" rtlCol="0" anchor="ctr"/>
          <a:lstStyle>
            <a:lvl1pPr algn="ctr">
              <a:defRPr sz="1000" b="0">
                <a:solidFill>
                  <a:schemeClr val="tx1">
                    <a:tint val="75000"/>
                  </a:schemeClr>
                </a:solidFill>
                <a:latin typeface="+mj-lt"/>
              </a:defRPr>
            </a:lvl1pPr>
          </a:lstStyle>
          <a:p>
            <a:r>
              <a:rPr lang="en-GB"/>
              <a:t>Integrated Project 2024 - Exploratory Data Analysis (EDA), Statement of Work</a:t>
            </a:r>
            <a:endParaRPr lang="es-MX"/>
          </a:p>
        </p:txBody>
      </p:sp>
      <p:sp>
        <p:nvSpPr>
          <p:cNvPr id="6" name="Slide Number Placeholder 5"/>
          <p:cNvSpPr>
            <a:spLocks noGrp="1"/>
          </p:cNvSpPr>
          <p:nvPr>
            <p:ph type="sldNum" sz="quarter" idx="4"/>
          </p:nvPr>
        </p:nvSpPr>
        <p:spPr>
          <a:xfrm>
            <a:off x="10532224" y="6391159"/>
            <a:ext cx="1133301" cy="320069"/>
          </a:xfrm>
          <a:prstGeom prst="rect">
            <a:avLst/>
          </a:prstGeom>
        </p:spPr>
        <p:txBody>
          <a:bodyPr vert="horz" lIns="91440" tIns="45720" rIns="91440" bIns="45720" rtlCol="0" anchor="ctr"/>
          <a:lstStyle>
            <a:lvl1pPr algn="r">
              <a:defRPr sz="1000" b="0">
                <a:solidFill>
                  <a:schemeClr val="tx1">
                    <a:tint val="75000"/>
                  </a:schemeClr>
                </a:solidFill>
                <a:latin typeface="+mj-lt"/>
              </a:defRPr>
            </a:lvl1pPr>
          </a:lstStyle>
          <a:p>
            <a:fld id="{2F091A1F-B555-4B79-9520-7CFFE6B96FAA}" type="slidenum">
              <a:rPr lang="es-MX" smtClean="0"/>
              <a:pPr/>
              <a:t>‹#›</a:t>
            </a:fld>
            <a:endParaRPr lang="es-MX"/>
          </a:p>
        </p:txBody>
      </p:sp>
    </p:spTree>
    <p:extLst>
      <p:ext uri="{BB962C8B-B14F-4D97-AF65-F5344CB8AC3E}">
        <p14:creationId xmlns:p14="http://schemas.microsoft.com/office/powerpoint/2010/main" val="4166569594"/>
      </p:ext>
    </p:extLst>
  </p:cSld>
  <p:clrMap bg1="lt1" tx1="dk1" bg2="lt2" tx2="dk2" accent1="accent1" accent2="accent2" accent3="accent3" accent4="accent4" accent5="accent5" accent6="accent6" hlink="hlink" folHlink="folHlink"/>
  <p:sldLayoutIdLst>
    <p:sldLayoutId id="2147483695" r:id="rId1"/>
    <p:sldLayoutId id="2147483696" r:id="rId2"/>
  </p:sldLayoutIdLst>
  <p:hf hdr="0" dt="0"/>
  <p:txStyles>
    <p:titleStyle>
      <a:lvl1pPr algn="l" defTabSz="914400" rtl="0" eaLnBrk="1" latinLnBrk="0" hangingPunct="1">
        <a:lnSpc>
          <a:spcPct val="90000"/>
        </a:lnSpc>
        <a:spcBef>
          <a:spcPct val="0"/>
        </a:spcBef>
        <a:buNone/>
        <a:defRPr lang="en-US" sz="2800" b="0" kern="1200" dirty="0">
          <a:solidFill>
            <a:srgbClr val="3A6FA2"/>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2400" kern="1200" smtClean="0">
          <a:solidFill>
            <a:schemeClr val="bg2">
              <a:lumMod val="25000"/>
            </a:schemeClr>
          </a:solidFill>
          <a:latin typeface="+mj-lt"/>
          <a:ea typeface="+mn-ea"/>
          <a:cs typeface="+mn-cs"/>
        </a:defRPr>
      </a:lvl1pPr>
      <a:lvl2pPr marL="558900" indent="-342900" algn="l" defTabSz="914400" rtl="0" eaLnBrk="1" latinLnBrk="0" hangingPunct="1">
        <a:lnSpc>
          <a:spcPct val="90000"/>
        </a:lnSpc>
        <a:spcBef>
          <a:spcPts val="500"/>
        </a:spcBef>
        <a:buFont typeface="Symbol" panose="05050102010706020507" pitchFamily="18" charset="2"/>
        <a:buChar char="-"/>
        <a:defRPr lang="de-DE" sz="1600" kern="1200" smtClean="0">
          <a:solidFill>
            <a:srgbClr val="00112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5A7BA8D-A2BA-495F-9E8F-6D6E3929E3E0}"/>
              </a:ext>
            </a:extLst>
          </p:cNvPr>
          <p:cNvSpPr/>
          <p:nvPr/>
        </p:nvSpPr>
        <p:spPr>
          <a:xfrm>
            <a:off x="303362" y="291320"/>
            <a:ext cx="9269846" cy="194896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CH" sz="2800">
                <a:solidFill>
                  <a:srgbClr val="093552"/>
                </a:solidFill>
                <a:latin typeface="Asap" panose="020F0504030202060203" pitchFamily="34" charset="0"/>
                <a:cs typeface="Calibri Light" panose="020F0302020204030204" pitchFamily="34" charset="0"/>
              </a:rPr>
              <a:t>INTEGRATED PROJECT – SUMMER 2024</a:t>
            </a:r>
          </a:p>
          <a:p>
            <a:pPr algn="l"/>
            <a:r>
              <a:rPr lang="en-CH" sz="2400">
                <a:solidFill>
                  <a:schemeClr val="bg1">
                    <a:lumMod val="50000"/>
                  </a:schemeClr>
                </a:solidFill>
                <a:latin typeface="Calibri Light" panose="020F0302020204030204" pitchFamily="34" charset="0"/>
                <a:cs typeface="Calibri Light" panose="020F0302020204030204" pitchFamily="34" charset="0"/>
              </a:rPr>
              <a:t>Exploratory Data Analysis (EDA), Statement of Work</a:t>
            </a:r>
          </a:p>
          <a:p>
            <a:pPr algn="l"/>
            <a:endParaRPr lang="en-CH" sz="1800">
              <a:solidFill>
                <a:srgbClr val="66AADD"/>
              </a:solidFill>
              <a:latin typeface="Calibri Light" panose="020F0302020204030204" pitchFamily="34" charset="0"/>
              <a:cs typeface="Calibri Light" panose="020F0302020204030204" pitchFamily="34" charset="0"/>
            </a:endParaRPr>
          </a:p>
          <a:p>
            <a:pPr algn="l"/>
            <a:r>
              <a:rPr lang="en-CH" sz="1400">
                <a:solidFill>
                  <a:schemeClr val="bg1">
                    <a:lumMod val="50000"/>
                  </a:schemeClr>
                </a:solidFill>
                <a:latin typeface="Calibri Light" panose="020F0302020204030204" pitchFamily="34" charset="0"/>
                <a:cs typeface="Calibri Light" panose="020F0302020204030204" pitchFamily="34" charset="0"/>
              </a:rPr>
              <a:t>Team Arocha</a:t>
            </a:r>
          </a:p>
          <a:p>
            <a:pPr algn="l"/>
            <a:endParaRPr lang="en-CH" sz="1400">
              <a:solidFill>
                <a:srgbClr val="66AADD"/>
              </a:solidFill>
              <a:latin typeface="Calibri Light" panose="020F0302020204030204" pitchFamily="34" charset="0"/>
              <a:cs typeface="Calibri Light" panose="020F0302020204030204" pitchFamily="34" charset="0"/>
            </a:endParaRPr>
          </a:p>
          <a:p>
            <a:pPr algn="l"/>
            <a:endParaRPr lang="en-CH" sz="1400">
              <a:solidFill>
                <a:srgbClr val="66AADD"/>
              </a:solidFill>
              <a:latin typeface="Calibri Light" panose="020F0302020204030204" pitchFamily="34" charset="0"/>
              <a:cs typeface="Calibri Light" panose="020F0302020204030204" pitchFamily="34" charset="0"/>
            </a:endParaRPr>
          </a:p>
          <a:p>
            <a:pPr algn="l"/>
            <a:endParaRPr lang="en-CH" sz="1400">
              <a:solidFill>
                <a:srgbClr val="66AADD"/>
              </a:solidFill>
              <a:latin typeface="Calibri Light" panose="020F0302020204030204" pitchFamily="34" charset="0"/>
              <a:cs typeface="Calibri Light" panose="020F0302020204030204" pitchFamily="34" charset="0"/>
            </a:endParaRPr>
          </a:p>
          <a:p>
            <a:pPr algn="l"/>
            <a:endParaRPr lang="en-CH" sz="1400">
              <a:solidFill>
                <a:srgbClr val="66AADD"/>
              </a:solidFill>
              <a:latin typeface="Calibri Light" panose="020F0302020204030204" pitchFamily="34" charset="0"/>
              <a:cs typeface="Calibri Light" panose="020F0302020204030204" pitchFamily="34" charset="0"/>
            </a:endParaRPr>
          </a:p>
          <a:p>
            <a:pPr algn="ctr"/>
            <a:endParaRPr lang="en-CH" sz="1800">
              <a:solidFill>
                <a:srgbClr val="66AADD"/>
              </a:solidFill>
              <a:latin typeface="Calibri Light" panose="020F0302020204030204" pitchFamily="34" charset="0"/>
              <a:cs typeface="Calibri Light" panose="020F0302020204030204" pitchFamily="34" charset="0"/>
            </a:endParaRPr>
          </a:p>
        </p:txBody>
      </p:sp>
      <p:pic>
        <p:nvPicPr>
          <p:cNvPr id="1028" name="Picture 4">
            <a:extLst>
              <a:ext uri="{FF2B5EF4-FFF2-40B4-BE49-F238E27FC236}">
                <a16:creationId xmlns:a16="http://schemas.microsoft.com/office/drawing/2014/main" id="{5B6D074F-5723-4E3E-9714-3ADEC3C1B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5313"/>
            <a:ext cx="12192000" cy="312737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B3163911-5490-4AA7-A580-4DA289924C3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460" y="5962415"/>
            <a:ext cx="2808000" cy="418197"/>
          </a:xfrm>
          <a:prstGeom prst="rect">
            <a:avLst/>
          </a:prstGeom>
        </p:spPr>
      </p:pic>
      <p:sp>
        <p:nvSpPr>
          <p:cNvPr id="7" name="Rechteck 1">
            <a:extLst>
              <a:ext uri="{FF2B5EF4-FFF2-40B4-BE49-F238E27FC236}">
                <a16:creationId xmlns:a16="http://schemas.microsoft.com/office/drawing/2014/main" id="{29A3B4AC-E436-91D9-D7B1-D6C07FE93895}"/>
              </a:ext>
            </a:extLst>
          </p:cNvPr>
          <p:cNvSpPr/>
          <p:nvPr/>
        </p:nvSpPr>
        <p:spPr>
          <a:xfrm>
            <a:off x="308278" y="5300871"/>
            <a:ext cx="9269846" cy="58477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spAutoFit/>
          </a:bodyPr>
          <a:lstStyle/>
          <a:p>
            <a:pPr algn="l"/>
            <a:r>
              <a:rPr lang="en-CH" sz="2000">
                <a:solidFill>
                  <a:schemeClr val="bg1">
                    <a:lumMod val="50000"/>
                  </a:schemeClr>
                </a:solidFill>
                <a:latin typeface="Calibri Light" panose="020F0302020204030204" pitchFamily="34" charset="0"/>
                <a:cs typeface="Calibri Light" panose="020F0302020204030204" pitchFamily="34" charset="0"/>
              </a:rPr>
              <a:t>Actuarial Science Program</a:t>
            </a:r>
            <a:endParaRPr lang="en-CH" sz="1100">
              <a:solidFill>
                <a:schemeClr val="bg1">
                  <a:lumMod val="50000"/>
                </a:schemeClr>
              </a:solidFill>
              <a:latin typeface="Calibri Light" panose="020F0302020204030204" pitchFamily="34" charset="0"/>
              <a:cs typeface="Calibri Light" panose="020F0302020204030204" pitchFamily="34" charset="0"/>
            </a:endParaRPr>
          </a:p>
          <a:p>
            <a:pPr algn="l"/>
            <a:r>
              <a:rPr lang="en-CH" sz="1200">
                <a:solidFill>
                  <a:schemeClr val="bg1">
                    <a:lumMod val="50000"/>
                  </a:schemeClr>
                </a:solidFill>
                <a:latin typeface="Calibri Light" panose="020F0302020204030204" pitchFamily="34" charset="0"/>
                <a:cs typeface="Calibri Light" panose="020F0302020204030204" pitchFamily="34" charset="0"/>
              </a:rPr>
              <a:t>June 3, 2024</a:t>
            </a:r>
            <a:endParaRPr lang="en-CH" sz="1800">
              <a:solidFill>
                <a:srgbClr val="66AADD"/>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8732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98E-45AB-46C9-B094-EBD4CA660B85}"/>
              </a:ext>
            </a:extLst>
          </p:cNvPr>
          <p:cNvSpPr>
            <a:spLocks noGrp="1"/>
          </p:cNvSpPr>
          <p:nvPr>
            <p:ph type="title"/>
          </p:nvPr>
        </p:nvSpPr>
        <p:spPr/>
        <p:txBody>
          <a:bodyPr/>
          <a:lstStyle/>
          <a:p>
            <a:r>
              <a:rPr lang="en-CH"/>
              <a:t>Statement of W</a:t>
            </a:r>
            <a:r>
              <a:rPr lang="en-GB"/>
              <a:t>o</a:t>
            </a:r>
            <a:r>
              <a:rPr lang="en-CH"/>
              <a:t>rk</a:t>
            </a:r>
          </a:p>
        </p:txBody>
      </p:sp>
      <p:sp>
        <p:nvSpPr>
          <p:cNvPr id="4" name="Slide Number Placeholder 3">
            <a:extLst>
              <a:ext uri="{FF2B5EF4-FFF2-40B4-BE49-F238E27FC236}">
                <a16:creationId xmlns:a16="http://schemas.microsoft.com/office/drawing/2014/main" id="{3446F12B-FB49-4F8B-B5AB-FD0B05F56A20}"/>
              </a:ext>
            </a:extLst>
          </p:cNvPr>
          <p:cNvSpPr>
            <a:spLocks noGrp="1"/>
          </p:cNvSpPr>
          <p:nvPr>
            <p:ph type="sldNum" sz="quarter" idx="15"/>
          </p:nvPr>
        </p:nvSpPr>
        <p:spPr/>
        <p:txBody>
          <a:bodyPr/>
          <a:lstStyle/>
          <a:p>
            <a:pPr>
              <a:defRPr/>
            </a:pPr>
            <a:fld id="{309F2751-76B9-401A-A2A5-2E8CE7E721CF}" type="slidenum">
              <a:rPr lang="fr-FR" smtClean="0"/>
              <a:pPr>
                <a:defRPr/>
              </a:pPr>
              <a:t>10</a:t>
            </a:fld>
            <a:endParaRPr lang="fr-FR"/>
          </a:p>
        </p:txBody>
      </p:sp>
      <p:sp>
        <p:nvSpPr>
          <p:cNvPr id="5" name="Footer Placeholder 4">
            <a:extLst>
              <a:ext uri="{FF2B5EF4-FFF2-40B4-BE49-F238E27FC236}">
                <a16:creationId xmlns:a16="http://schemas.microsoft.com/office/drawing/2014/main" id="{ABDEF41F-7F96-45D3-B4CC-F625F9A36911}"/>
              </a:ext>
            </a:extLst>
          </p:cNvPr>
          <p:cNvSpPr>
            <a:spLocks noGrp="1"/>
          </p:cNvSpPr>
          <p:nvPr>
            <p:ph type="ftr" sz="quarter" idx="16"/>
          </p:nvPr>
        </p:nvSpPr>
        <p:spPr/>
        <p:txBody>
          <a:bodyPr/>
          <a:lstStyle/>
          <a:p>
            <a:pPr>
              <a:defRPr/>
            </a:pPr>
            <a:r>
              <a:rPr lang="en-GB"/>
              <a:t>Integrated Project 2024 - Exploratory Data Analysis (EDA), Statement of Work</a:t>
            </a:r>
            <a:endParaRPr lang="fr-FR"/>
          </a:p>
        </p:txBody>
      </p:sp>
      <p:graphicFrame>
        <p:nvGraphicFramePr>
          <p:cNvPr id="11" name="Table 10">
            <a:extLst>
              <a:ext uri="{FF2B5EF4-FFF2-40B4-BE49-F238E27FC236}">
                <a16:creationId xmlns:a16="http://schemas.microsoft.com/office/drawing/2014/main" id="{962B2133-8D95-C0C6-F63D-F6306FCFB384}"/>
              </a:ext>
            </a:extLst>
          </p:cNvPr>
          <p:cNvGraphicFramePr>
            <a:graphicFrameLocks noGrp="1"/>
          </p:cNvGraphicFramePr>
          <p:nvPr>
            <p:extLst>
              <p:ext uri="{D42A27DB-BD31-4B8C-83A1-F6EECF244321}">
                <p14:modId xmlns:p14="http://schemas.microsoft.com/office/powerpoint/2010/main" val="3748093461"/>
              </p:ext>
            </p:extLst>
          </p:nvPr>
        </p:nvGraphicFramePr>
        <p:xfrm>
          <a:off x="310404" y="1396183"/>
          <a:ext cx="11340000" cy="4343400"/>
        </p:xfrm>
        <a:graphic>
          <a:graphicData uri="http://schemas.openxmlformats.org/drawingml/2006/table">
            <a:tbl>
              <a:tblPr firstRow="1" bandRow="1">
                <a:tableStyleId>{2D5ABB26-0587-4C30-8999-92F81FD0307C}</a:tableStyleId>
              </a:tblPr>
              <a:tblGrid>
                <a:gridCol w="1980000">
                  <a:extLst>
                    <a:ext uri="{9D8B030D-6E8A-4147-A177-3AD203B41FA5}">
                      <a16:colId xmlns:a16="http://schemas.microsoft.com/office/drawing/2014/main" val="939016462"/>
                    </a:ext>
                  </a:extLst>
                </a:gridCol>
                <a:gridCol w="4680000">
                  <a:extLst>
                    <a:ext uri="{9D8B030D-6E8A-4147-A177-3AD203B41FA5}">
                      <a16:colId xmlns:a16="http://schemas.microsoft.com/office/drawing/2014/main" val="2938998934"/>
                    </a:ext>
                  </a:extLst>
                </a:gridCol>
                <a:gridCol w="4680000">
                  <a:extLst>
                    <a:ext uri="{9D8B030D-6E8A-4147-A177-3AD203B41FA5}">
                      <a16:colId xmlns:a16="http://schemas.microsoft.com/office/drawing/2014/main" val="1786756890"/>
                    </a:ext>
                  </a:extLst>
                </a:gridCol>
              </a:tblGrid>
              <a:tr h="370840">
                <a:tc>
                  <a:txBody>
                    <a:bodyPr/>
                    <a:lstStyle/>
                    <a:p>
                      <a:pPr algn="l"/>
                      <a:r>
                        <a:rPr lang="en-CH" sz="1400" b="1">
                          <a:solidFill>
                            <a:schemeClr val="bg1"/>
                          </a:solidFill>
                          <a:latin typeface="+mj-lt"/>
                        </a:rPr>
                        <a:t>Component</a:t>
                      </a:r>
                      <a:endParaRPr lang="en-GB" sz="1400" b="1">
                        <a:solidFill>
                          <a:schemeClr val="bg1"/>
                        </a:solidFill>
                        <a:latin typeface="+mj-lt"/>
                      </a:endParaRPr>
                    </a:p>
                  </a:txBody>
                  <a:tcPr>
                    <a:lnB w="57150" cap="flat" cmpd="sng" algn="ctr">
                      <a:solidFill>
                        <a:schemeClr val="bg1"/>
                      </a:solidFill>
                      <a:prstDash val="solid"/>
                      <a:round/>
                      <a:headEnd type="none" w="med" len="med"/>
                      <a:tailEnd type="none" w="med" len="med"/>
                    </a:lnB>
                    <a:solidFill>
                      <a:srgbClr val="FF5800"/>
                    </a:solidFill>
                  </a:tcPr>
                </a:tc>
                <a:tc>
                  <a:txBody>
                    <a:bodyPr/>
                    <a:lstStyle/>
                    <a:p>
                      <a:r>
                        <a:rPr lang="en-CH" sz="1400" b="1">
                          <a:solidFill>
                            <a:schemeClr val="bg1"/>
                          </a:solidFill>
                          <a:latin typeface="+mj-lt"/>
                        </a:rPr>
                        <a:t>Description</a:t>
                      </a:r>
                      <a:endParaRPr lang="en-GB" sz="1400" b="1">
                        <a:solidFill>
                          <a:schemeClr val="bg1"/>
                        </a:solidFill>
                        <a:latin typeface="+mj-lt"/>
                      </a:endParaRPr>
                    </a:p>
                  </a:txBody>
                  <a:tcPr>
                    <a:lnB w="57150" cap="flat" cmpd="sng" algn="ctr">
                      <a:solidFill>
                        <a:schemeClr val="bg1"/>
                      </a:solidFill>
                      <a:prstDash val="solid"/>
                      <a:round/>
                      <a:headEnd type="none" w="med" len="med"/>
                      <a:tailEnd type="none" w="med" len="med"/>
                    </a:lnB>
                    <a:solidFill>
                      <a:srgbClr val="FF5800"/>
                    </a:solidFill>
                  </a:tcPr>
                </a:tc>
                <a:tc>
                  <a:txBody>
                    <a:bodyPr/>
                    <a:lstStyle/>
                    <a:p>
                      <a:r>
                        <a:rPr lang="en-CH" sz="1400" b="1">
                          <a:solidFill>
                            <a:schemeClr val="bg1"/>
                          </a:solidFill>
                          <a:latin typeface="+mj-lt"/>
                        </a:rPr>
                        <a:t>Best Practice</a:t>
                      </a:r>
                      <a:endParaRPr lang="en-GB" sz="1400" b="1">
                        <a:solidFill>
                          <a:schemeClr val="bg1"/>
                        </a:solidFill>
                        <a:latin typeface="+mj-lt"/>
                      </a:endParaRPr>
                    </a:p>
                  </a:txBody>
                  <a:tcPr>
                    <a:lnB w="57150" cap="flat" cmpd="sng" algn="ctr">
                      <a:solidFill>
                        <a:schemeClr val="bg1"/>
                      </a:solidFill>
                      <a:prstDash val="solid"/>
                      <a:round/>
                      <a:headEnd type="none" w="med" len="med"/>
                      <a:tailEnd type="none" w="med" len="med"/>
                    </a:lnB>
                    <a:solidFill>
                      <a:srgbClr val="FF5800"/>
                    </a:solidFill>
                  </a:tcPr>
                </a:tc>
                <a:extLst>
                  <a:ext uri="{0D108BD9-81ED-4DB2-BD59-A6C34878D82A}">
                    <a16:rowId xmlns:a16="http://schemas.microsoft.com/office/drawing/2014/main" val="4196239189"/>
                  </a:ext>
                </a:extLst>
              </a:tr>
              <a:tr h="370840">
                <a:tc>
                  <a:txBody>
                    <a:bodyPr/>
                    <a:lstStyle/>
                    <a:p>
                      <a:pPr algn="l"/>
                      <a:r>
                        <a:rPr lang="en-CH" sz="1400" b="0">
                          <a:latin typeface="+mj-lt"/>
                        </a:rPr>
                        <a:t>Project title</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CH" sz="1400" b="0">
                          <a:latin typeface="+mj-lt"/>
                        </a:rPr>
                        <a:t>Descriptive name</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CH" sz="1400" b="0" kern="1200">
                          <a:solidFill>
                            <a:schemeClr val="tx1"/>
                          </a:solidFill>
                          <a:latin typeface="+mj-lt"/>
                          <a:ea typeface="+mn-ea"/>
                          <a:cs typeface="+mn-cs"/>
                        </a:rPr>
                        <a:t>Make it concise, yet descriptive</a:t>
                      </a:r>
                      <a:endParaRPr lang="en-GB" sz="1400" b="0" kern="1200">
                        <a:solidFill>
                          <a:schemeClr val="tx1"/>
                        </a:solidFill>
                        <a:latin typeface="+mj-lt"/>
                        <a:ea typeface="+mn-ea"/>
                        <a:cs typeface="+mn-cs"/>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783409"/>
                  </a:ext>
                </a:extLst>
              </a:tr>
              <a:tr h="370840">
                <a:tc>
                  <a:txBody>
                    <a:bodyPr/>
                    <a:lstStyle/>
                    <a:p>
                      <a:pPr algn="l"/>
                      <a:r>
                        <a:rPr lang="en-GB" sz="1400" b="0">
                          <a:latin typeface="+mj-lt"/>
                        </a:rPr>
                        <a:t>List</a:t>
                      </a:r>
                      <a:r>
                        <a:rPr lang="en-CH" sz="1400" b="0">
                          <a:latin typeface="+mj-lt"/>
                        </a:rPr>
                        <a:t> of members and contact information</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a:latin typeface="+mj-lt"/>
                        </a:rPr>
                        <a:t>Contact data of team me</a:t>
                      </a:r>
                      <a:r>
                        <a:rPr lang="en-GB" sz="1400" b="0">
                          <a:latin typeface="+mj-lt"/>
                        </a:rPr>
                        <a:t>mb</a:t>
                      </a:r>
                      <a:r>
                        <a:rPr lang="en-CH" sz="1400" b="0">
                          <a:latin typeface="+mj-lt"/>
                        </a:rPr>
                        <a:t>ers, instructors, and mentor</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kern="1200">
                          <a:solidFill>
                            <a:schemeClr val="tx1"/>
                          </a:solidFill>
                          <a:latin typeface="+mj-lt"/>
                          <a:ea typeface="+mn-ea"/>
                          <a:cs typeface="+mn-cs"/>
                        </a:rPr>
                        <a:t>Use a tabular format</a:t>
                      </a:r>
                      <a:endParaRPr lang="en-GB" sz="1400" b="0" kern="1200">
                        <a:solidFill>
                          <a:schemeClr val="tx1"/>
                        </a:solidFill>
                        <a:latin typeface="+mj-lt"/>
                        <a:ea typeface="+mn-ea"/>
                        <a:cs typeface="+mn-cs"/>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60559590"/>
                  </a:ext>
                </a:extLst>
              </a:tr>
              <a:tr h="370840">
                <a:tc>
                  <a:txBody>
                    <a:bodyPr/>
                    <a:lstStyle/>
                    <a:p>
                      <a:pPr algn="l"/>
                      <a:r>
                        <a:rPr lang="en-CH" sz="1400" b="0">
                          <a:latin typeface="+mj-lt"/>
                        </a:rPr>
                        <a:t>Introduction</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a:latin typeface="+mj-lt"/>
                        </a:rPr>
                        <a:t>Business problem that your client wants to solve</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kern="1200">
                          <a:solidFill>
                            <a:schemeClr val="tx1"/>
                          </a:solidFill>
                          <a:latin typeface="+mj-lt"/>
                          <a:ea typeface="+mn-ea"/>
                          <a:cs typeface="+mn-cs"/>
                        </a:rPr>
                        <a:t>1—2 short paragraphs</a:t>
                      </a:r>
                      <a:endParaRPr lang="en-GB" sz="1400" b="0" kern="1200">
                        <a:solidFill>
                          <a:schemeClr val="tx1"/>
                        </a:solidFill>
                        <a:latin typeface="+mj-lt"/>
                        <a:ea typeface="+mn-ea"/>
                        <a:cs typeface="+mn-cs"/>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90694663"/>
                  </a:ext>
                </a:extLst>
              </a:tr>
              <a:tr h="578626">
                <a:tc>
                  <a:txBody>
                    <a:bodyPr/>
                    <a:lstStyle/>
                    <a:p>
                      <a:pPr algn="l"/>
                      <a:r>
                        <a:rPr lang="en-CH" sz="1400" b="0">
                          <a:latin typeface="+mj-lt"/>
                        </a:rPr>
                        <a:t>Objective</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a:latin typeface="+mj-lt"/>
                        </a:rPr>
                        <a:t>High-level description of project and how will pro</a:t>
                      </a:r>
                      <a:r>
                        <a:rPr lang="en-GB" sz="1400" b="0">
                          <a:latin typeface="+mj-lt"/>
                        </a:rPr>
                        <a:t>j</a:t>
                      </a:r>
                      <a:r>
                        <a:rPr lang="en-CH" sz="1400" b="0">
                          <a:latin typeface="+mj-lt"/>
                        </a:rPr>
                        <a:t>ect help the client (i.e., “Columbia Insurance Company”, or CIC) to solve the problem</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1400" b="0" kern="1200">
                          <a:solidFill>
                            <a:schemeClr val="tx1"/>
                          </a:solidFill>
                          <a:latin typeface="+mj-lt"/>
                          <a:ea typeface="+mn-ea"/>
                          <a:cs typeface="+mn-cs"/>
                        </a:rPr>
                        <a:t>2—3 short paragraphs outlining the purpose of the project</a:t>
                      </a:r>
                      <a:endParaRPr lang="en-GB" sz="1400" b="0" kern="1200">
                        <a:solidFill>
                          <a:schemeClr val="tx1"/>
                        </a:solidFill>
                        <a:latin typeface="+mj-lt"/>
                        <a:ea typeface="+mn-ea"/>
                        <a:cs typeface="+mn-cs"/>
                      </a:endParaRPr>
                    </a:p>
                    <a:p>
                      <a:endParaRPr lang="en-GB" sz="1400" b="0" kern="1200">
                        <a:solidFill>
                          <a:schemeClr val="tx1"/>
                        </a:solidFill>
                        <a:latin typeface="+mj-lt"/>
                        <a:ea typeface="+mn-ea"/>
                        <a:cs typeface="+mn-cs"/>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1678104"/>
                  </a:ext>
                </a:extLst>
              </a:tr>
              <a:tr h="370840">
                <a:tc>
                  <a:txBody>
                    <a:bodyPr/>
                    <a:lstStyle/>
                    <a:p>
                      <a:pPr algn="l"/>
                      <a:r>
                        <a:rPr lang="en-CH" sz="1400" b="0">
                          <a:latin typeface="+mj-lt"/>
                        </a:rPr>
                        <a:t>Scope of services</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a:latin typeface="+mj-lt"/>
                        </a:rPr>
                        <a:t>List of all major steps that you will perform, including with the data that is required from CIC</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kern="1200">
                          <a:solidFill>
                            <a:schemeClr val="tx1"/>
                          </a:solidFill>
                          <a:latin typeface="+mj-lt"/>
                          <a:ea typeface="+mn-ea"/>
                          <a:cs typeface="+mn-cs"/>
                        </a:rPr>
                        <a:t>Bulleted lists: one for the steps, another for the required data</a:t>
                      </a:r>
                      <a:endParaRPr lang="en-GB" sz="1400" b="0" kern="1200">
                        <a:solidFill>
                          <a:schemeClr val="tx1"/>
                        </a:solidFill>
                        <a:latin typeface="+mj-lt"/>
                        <a:ea typeface="+mn-ea"/>
                        <a:cs typeface="+mn-cs"/>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69159816"/>
                  </a:ext>
                </a:extLst>
              </a:tr>
              <a:tr h="370840">
                <a:tc>
                  <a:txBody>
                    <a:bodyPr/>
                    <a:lstStyle/>
                    <a:p>
                      <a:pPr algn="l"/>
                      <a:r>
                        <a:rPr lang="en-CH" sz="1400" b="0">
                          <a:latin typeface="+mj-lt"/>
                        </a:rPr>
                        <a:t>Handling of proprietary information</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a:latin typeface="+mj-lt"/>
                        </a:rPr>
                        <a:t>A statement guaranteeing the confidentiality of the data</a:t>
                      </a:r>
                      <a:endParaRPr lang="en-GB" sz="1400" b="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b="0">
                          <a:latin typeface="+mj-lt"/>
                        </a:rPr>
                        <a:t>Start with “</a:t>
                      </a:r>
                      <a:r>
                        <a:rPr lang="en-CH" sz="1400" b="0" i="1">
                          <a:latin typeface="+mj-lt"/>
                        </a:rPr>
                        <a:t>Our consultancy undertakes to maintain stringent secrecy and not to disclose to any third parties, during the lifetime of the project and after the project has ended, any documents or information related to CIC</a:t>
                      </a:r>
                      <a:r>
                        <a:rPr lang="en-CH" sz="1400" b="0" i="0">
                          <a:latin typeface="+mj-lt"/>
                        </a:rPr>
                        <a:t>”</a:t>
                      </a:r>
                      <a:endParaRPr lang="en-GB" sz="1400" b="0" i="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7212718"/>
                  </a:ext>
                </a:extLst>
              </a:tr>
              <a:tr h="370840">
                <a:tc>
                  <a:txBody>
                    <a:bodyPr/>
                    <a:lstStyle/>
                    <a:p>
                      <a:pPr algn="l"/>
                      <a:r>
                        <a:rPr lang="en-CH" sz="1400" b="0">
                          <a:latin typeface="+mj-lt"/>
                        </a:rPr>
                        <a:t>Proposed learning outcomes</a:t>
                      </a:r>
                      <a:endParaRPr lang="en-GB" sz="1400" b="0">
                        <a:latin typeface="+mj-lt"/>
                      </a:endParaRPr>
                    </a:p>
                  </a:txBody>
                  <a:tcPr>
                    <a:lnT w="57150" cap="flat" cmpd="sng" algn="ctr">
                      <a:solidFill>
                        <a:schemeClr val="bg1"/>
                      </a:solidFill>
                      <a:prstDash val="solid"/>
                      <a:round/>
                      <a:headEnd type="none" w="med" len="med"/>
                      <a:tailEnd type="none" w="med" len="med"/>
                    </a:lnT>
                    <a:solidFill>
                      <a:schemeClr val="bg1">
                        <a:lumMod val="95000"/>
                      </a:schemeClr>
                    </a:solidFill>
                  </a:tcPr>
                </a:tc>
                <a:tc>
                  <a:txBody>
                    <a:bodyPr/>
                    <a:lstStyle/>
                    <a:p>
                      <a:r>
                        <a:rPr lang="en-CH" sz="1400" b="0">
                          <a:latin typeface="+mj-lt"/>
                        </a:rPr>
                        <a:t>What will you learn by undertaking this project</a:t>
                      </a:r>
                      <a:endParaRPr lang="en-GB" sz="1400" b="0">
                        <a:latin typeface="+mj-lt"/>
                      </a:endParaRPr>
                    </a:p>
                  </a:txBody>
                  <a:tcPr>
                    <a:lnT w="57150" cap="flat" cmpd="sng" algn="ctr">
                      <a:solidFill>
                        <a:schemeClr val="bg1"/>
                      </a:solidFill>
                      <a:prstDash val="solid"/>
                      <a:round/>
                      <a:headEnd type="none" w="med" len="med"/>
                      <a:tailEnd type="none" w="med" len="med"/>
                    </a:lnT>
                    <a:solidFill>
                      <a:schemeClr val="bg1">
                        <a:lumMod val="95000"/>
                      </a:schemeClr>
                    </a:solidFill>
                  </a:tcPr>
                </a:tc>
                <a:tc>
                  <a:txBody>
                    <a:bodyPr/>
                    <a:lstStyle/>
                    <a:p>
                      <a:r>
                        <a:rPr lang="en-CH" sz="1400" b="0">
                          <a:latin typeface="+mj-lt"/>
                        </a:rPr>
                        <a:t>Start with “</a:t>
                      </a:r>
                      <a:r>
                        <a:rPr lang="en-CH" sz="1400" b="0" i="1">
                          <a:latin typeface="+mj-lt"/>
                        </a:rPr>
                        <a:t>After the successful completion of this project, the members of our team will be able to ...</a:t>
                      </a:r>
                      <a:r>
                        <a:rPr lang="en-CH" sz="1400" b="0">
                          <a:latin typeface="+mj-lt"/>
                        </a:rPr>
                        <a:t>”</a:t>
                      </a:r>
                      <a:endParaRPr lang="en-GB" sz="1400" b="0">
                        <a:latin typeface="+mj-lt"/>
                      </a:endParaRPr>
                    </a:p>
                  </a:txBody>
                  <a:tcPr>
                    <a:lnT w="5715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877408649"/>
                  </a:ext>
                </a:extLst>
              </a:tr>
            </a:tbl>
          </a:graphicData>
        </a:graphic>
      </p:graphicFrame>
      <p:sp>
        <p:nvSpPr>
          <p:cNvPr id="14" name="Text Placeholder 5">
            <a:extLst>
              <a:ext uri="{FF2B5EF4-FFF2-40B4-BE49-F238E27FC236}">
                <a16:creationId xmlns:a16="http://schemas.microsoft.com/office/drawing/2014/main" id="{792CB217-143D-8D6C-07EA-E2BCE29F7371}"/>
              </a:ext>
            </a:extLst>
          </p:cNvPr>
          <p:cNvSpPr>
            <a:spLocks noGrp="1"/>
          </p:cNvSpPr>
          <p:nvPr>
            <p:ph type="body" sz="quarter" idx="13"/>
          </p:nvPr>
        </p:nvSpPr>
        <p:spPr>
          <a:xfrm>
            <a:off x="223200" y="955716"/>
            <a:ext cx="11589572" cy="5246230"/>
          </a:xfrm>
        </p:spPr>
        <p:txBody>
          <a:bodyPr>
            <a:normAutofit/>
          </a:bodyPr>
          <a:lstStyle/>
          <a:p>
            <a:pPr marL="0" indent="0">
              <a:buClr>
                <a:srgbClr val="FF5800"/>
              </a:buClr>
              <a:buNone/>
            </a:pPr>
            <a:r>
              <a:rPr lang="en-CH" sz="1800" i="1"/>
              <a:t>For the first draft, creat</a:t>
            </a:r>
            <a:r>
              <a:rPr lang="en-GB" sz="1800" i="1"/>
              <a:t>e</a:t>
            </a:r>
            <a:r>
              <a:rPr lang="en-CH" sz="1800" i="1"/>
              <a:t> a 2—3 page document with the following content</a:t>
            </a:r>
          </a:p>
          <a:p>
            <a:pPr marL="0" indent="0">
              <a:buClr>
                <a:srgbClr val="FF5800"/>
              </a:buClr>
              <a:buNone/>
            </a:pPr>
            <a:endParaRPr lang="en-CH" sz="1800" i="1"/>
          </a:p>
          <a:p>
            <a:pPr marL="0" indent="0">
              <a:buClr>
                <a:srgbClr val="FF5800"/>
              </a:buClr>
              <a:buNone/>
            </a:pPr>
            <a:endParaRPr lang="en-CH" sz="1800" i="1"/>
          </a:p>
          <a:p>
            <a:pPr marL="0" indent="0">
              <a:buClr>
                <a:srgbClr val="FF5800"/>
              </a:buClr>
              <a:buNone/>
            </a:pPr>
            <a:r>
              <a:rPr lang="en-CH" sz="1800" i="1"/>
              <a:t>			</a:t>
            </a:r>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r>
              <a:rPr lang="en-CH" sz="1800" i="1"/>
              <a:t>F</a:t>
            </a:r>
            <a:r>
              <a:rPr lang="en-GB" sz="1800" i="1"/>
              <a:t>o</a:t>
            </a:r>
            <a:r>
              <a:rPr lang="en-CH" sz="1800" i="1"/>
              <a:t>r the final version, include a detailed timetable</a:t>
            </a:r>
            <a:endParaRPr lang="en-CH" dirty="0"/>
          </a:p>
          <a:p>
            <a:pPr marL="0" indent="0">
              <a:buClr>
                <a:srgbClr val="FF5800"/>
              </a:buClr>
              <a:buNone/>
            </a:pPr>
            <a:endParaRPr lang="en-CH" dirty="0"/>
          </a:p>
          <a:p>
            <a:pPr marL="0" indent="0">
              <a:buClr>
                <a:srgbClr val="FF5800"/>
              </a:buClr>
              <a:buNone/>
            </a:pPr>
            <a:endParaRPr lang="en-CH" dirty="0"/>
          </a:p>
          <a:p>
            <a:pPr>
              <a:buClr>
                <a:srgbClr val="FF5800"/>
              </a:buClr>
            </a:pPr>
            <a:endParaRPr lang="en-CH" dirty="0"/>
          </a:p>
          <a:p>
            <a:pPr>
              <a:buClr>
                <a:srgbClr val="FF5800"/>
              </a:buClr>
            </a:pPr>
            <a:endParaRPr lang="en-CH" dirty="0"/>
          </a:p>
          <a:p>
            <a:pPr>
              <a:buClr>
                <a:srgbClr val="FF5800"/>
              </a:buClr>
            </a:pPr>
            <a:endParaRPr lang="en-CH" dirty="0"/>
          </a:p>
          <a:p>
            <a:pPr>
              <a:buClr>
                <a:srgbClr val="FF5800"/>
              </a:buClr>
            </a:pPr>
            <a:endParaRPr lang="en-CH" dirty="0"/>
          </a:p>
        </p:txBody>
      </p:sp>
    </p:spTree>
    <p:extLst>
      <p:ext uri="{BB962C8B-B14F-4D97-AF65-F5344CB8AC3E}">
        <p14:creationId xmlns:p14="http://schemas.microsoft.com/office/powerpoint/2010/main" val="314630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E4AD-84A6-E5CF-8F7E-68A1073C6406}"/>
              </a:ext>
            </a:extLst>
          </p:cNvPr>
          <p:cNvSpPr>
            <a:spLocks noGrp="1"/>
          </p:cNvSpPr>
          <p:nvPr>
            <p:ph type="title"/>
          </p:nvPr>
        </p:nvSpPr>
        <p:spPr/>
        <p:txBody>
          <a:bodyPr/>
          <a:lstStyle/>
          <a:p>
            <a:r>
              <a:rPr lang="en-CH"/>
              <a:t>TABLE OF CONTENTS</a:t>
            </a:r>
            <a:endParaRPr lang="es-MX"/>
          </a:p>
        </p:txBody>
      </p:sp>
      <p:sp>
        <p:nvSpPr>
          <p:cNvPr id="5" name="Footer Placeholder 4">
            <a:extLst>
              <a:ext uri="{FF2B5EF4-FFF2-40B4-BE49-F238E27FC236}">
                <a16:creationId xmlns:a16="http://schemas.microsoft.com/office/drawing/2014/main" id="{40A107B3-AF62-F759-B004-C68C392DA142}"/>
              </a:ext>
            </a:extLst>
          </p:cNvPr>
          <p:cNvSpPr>
            <a:spLocks noGrp="1"/>
          </p:cNvSpPr>
          <p:nvPr>
            <p:ph type="ftr" sz="quarter" idx="16"/>
          </p:nvPr>
        </p:nvSpPr>
        <p:spPr/>
        <p:txBody>
          <a:bodyPr/>
          <a:lstStyle/>
          <a:p>
            <a:r>
              <a:rPr lang="en-GB"/>
              <a:t>Integrated Project 2024 - Exploratory Data Analysis (EDA), Statement of Work</a:t>
            </a:r>
            <a:endParaRPr lang="es-MX"/>
          </a:p>
        </p:txBody>
      </p:sp>
      <p:graphicFrame>
        <p:nvGraphicFramePr>
          <p:cNvPr id="7" name="Table 7">
            <a:extLst>
              <a:ext uri="{FF2B5EF4-FFF2-40B4-BE49-F238E27FC236}">
                <a16:creationId xmlns:a16="http://schemas.microsoft.com/office/drawing/2014/main" id="{AA25F109-37DA-5FFE-EA34-E647BA81147D}"/>
              </a:ext>
            </a:extLst>
          </p:cNvPr>
          <p:cNvGraphicFramePr>
            <a:graphicFrameLocks noGrp="1"/>
          </p:cNvGraphicFramePr>
          <p:nvPr>
            <p:extLst>
              <p:ext uri="{D42A27DB-BD31-4B8C-83A1-F6EECF244321}">
                <p14:modId xmlns:p14="http://schemas.microsoft.com/office/powerpoint/2010/main" val="4071257473"/>
              </p:ext>
            </p:extLst>
          </p:nvPr>
        </p:nvGraphicFramePr>
        <p:xfrm>
          <a:off x="884236" y="1621399"/>
          <a:ext cx="9720000" cy="3600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1856341086"/>
                    </a:ext>
                  </a:extLst>
                </a:gridCol>
                <a:gridCol w="7793261">
                  <a:extLst>
                    <a:ext uri="{9D8B030D-6E8A-4147-A177-3AD203B41FA5}">
                      <a16:colId xmlns:a16="http://schemas.microsoft.com/office/drawing/2014/main" val="553713497"/>
                    </a:ext>
                  </a:extLst>
                </a:gridCol>
                <a:gridCol w="1206739">
                  <a:extLst>
                    <a:ext uri="{9D8B030D-6E8A-4147-A177-3AD203B41FA5}">
                      <a16:colId xmlns:a16="http://schemas.microsoft.com/office/drawing/2014/main" val="3384127128"/>
                    </a:ext>
                  </a:extLst>
                </a:gridCol>
              </a:tblGrid>
              <a:tr h="720000">
                <a:tc>
                  <a:txBody>
                    <a:bodyPr/>
                    <a:lstStyle/>
                    <a:p>
                      <a:r>
                        <a:rPr lang="en-US" sz="3600" b="1" kern="1200" noProof="0">
                          <a:solidFill>
                            <a:srgbClr val="FF5800"/>
                          </a:solidFill>
                          <a:latin typeface="+mj-lt"/>
                          <a:ea typeface="+mn-ea"/>
                          <a:cs typeface="+mn-cs"/>
                        </a:rPr>
                        <a:t>01</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2000" b="0" kern="1200" noProof="0">
                          <a:solidFill>
                            <a:schemeClr val="tx1">
                              <a:lumMod val="65000"/>
                              <a:lumOff val="35000"/>
                            </a:schemeClr>
                          </a:solidFill>
                          <a:latin typeface="+mj-lt"/>
                          <a:ea typeface="+mn-ea"/>
                          <a:cs typeface="+mn-cs"/>
                        </a:rPr>
                        <a:t>What is EDA?</a:t>
                      </a:r>
                      <a:endParaRPr lang="en-US" sz="2000" b="0" kern="1200" noProof="0">
                        <a:solidFill>
                          <a:schemeClr val="tx1">
                            <a:lumMod val="65000"/>
                            <a:lumOff val="35000"/>
                          </a:schemeClr>
                        </a:solidFill>
                        <a:latin typeface="+mj-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kern="1200" noProof="0">
                        <a:solidFill>
                          <a:schemeClr val="tx1">
                            <a:lumMod val="50000"/>
                            <a:lumOff val="50000"/>
                          </a:schemeClr>
                        </a:solidFill>
                        <a:latin typeface="+mj-lt"/>
                        <a:ea typeface="+mn-ea"/>
                        <a:cs typeface="+mn-cs"/>
                      </a:endParaRPr>
                    </a:p>
                  </a:txBody>
                  <a:tcPr anchor="ctr">
                    <a:noFill/>
                  </a:tcPr>
                </a:tc>
                <a:extLst>
                  <a:ext uri="{0D108BD9-81ED-4DB2-BD59-A6C34878D82A}">
                    <a16:rowId xmlns:a16="http://schemas.microsoft.com/office/drawing/2014/main" val="512203385"/>
                  </a:ext>
                </a:extLst>
              </a:tr>
              <a:tr h="720000">
                <a:tc>
                  <a:txBody>
                    <a:bodyPr/>
                    <a:lstStyle/>
                    <a:p>
                      <a:r>
                        <a:rPr lang="en-CH" sz="3600" b="1" kern="1200" noProof="0">
                          <a:solidFill>
                            <a:srgbClr val="FF5800"/>
                          </a:solidFill>
                          <a:latin typeface="+mj-lt"/>
                          <a:ea typeface="+mn-ea"/>
                          <a:cs typeface="+mn-cs"/>
                        </a:rPr>
                        <a:t>02</a:t>
                      </a:r>
                      <a:endParaRPr lang="en-US" sz="3600" b="1" kern="1200" noProof="0">
                        <a:solidFill>
                          <a:srgbClr val="FF5800"/>
                        </a:solidFill>
                        <a:latin typeface="+mj-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2000" b="0" kern="1200" noProof="0">
                          <a:solidFill>
                            <a:schemeClr val="tx1">
                              <a:lumMod val="65000"/>
                              <a:lumOff val="35000"/>
                            </a:schemeClr>
                          </a:solidFill>
                          <a:latin typeface="+mj-lt"/>
                          <a:ea typeface="+mn-ea"/>
                          <a:cs typeface="+mn-cs"/>
                        </a:rPr>
                        <a:t>Steps in EDA</a:t>
                      </a:r>
                      <a:endParaRPr lang="en-US" sz="2000" b="0" kern="1200" noProof="0">
                        <a:solidFill>
                          <a:schemeClr val="tx1">
                            <a:lumMod val="65000"/>
                            <a:lumOff val="35000"/>
                          </a:schemeClr>
                        </a:solidFill>
                        <a:latin typeface="+mj-lt"/>
                        <a:ea typeface="+mn-ea"/>
                        <a:cs typeface="+mn-cs"/>
                      </a:endParaRPr>
                    </a:p>
                  </a:txBody>
                  <a:tcPr anchor="ctr">
                    <a:noFill/>
                  </a:tcPr>
                </a:tc>
                <a:tc>
                  <a:txBody>
                    <a:bodyPr/>
                    <a:lstStyle/>
                    <a:p>
                      <a:endParaRPr lang="en-US" sz="2000" b="0" kern="1200" noProof="0">
                        <a:solidFill>
                          <a:schemeClr val="tx1">
                            <a:lumMod val="50000"/>
                            <a:lumOff val="50000"/>
                          </a:schemeClr>
                        </a:solidFill>
                        <a:latin typeface="+mj-lt"/>
                        <a:ea typeface="+mn-ea"/>
                        <a:cs typeface="+mn-cs"/>
                      </a:endParaRPr>
                    </a:p>
                  </a:txBody>
                  <a:tcPr anchor="ctr">
                    <a:noFill/>
                  </a:tcPr>
                </a:tc>
                <a:extLst>
                  <a:ext uri="{0D108BD9-81ED-4DB2-BD59-A6C34878D82A}">
                    <a16:rowId xmlns:a16="http://schemas.microsoft.com/office/drawing/2014/main" val="3625411290"/>
                  </a:ext>
                </a:extLst>
              </a:tr>
              <a:tr h="720000">
                <a:tc>
                  <a:txBody>
                    <a:bodyPr/>
                    <a:lstStyle/>
                    <a:p>
                      <a:r>
                        <a:rPr lang="en-CH" sz="3600" b="1" kern="1200" noProof="0">
                          <a:solidFill>
                            <a:srgbClr val="FF5800"/>
                          </a:solidFill>
                          <a:latin typeface="+mj-lt"/>
                          <a:ea typeface="+mn-ea"/>
                          <a:cs typeface="+mn-cs"/>
                        </a:rPr>
                        <a:t>03</a:t>
                      </a:r>
                      <a:endParaRPr lang="en-US" sz="3600" b="1" kern="1200" noProof="0">
                        <a:solidFill>
                          <a:srgbClr val="FF5800"/>
                        </a:solidFill>
                        <a:latin typeface="+mj-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2000" b="0" kern="1200" noProof="0">
                          <a:solidFill>
                            <a:schemeClr val="tx1">
                              <a:lumMod val="65000"/>
                              <a:lumOff val="35000"/>
                            </a:schemeClr>
                          </a:solidFill>
                          <a:latin typeface="+mj-lt"/>
                          <a:ea typeface="+mn-ea"/>
                          <a:cs typeface="+mn-cs"/>
                        </a:rPr>
                        <a:t>Data Visualization</a:t>
                      </a:r>
                      <a:endParaRPr lang="en-US" sz="2000" b="0" kern="1200" noProof="0">
                        <a:solidFill>
                          <a:schemeClr val="tx1">
                            <a:lumMod val="65000"/>
                            <a:lumOff val="35000"/>
                          </a:schemeClr>
                        </a:solidFill>
                        <a:latin typeface="+mj-lt"/>
                        <a:ea typeface="+mn-ea"/>
                        <a:cs typeface="+mn-cs"/>
                      </a:endParaRPr>
                    </a:p>
                  </a:txBody>
                  <a:tcPr anchor="ctr">
                    <a:noFill/>
                  </a:tcPr>
                </a:tc>
                <a:tc>
                  <a:txBody>
                    <a:bodyPr/>
                    <a:lstStyle/>
                    <a:p>
                      <a:endParaRPr lang="en-US" sz="2000" b="0" noProof="0">
                        <a:solidFill>
                          <a:schemeClr val="tx1">
                            <a:lumMod val="50000"/>
                            <a:lumOff val="50000"/>
                          </a:schemeClr>
                        </a:solidFill>
                        <a:latin typeface="+mj-lt"/>
                      </a:endParaRPr>
                    </a:p>
                  </a:txBody>
                  <a:tcPr anchor="ctr">
                    <a:noFill/>
                  </a:tcPr>
                </a:tc>
                <a:extLst>
                  <a:ext uri="{0D108BD9-81ED-4DB2-BD59-A6C34878D82A}">
                    <a16:rowId xmlns:a16="http://schemas.microsoft.com/office/drawing/2014/main" val="3973298528"/>
                  </a:ext>
                </a:extLst>
              </a:tr>
              <a:tr h="720000">
                <a:tc>
                  <a:txBody>
                    <a:bodyPr/>
                    <a:lstStyle/>
                    <a:p>
                      <a:r>
                        <a:rPr lang="en-CH" sz="3600" b="1" kern="1200" noProof="0">
                          <a:solidFill>
                            <a:srgbClr val="FF5800"/>
                          </a:solidFill>
                          <a:latin typeface="+mj-lt"/>
                          <a:ea typeface="+mn-ea"/>
                          <a:cs typeface="+mn-cs"/>
                        </a:rPr>
                        <a:t>04</a:t>
                      </a:r>
                      <a:endParaRPr lang="en-US" sz="3600" b="1" kern="1200" noProof="0">
                        <a:solidFill>
                          <a:srgbClr val="FF5800"/>
                        </a:solidFill>
                        <a:latin typeface="+mj-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sz="2000" b="0" kern="1200" noProof="0">
                          <a:solidFill>
                            <a:schemeClr val="tx1">
                              <a:lumMod val="65000"/>
                              <a:lumOff val="35000"/>
                            </a:schemeClr>
                          </a:solidFill>
                          <a:latin typeface="+mj-lt"/>
                          <a:ea typeface="+mn-ea"/>
                          <a:cs typeface="+mn-cs"/>
                        </a:rPr>
                        <a:t>Statement of Work</a:t>
                      </a:r>
                      <a:endParaRPr lang="en-US" sz="2000" b="0" kern="1200" noProof="0">
                        <a:solidFill>
                          <a:schemeClr val="tx1">
                            <a:lumMod val="65000"/>
                            <a:lumOff val="35000"/>
                          </a:schemeClr>
                        </a:solidFill>
                        <a:latin typeface="+mj-lt"/>
                        <a:ea typeface="+mn-ea"/>
                        <a:cs typeface="+mn-cs"/>
                      </a:endParaRPr>
                    </a:p>
                  </a:txBody>
                  <a:tcPr anchor="ctr">
                    <a:noFill/>
                  </a:tcPr>
                </a:tc>
                <a:tc>
                  <a:txBody>
                    <a:bodyPr/>
                    <a:lstStyle/>
                    <a:p>
                      <a:endParaRPr lang="en-US" sz="2000" b="0" noProof="0" dirty="0">
                        <a:solidFill>
                          <a:schemeClr val="tx1">
                            <a:lumMod val="50000"/>
                            <a:lumOff val="50000"/>
                          </a:schemeClr>
                        </a:solidFill>
                        <a:latin typeface="+mj-lt"/>
                      </a:endParaRPr>
                    </a:p>
                  </a:txBody>
                  <a:tcPr anchor="ctr">
                    <a:noFill/>
                  </a:tcPr>
                </a:tc>
                <a:extLst>
                  <a:ext uri="{0D108BD9-81ED-4DB2-BD59-A6C34878D82A}">
                    <a16:rowId xmlns:a16="http://schemas.microsoft.com/office/drawing/2014/main" val="4255358605"/>
                  </a:ext>
                </a:extLst>
              </a:tr>
              <a:tr h="720000">
                <a:tc>
                  <a:txBody>
                    <a:bodyPr/>
                    <a:lstStyle/>
                    <a:p>
                      <a:endParaRPr lang="en-US" sz="3600" b="1" noProof="0">
                        <a:solidFill>
                          <a:srgbClr val="FF5800"/>
                        </a:solidFill>
                        <a:latin typeface="+mj-lt"/>
                      </a:endParaRPr>
                    </a:p>
                  </a:txBody>
                  <a:tcPr anchor="ctr">
                    <a:noFill/>
                  </a:tcPr>
                </a:tc>
                <a:tc>
                  <a:txBody>
                    <a:bodyPr/>
                    <a:lstStyle/>
                    <a:p>
                      <a:endParaRPr lang="en-US" sz="2000" b="0" kern="1200" noProof="0">
                        <a:solidFill>
                          <a:schemeClr val="tx1">
                            <a:lumMod val="50000"/>
                            <a:lumOff val="50000"/>
                          </a:schemeClr>
                        </a:solidFill>
                        <a:latin typeface="+mj-lt"/>
                        <a:ea typeface="+mn-ea"/>
                        <a:cs typeface="+mn-cs"/>
                      </a:endParaRPr>
                    </a:p>
                  </a:txBody>
                  <a:tcPr anchor="ctr">
                    <a:noFill/>
                  </a:tcPr>
                </a:tc>
                <a:tc>
                  <a:txBody>
                    <a:bodyPr/>
                    <a:lstStyle/>
                    <a:p>
                      <a:endParaRPr lang="en-US" sz="2000" b="0" noProof="0" dirty="0">
                        <a:solidFill>
                          <a:schemeClr val="tx1">
                            <a:lumMod val="50000"/>
                            <a:lumOff val="50000"/>
                          </a:schemeClr>
                        </a:solidFill>
                        <a:latin typeface="+mj-lt"/>
                      </a:endParaRPr>
                    </a:p>
                  </a:txBody>
                  <a:tcPr anchor="ctr">
                    <a:noFill/>
                  </a:tcPr>
                </a:tc>
                <a:extLst>
                  <a:ext uri="{0D108BD9-81ED-4DB2-BD59-A6C34878D82A}">
                    <a16:rowId xmlns:a16="http://schemas.microsoft.com/office/drawing/2014/main" val="3402762604"/>
                  </a:ext>
                </a:extLst>
              </a:tr>
            </a:tbl>
          </a:graphicData>
        </a:graphic>
      </p:graphicFrame>
      <p:sp>
        <p:nvSpPr>
          <p:cNvPr id="8" name="Slide Number Placeholder 7">
            <a:extLst>
              <a:ext uri="{FF2B5EF4-FFF2-40B4-BE49-F238E27FC236}">
                <a16:creationId xmlns:a16="http://schemas.microsoft.com/office/drawing/2014/main" id="{C9676D10-4250-77A0-082A-336A8BE69486}"/>
              </a:ext>
            </a:extLst>
          </p:cNvPr>
          <p:cNvSpPr>
            <a:spLocks noGrp="1"/>
          </p:cNvSpPr>
          <p:nvPr>
            <p:ph type="sldNum" sz="quarter" idx="15"/>
          </p:nvPr>
        </p:nvSpPr>
        <p:spPr/>
        <p:txBody>
          <a:bodyPr/>
          <a:lstStyle/>
          <a:p>
            <a:pPr>
              <a:defRPr/>
            </a:pPr>
            <a:fld id="{309F2751-76B9-401A-A2A5-2E8CE7E721CF}" type="slidenum">
              <a:rPr lang="de-CH" smtClean="0"/>
              <a:pPr>
                <a:defRPr/>
              </a:pPr>
              <a:t>2</a:t>
            </a:fld>
            <a:endParaRPr lang="de-CH"/>
          </a:p>
        </p:txBody>
      </p:sp>
    </p:spTree>
    <p:extLst>
      <p:ext uri="{BB962C8B-B14F-4D97-AF65-F5344CB8AC3E}">
        <p14:creationId xmlns:p14="http://schemas.microsoft.com/office/powerpoint/2010/main" val="385676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D130D7-F803-8AD7-E2C6-F3F9C62A85D8}"/>
              </a:ext>
            </a:extLst>
          </p:cNvPr>
          <p:cNvSpPr>
            <a:spLocks noGrp="1"/>
          </p:cNvSpPr>
          <p:nvPr>
            <p:ph type="sldNum" sz="quarter" idx="15"/>
          </p:nvPr>
        </p:nvSpPr>
        <p:spPr/>
        <p:txBody>
          <a:bodyPr/>
          <a:lstStyle/>
          <a:p>
            <a:pPr>
              <a:defRPr/>
            </a:pPr>
            <a:fld id="{309F2751-76B9-401A-A2A5-2E8CE7E721CF}" type="slidenum">
              <a:rPr lang="de-CH" smtClean="0"/>
              <a:pPr>
                <a:defRPr/>
              </a:pPr>
              <a:t>3</a:t>
            </a:fld>
            <a:endParaRPr lang="de-CH"/>
          </a:p>
        </p:txBody>
      </p:sp>
      <p:sp>
        <p:nvSpPr>
          <p:cNvPr id="8" name="Footer Placeholder 7">
            <a:extLst>
              <a:ext uri="{FF2B5EF4-FFF2-40B4-BE49-F238E27FC236}">
                <a16:creationId xmlns:a16="http://schemas.microsoft.com/office/drawing/2014/main" id="{A124C72C-3912-9883-D25B-974C9F3185FC}"/>
              </a:ext>
            </a:extLst>
          </p:cNvPr>
          <p:cNvSpPr>
            <a:spLocks noGrp="1"/>
          </p:cNvSpPr>
          <p:nvPr>
            <p:ph type="ftr" sz="quarter" idx="16"/>
          </p:nvPr>
        </p:nvSpPr>
        <p:spPr/>
        <p:txBody>
          <a:bodyPr/>
          <a:lstStyle/>
          <a:p>
            <a:pPr>
              <a:defRPr/>
            </a:pPr>
            <a:r>
              <a:rPr lang="en-GB"/>
              <a:t>Integrated Project 2024 - Exploratory Data Analysis (EDA), Statement of Work</a:t>
            </a:r>
            <a:endParaRPr lang="de-CH"/>
          </a:p>
        </p:txBody>
      </p:sp>
      <p:graphicFrame>
        <p:nvGraphicFramePr>
          <p:cNvPr id="5" name="Object 4">
            <a:extLst>
              <a:ext uri="{FF2B5EF4-FFF2-40B4-BE49-F238E27FC236}">
                <a16:creationId xmlns:a16="http://schemas.microsoft.com/office/drawing/2014/main" id="{BCEAFC0F-D754-96E0-FD10-D88A27BAEA16}"/>
              </a:ext>
            </a:extLst>
          </p:cNvPr>
          <p:cNvGraphicFramePr>
            <a:graphicFrameLocks noChangeAspect="1"/>
          </p:cNvGraphicFramePr>
          <p:nvPr>
            <p:extLst>
              <p:ext uri="{D42A27DB-BD31-4B8C-83A1-F6EECF244321}">
                <p14:modId xmlns:p14="http://schemas.microsoft.com/office/powerpoint/2010/main" val="670120384"/>
              </p:ext>
            </p:extLst>
          </p:nvPr>
        </p:nvGraphicFramePr>
        <p:xfrm>
          <a:off x="90488" y="361950"/>
          <a:ext cx="12011025" cy="6134100"/>
        </p:xfrm>
        <a:graphic>
          <a:graphicData uri="http://schemas.openxmlformats.org/presentationml/2006/ole">
            <mc:AlternateContent xmlns:mc="http://schemas.openxmlformats.org/markup-compatibility/2006">
              <mc:Choice xmlns:v="urn:schemas-microsoft-com:vml" Requires="v">
                <p:oleObj name="Worksheet" r:id="rId2" imgW="12011086" imgH="6133971" progId="Excel.Sheet.12">
                  <p:embed/>
                </p:oleObj>
              </mc:Choice>
              <mc:Fallback>
                <p:oleObj name="Worksheet" r:id="rId2" imgW="12011086" imgH="6133971" progId="Excel.Sheet.12">
                  <p:embed/>
                  <p:pic>
                    <p:nvPicPr>
                      <p:cNvPr id="5" name="Object 4">
                        <a:extLst>
                          <a:ext uri="{FF2B5EF4-FFF2-40B4-BE49-F238E27FC236}">
                            <a16:creationId xmlns:a16="http://schemas.microsoft.com/office/drawing/2014/main" id="{BCEAFC0F-D754-96E0-FD10-D88A27BAEA16}"/>
                          </a:ext>
                        </a:extLst>
                      </p:cNvPr>
                      <p:cNvPicPr/>
                      <p:nvPr/>
                    </p:nvPicPr>
                    <p:blipFill>
                      <a:blip r:embed="rId3"/>
                      <a:stretch>
                        <a:fillRect/>
                      </a:stretch>
                    </p:blipFill>
                    <p:spPr>
                      <a:xfrm>
                        <a:off x="90488" y="361950"/>
                        <a:ext cx="12011025" cy="6134100"/>
                      </a:xfrm>
                      <a:prstGeom prst="rect">
                        <a:avLst/>
                      </a:prstGeom>
                    </p:spPr>
                  </p:pic>
                </p:oleObj>
              </mc:Fallback>
            </mc:AlternateContent>
          </a:graphicData>
        </a:graphic>
      </p:graphicFrame>
    </p:spTree>
    <p:extLst>
      <p:ext uri="{BB962C8B-B14F-4D97-AF65-F5344CB8AC3E}">
        <p14:creationId xmlns:p14="http://schemas.microsoft.com/office/powerpoint/2010/main" val="338524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E983-205E-5071-A78F-EB8838C7FF21}"/>
              </a:ext>
            </a:extLst>
          </p:cNvPr>
          <p:cNvSpPr>
            <a:spLocks noGrp="1"/>
          </p:cNvSpPr>
          <p:nvPr>
            <p:ph type="title"/>
          </p:nvPr>
        </p:nvSpPr>
        <p:spPr/>
        <p:txBody>
          <a:bodyPr/>
          <a:lstStyle/>
          <a:p>
            <a:r>
              <a:rPr lang="en-CH"/>
              <a:t>What is EDA and W</a:t>
            </a:r>
            <a:r>
              <a:rPr lang="en-GB"/>
              <a:t>h</a:t>
            </a:r>
            <a:r>
              <a:rPr lang="en-CH"/>
              <a:t>y it is Impor</a:t>
            </a:r>
            <a:r>
              <a:rPr lang="en-GB"/>
              <a:t>t</a:t>
            </a:r>
            <a:r>
              <a:rPr lang="en-CH"/>
              <a:t>ant?</a:t>
            </a:r>
            <a:endParaRPr lang="en-GB"/>
          </a:p>
        </p:txBody>
      </p:sp>
      <p:sp>
        <p:nvSpPr>
          <p:cNvPr id="3" name="Text Placeholder 2">
            <a:extLst>
              <a:ext uri="{FF2B5EF4-FFF2-40B4-BE49-F238E27FC236}">
                <a16:creationId xmlns:a16="http://schemas.microsoft.com/office/drawing/2014/main" id="{55D6EEFC-BF55-38D2-1A4B-C213A257C6EB}"/>
              </a:ext>
            </a:extLst>
          </p:cNvPr>
          <p:cNvSpPr>
            <a:spLocks noGrp="1"/>
          </p:cNvSpPr>
          <p:nvPr>
            <p:ph type="body" sz="quarter" idx="13"/>
          </p:nvPr>
        </p:nvSpPr>
        <p:spPr/>
        <p:txBody>
          <a:bodyPr/>
          <a:lstStyle/>
          <a:p>
            <a:pPr>
              <a:buClr>
                <a:srgbClr val="FF5800"/>
              </a:buClr>
            </a:pPr>
            <a:r>
              <a:rPr lang="en-CH"/>
              <a:t>EDA is the process of analyzing data sets to summarize its features, often using visuals</a:t>
            </a:r>
          </a:p>
          <a:p>
            <a:pPr>
              <a:buClr>
                <a:srgbClr val="FF5800"/>
              </a:buClr>
            </a:pPr>
            <a:r>
              <a:rPr lang="en-GB"/>
              <a:t>Helps in making informed decisions about the data preprocessing and feature selection</a:t>
            </a:r>
          </a:p>
          <a:p>
            <a:pPr>
              <a:buClr>
                <a:srgbClr val="FF5800"/>
              </a:buClr>
            </a:pPr>
            <a:r>
              <a:rPr lang="en-GB"/>
              <a:t>Identifies relationships between variables</a:t>
            </a:r>
          </a:p>
          <a:p>
            <a:pPr>
              <a:buClr>
                <a:srgbClr val="FF5800"/>
              </a:buClr>
            </a:pPr>
            <a:r>
              <a:rPr lang="en-GB"/>
              <a:t>Detects outliers and anomalies</a:t>
            </a:r>
          </a:p>
          <a:p>
            <a:pPr>
              <a:buClr>
                <a:srgbClr val="FF5800"/>
              </a:buClr>
            </a:pPr>
            <a:r>
              <a:rPr lang="en-GB"/>
              <a:t>Provides insights that guide further analysis</a:t>
            </a:r>
            <a:endParaRPr lang="en-CH"/>
          </a:p>
          <a:p>
            <a:pPr lvl="1"/>
            <a:endParaRPr lang="en-GB" dirty="0"/>
          </a:p>
        </p:txBody>
      </p:sp>
      <p:sp>
        <p:nvSpPr>
          <p:cNvPr id="4" name="Slide Number Placeholder 3">
            <a:extLst>
              <a:ext uri="{FF2B5EF4-FFF2-40B4-BE49-F238E27FC236}">
                <a16:creationId xmlns:a16="http://schemas.microsoft.com/office/drawing/2014/main" id="{0B584886-3D2B-6F32-44FC-F9ED3629141E}"/>
              </a:ext>
            </a:extLst>
          </p:cNvPr>
          <p:cNvSpPr>
            <a:spLocks noGrp="1"/>
          </p:cNvSpPr>
          <p:nvPr>
            <p:ph type="sldNum" sz="quarter" idx="15"/>
          </p:nvPr>
        </p:nvSpPr>
        <p:spPr/>
        <p:txBody>
          <a:bodyPr/>
          <a:lstStyle/>
          <a:p>
            <a:pPr>
              <a:defRPr/>
            </a:pPr>
            <a:fld id="{309F2751-76B9-401A-A2A5-2E8CE7E721CF}" type="slidenum">
              <a:rPr lang="de-CH" smtClean="0"/>
              <a:pPr>
                <a:defRPr/>
              </a:pPr>
              <a:t>4</a:t>
            </a:fld>
            <a:endParaRPr lang="de-CH"/>
          </a:p>
        </p:txBody>
      </p:sp>
      <p:sp>
        <p:nvSpPr>
          <p:cNvPr id="5" name="Footer Placeholder 4">
            <a:extLst>
              <a:ext uri="{FF2B5EF4-FFF2-40B4-BE49-F238E27FC236}">
                <a16:creationId xmlns:a16="http://schemas.microsoft.com/office/drawing/2014/main" id="{1961FC03-71DE-AC55-A714-CED79678E7E7}"/>
              </a:ext>
            </a:extLst>
          </p:cNvPr>
          <p:cNvSpPr>
            <a:spLocks noGrp="1"/>
          </p:cNvSpPr>
          <p:nvPr>
            <p:ph type="ftr" sz="quarter" idx="16"/>
          </p:nvPr>
        </p:nvSpPr>
        <p:spPr/>
        <p:txBody>
          <a:bodyPr/>
          <a:lstStyle/>
          <a:p>
            <a:pPr>
              <a:defRPr/>
            </a:pPr>
            <a:r>
              <a:rPr lang="en-GB"/>
              <a:t>Integrated Project 2024 - Exploratory Data Analysis (EDA), Statement of Work</a:t>
            </a:r>
            <a:endParaRPr lang="de-CH"/>
          </a:p>
        </p:txBody>
      </p:sp>
    </p:spTree>
    <p:extLst>
      <p:ext uri="{BB962C8B-B14F-4D97-AF65-F5344CB8AC3E}">
        <p14:creationId xmlns:p14="http://schemas.microsoft.com/office/powerpoint/2010/main" val="404543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98E-45AB-46C9-B094-EBD4CA660B85}"/>
              </a:ext>
            </a:extLst>
          </p:cNvPr>
          <p:cNvSpPr>
            <a:spLocks noGrp="1"/>
          </p:cNvSpPr>
          <p:nvPr>
            <p:ph type="title"/>
          </p:nvPr>
        </p:nvSpPr>
        <p:spPr/>
        <p:txBody>
          <a:bodyPr/>
          <a:lstStyle/>
          <a:p>
            <a:r>
              <a:rPr lang="en-CH"/>
              <a:t>Steps in EDA</a:t>
            </a:r>
          </a:p>
        </p:txBody>
      </p:sp>
      <p:sp>
        <p:nvSpPr>
          <p:cNvPr id="4" name="Slide Number Placeholder 3">
            <a:extLst>
              <a:ext uri="{FF2B5EF4-FFF2-40B4-BE49-F238E27FC236}">
                <a16:creationId xmlns:a16="http://schemas.microsoft.com/office/drawing/2014/main" id="{3446F12B-FB49-4F8B-B5AB-FD0B05F56A20}"/>
              </a:ext>
            </a:extLst>
          </p:cNvPr>
          <p:cNvSpPr>
            <a:spLocks noGrp="1"/>
          </p:cNvSpPr>
          <p:nvPr>
            <p:ph type="sldNum" sz="quarter" idx="15"/>
          </p:nvPr>
        </p:nvSpPr>
        <p:spPr/>
        <p:txBody>
          <a:bodyPr/>
          <a:lstStyle/>
          <a:p>
            <a:pPr>
              <a:defRPr/>
            </a:pPr>
            <a:fld id="{309F2751-76B9-401A-A2A5-2E8CE7E721CF}" type="slidenum">
              <a:rPr lang="fr-FR" smtClean="0"/>
              <a:pPr>
                <a:defRPr/>
              </a:pPr>
              <a:t>5</a:t>
            </a:fld>
            <a:endParaRPr lang="fr-FR"/>
          </a:p>
        </p:txBody>
      </p:sp>
      <p:sp>
        <p:nvSpPr>
          <p:cNvPr id="5" name="Footer Placeholder 4">
            <a:extLst>
              <a:ext uri="{FF2B5EF4-FFF2-40B4-BE49-F238E27FC236}">
                <a16:creationId xmlns:a16="http://schemas.microsoft.com/office/drawing/2014/main" id="{ABDEF41F-7F96-45D3-B4CC-F625F9A36911}"/>
              </a:ext>
            </a:extLst>
          </p:cNvPr>
          <p:cNvSpPr>
            <a:spLocks noGrp="1"/>
          </p:cNvSpPr>
          <p:nvPr>
            <p:ph type="ftr" sz="quarter" idx="16"/>
          </p:nvPr>
        </p:nvSpPr>
        <p:spPr/>
        <p:txBody>
          <a:bodyPr/>
          <a:lstStyle/>
          <a:p>
            <a:pPr>
              <a:defRPr/>
            </a:pPr>
            <a:r>
              <a:rPr lang="en-GB"/>
              <a:t>Integrated Project 2024 - Exploratory Data Analysis (EDA), Statement of Work</a:t>
            </a:r>
            <a:endParaRPr lang="fr-FR"/>
          </a:p>
        </p:txBody>
      </p:sp>
      <p:grpSp>
        <p:nvGrpSpPr>
          <p:cNvPr id="3" name="Group 2">
            <a:extLst>
              <a:ext uri="{FF2B5EF4-FFF2-40B4-BE49-F238E27FC236}">
                <a16:creationId xmlns:a16="http://schemas.microsoft.com/office/drawing/2014/main" id="{A305324A-AC90-EF26-D868-365628C984A8}"/>
              </a:ext>
            </a:extLst>
          </p:cNvPr>
          <p:cNvGrpSpPr/>
          <p:nvPr/>
        </p:nvGrpSpPr>
        <p:grpSpPr>
          <a:xfrm>
            <a:off x="1956146" y="1338776"/>
            <a:ext cx="3346127" cy="795588"/>
            <a:chOff x="1956146" y="1417433"/>
            <a:chExt cx="3346127" cy="795588"/>
          </a:xfrm>
        </p:grpSpPr>
        <p:sp>
          <p:nvSpPr>
            <p:cNvPr id="31" name="TextBox 30">
              <a:extLst>
                <a:ext uri="{FF2B5EF4-FFF2-40B4-BE49-F238E27FC236}">
                  <a16:creationId xmlns:a16="http://schemas.microsoft.com/office/drawing/2014/main" id="{CA8BE19B-156C-A325-287F-88B081A6E8CB}"/>
                </a:ext>
              </a:extLst>
            </p:cNvPr>
            <p:cNvSpPr txBox="1"/>
            <p:nvPr/>
          </p:nvSpPr>
          <p:spPr>
            <a:xfrm>
              <a:off x="1956146" y="1417433"/>
              <a:ext cx="1782026" cy="369332"/>
            </a:xfrm>
            <a:prstGeom prst="rect">
              <a:avLst/>
            </a:prstGeom>
            <a:noFill/>
          </p:spPr>
          <p:txBody>
            <a:bodyPr wrap="none" rtlCol="0">
              <a:spAutoFit/>
            </a:bodyPr>
            <a:lstStyle/>
            <a:p>
              <a:r>
                <a:rPr lang="en-CH" b="1">
                  <a:latin typeface="+mj-lt"/>
                </a:rPr>
                <a:t>1  Data Collection</a:t>
              </a:r>
              <a:endParaRPr lang="en-GB" b="1">
                <a:latin typeface="+mj-lt"/>
              </a:endParaRPr>
            </a:p>
          </p:txBody>
        </p:sp>
        <p:sp>
          <p:nvSpPr>
            <p:cNvPr id="12" name="TextBox 11">
              <a:extLst>
                <a:ext uri="{FF2B5EF4-FFF2-40B4-BE49-F238E27FC236}">
                  <a16:creationId xmlns:a16="http://schemas.microsoft.com/office/drawing/2014/main" id="{D8761752-2729-66AD-CF88-B0CDB3828C01}"/>
                </a:ext>
              </a:extLst>
            </p:cNvPr>
            <p:cNvSpPr txBox="1"/>
            <p:nvPr/>
          </p:nvSpPr>
          <p:spPr>
            <a:xfrm>
              <a:off x="2295360" y="1689801"/>
              <a:ext cx="3006913" cy="523220"/>
            </a:xfrm>
            <a:prstGeom prst="rect">
              <a:avLst/>
            </a:prstGeom>
            <a:noFill/>
          </p:spPr>
          <p:txBody>
            <a:bodyPr wrap="none" rtlCol="0">
              <a:spAutoFit/>
            </a:bodyPr>
            <a:lstStyle/>
            <a:p>
              <a:r>
                <a:rPr lang="en-CH" sz="1400">
                  <a:latin typeface="+mj-lt"/>
                </a:rPr>
                <a:t>Sources: csv, xlsx, databases, etc.</a:t>
              </a:r>
            </a:p>
            <a:p>
              <a:r>
                <a:rPr lang="en-CH" sz="1400">
                  <a:latin typeface="+mj-lt"/>
                </a:rPr>
                <a:t>Tools: Python libraries (pandas, numpy)</a:t>
              </a:r>
              <a:endParaRPr lang="en-GB" sz="1400">
                <a:latin typeface="+mj-lt"/>
              </a:endParaRPr>
            </a:p>
          </p:txBody>
        </p:sp>
      </p:grpSp>
      <p:grpSp>
        <p:nvGrpSpPr>
          <p:cNvPr id="7" name="Group 6">
            <a:extLst>
              <a:ext uri="{FF2B5EF4-FFF2-40B4-BE49-F238E27FC236}">
                <a16:creationId xmlns:a16="http://schemas.microsoft.com/office/drawing/2014/main" id="{B28D16F6-5A1A-5A37-3685-82F0C997D8C0}"/>
              </a:ext>
            </a:extLst>
          </p:cNvPr>
          <p:cNvGrpSpPr/>
          <p:nvPr/>
        </p:nvGrpSpPr>
        <p:grpSpPr>
          <a:xfrm>
            <a:off x="1956146" y="2748127"/>
            <a:ext cx="2233259" cy="1220740"/>
            <a:chOff x="1956146" y="2380598"/>
            <a:chExt cx="2233259" cy="1220740"/>
          </a:xfrm>
        </p:grpSpPr>
        <p:sp>
          <p:nvSpPr>
            <p:cNvPr id="6" name="TextBox 5">
              <a:extLst>
                <a:ext uri="{FF2B5EF4-FFF2-40B4-BE49-F238E27FC236}">
                  <a16:creationId xmlns:a16="http://schemas.microsoft.com/office/drawing/2014/main" id="{1060C702-CB07-3B2B-342E-E0288114A8EE}"/>
                </a:ext>
              </a:extLst>
            </p:cNvPr>
            <p:cNvSpPr txBox="1"/>
            <p:nvPr/>
          </p:nvSpPr>
          <p:spPr>
            <a:xfrm>
              <a:off x="1956146" y="2380598"/>
              <a:ext cx="1655390" cy="369332"/>
            </a:xfrm>
            <a:prstGeom prst="rect">
              <a:avLst/>
            </a:prstGeom>
            <a:noFill/>
          </p:spPr>
          <p:txBody>
            <a:bodyPr wrap="none" rtlCol="0">
              <a:spAutoFit/>
            </a:bodyPr>
            <a:lstStyle/>
            <a:p>
              <a:r>
                <a:rPr lang="en-CH" b="1">
                  <a:latin typeface="+mj-lt"/>
                </a:rPr>
                <a:t>2  Data Cleaning</a:t>
              </a:r>
              <a:endParaRPr lang="en-GB" b="1">
                <a:latin typeface="+mj-lt"/>
              </a:endParaRPr>
            </a:p>
          </p:txBody>
        </p:sp>
        <p:sp>
          <p:nvSpPr>
            <p:cNvPr id="13" name="TextBox 12">
              <a:extLst>
                <a:ext uri="{FF2B5EF4-FFF2-40B4-BE49-F238E27FC236}">
                  <a16:creationId xmlns:a16="http://schemas.microsoft.com/office/drawing/2014/main" id="{8732FF2B-7625-578F-89A9-FAE41F1B5892}"/>
                </a:ext>
              </a:extLst>
            </p:cNvPr>
            <p:cNvSpPr txBox="1"/>
            <p:nvPr/>
          </p:nvSpPr>
          <p:spPr>
            <a:xfrm>
              <a:off x="2295360" y="2647231"/>
              <a:ext cx="1894045" cy="954107"/>
            </a:xfrm>
            <a:prstGeom prst="rect">
              <a:avLst/>
            </a:prstGeom>
            <a:noFill/>
          </p:spPr>
          <p:txBody>
            <a:bodyPr wrap="none" rtlCol="0">
              <a:spAutoFit/>
            </a:bodyPr>
            <a:lstStyle/>
            <a:p>
              <a:r>
                <a:rPr lang="en-CH" sz="1400">
                  <a:latin typeface="+mj-lt"/>
                </a:rPr>
                <a:t>Han</a:t>
              </a:r>
              <a:r>
                <a:rPr lang="en-GB" sz="1400">
                  <a:latin typeface="+mj-lt"/>
                </a:rPr>
                <a:t>dl</a:t>
              </a:r>
              <a:r>
                <a:rPr lang="en-CH" sz="1400">
                  <a:latin typeface="+mj-lt"/>
                </a:rPr>
                <a:t>ing missing values</a:t>
              </a:r>
            </a:p>
            <a:p>
              <a:r>
                <a:rPr lang="en-CH" sz="1400">
                  <a:latin typeface="+mj-lt"/>
                </a:rPr>
                <a:t>Dealing with outliers</a:t>
              </a:r>
            </a:p>
            <a:p>
              <a:r>
                <a:rPr lang="en-CH" sz="1400">
                  <a:latin typeface="+mj-lt"/>
                </a:rPr>
                <a:t>Correcting data types</a:t>
              </a:r>
            </a:p>
            <a:p>
              <a:r>
                <a:rPr lang="en-CH" sz="1400">
                  <a:latin typeface="+mj-lt"/>
                </a:rPr>
                <a:t>Removing duplicates</a:t>
              </a:r>
              <a:endParaRPr lang="en-GB" sz="1400">
                <a:latin typeface="+mj-lt"/>
              </a:endParaRPr>
            </a:p>
          </p:txBody>
        </p:sp>
      </p:grpSp>
      <p:grpSp>
        <p:nvGrpSpPr>
          <p:cNvPr id="9" name="Group 8">
            <a:extLst>
              <a:ext uri="{FF2B5EF4-FFF2-40B4-BE49-F238E27FC236}">
                <a16:creationId xmlns:a16="http://schemas.microsoft.com/office/drawing/2014/main" id="{5FE14F4A-B01E-0E32-FB66-AFB810610C35}"/>
              </a:ext>
            </a:extLst>
          </p:cNvPr>
          <p:cNvGrpSpPr/>
          <p:nvPr/>
        </p:nvGrpSpPr>
        <p:grpSpPr>
          <a:xfrm>
            <a:off x="1956146" y="4582630"/>
            <a:ext cx="2735056" cy="1015441"/>
            <a:chOff x="1956146" y="3343763"/>
            <a:chExt cx="2735056" cy="1015441"/>
          </a:xfrm>
        </p:grpSpPr>
        <p:sp>
          <p:nvSpPr>
            <p:cNvPr id="8" name="TextBox 7">
              <a:extLst>
                <a:ext uri="{FF2B5EF4-FFF2-40B4-BE49-F238E27FC236}">
                  <a16:creationId xmlns:a16="http://schemas.microsoft.com/office/drawing/2014/main" id="{8BEE2CEC-5B23-A463-7A6E-317F4A6CC59B}"/>
                </a:ext>
              </a:extLst>
            </p:cNvPr>
            <p:cNvSpPr txBox="1"/>
            <p:nvPr/>
          </p:nvSpPr>
          <p:spPr>
            <a:xfrm>
              <a:off x="1956146" y="3343763"/>
              <a:ext cx="2254976" cy="369332"/>
            </a:xfrm>
            <a:prstGeom prst="rect">
              <a:avLst/>
            </a:prstGeom>
            <a:noFill/>
          </p:spPr>
          <p:txBody>
            <a:bodyPr wrap="none" rtlCol="0">
              <a:spAutoFit/>
            </a:bodyPr>
            <a:lstStyle/>
            <a:p>
              <a:r>
                <a:rPr lang="en-CH" b="1">
                  <a:latin typeface="+mj-lt"/>
                </a:rPr>
                <a:t>3  Data Transformation</a:t>
              </a:r>
              <a:endParaRPr lang="en-GB" b="1">
                <a:latin typeface="+mj-lt"/>
              </a:endParaRPr>
            </a:p>
          </p:txBody>
        </p:sp>
        <p:sp>
          <p:nvSpPr>
            <p:cNvPr id="14" name="TextBox 13">
              <a:extLst>
                <a:ext uri="{FF2B5EF4-FFF2-40B4-BE49-F238E27FC236}">
                  <a16:creationId xmlns:a16="http://schemas.microsoft.com/office/drawing/2014/main" id="{BD746E3C-A05B-D24B-775C-D880F10C216E}"/>
                </a:ext>
              </a:extLst>
            </p:cNvPr>
            <p:cNvSpPr txBox="1"/>
            <p:nvPr/>
          </p:nvSpPr>
          <p:spPr>
            <a:xfrm>
              <a:off x="2253996" y="3620540"/>
              <a:ext cx="2437206" cy="738664"/>
            </a:xfrm>
            <a:prstGeom prst="rect">
              <a:avLst/>
            </a:prstGeom>
            <a:noFill/>
          </p:spPr>
          <p:txBody>
            <a:bodyPr wrap="none" rtlCol="0">
              <a:spAutoFit/>
            </a:bodyPr>
            <a:lstStyle/>
            <a:p>
              <a:r>
                <a:rPr lang="en-CH" sz="1400">
                  <a:latin typeface="+mj-lt"/>
                </a:rPr>
                <a:t>Normalizing and scaling</a:t>
              </a:r>
            </a:p>
            <a:p>
              <a:r>
                <a:rPr lang="en-CH" sz="1400">
                  <a:latin typeface="+mj-lt"/>
                </a:rPr>
                <a:t>Encoding categorical variables</a:t>
              </a:r>
            </a:p>
            <a:p>
              <a:r>
                <a:rPr lang="en-CH" sz="1400">
                  <a:latin typeface="+mj-lt"/>
                </a:rPr>
                <a:t>Feature engineering</a:t>
              </a:r>
              <a:endParaRPr lang="en-GB" sz="1400">
                <a:latin typeface="+mj-lt"/>
              </a:endParaRPr>
            </a:p>
          </p:txBody>
        </p:sp>
      </p:grpSp>
      <p:pic>
        <p:nvPicPr>
          <p:cNvPr id="19" name="Graphic 18" descr="Database with solid fill">
            <a:extLst>
              <a:ext uri="{FF2B5EF4-FFF2-40B4-BE49-F238E27FC236}">
                <a16:creationId xmlns:a16="http://schemas.microsoft.com/office/drawing/2014/main" id="{6DBD261C-87B4-AD17-1EDD-B6089FCB1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821" y="1386058"/>
            <a:ext cx="914400" cy="914400"/>
          </a:xfrm>
          <a:prstGeom prst="rect">
            <a:avLst/>
          </a:prstGeom>
        </p:spPr>
      </p:pic>
      <p:pic>
        <p:nvPicPr>
          <p:cNvPr id="23" name="Graphic 22" descr="Mop and bucket with solid fill">
            <a:extLst>
              <a:ext uri="{FF2B5EF4-FFF2-40B4-BE49-F238E27FC236}">
                <a16:creationId xmlns:a16="http://schemas.microsoft.com/office/drawing/2014/main" id="{E20BAD53-F6A9-29FE-0E8E-1F7AF8BFDC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821" y="2843981"/>
            <a:ext cx="914400" cy="914400"/>
          </a:xfrm>
          <a:prstGeom prst="rect">
            <a:avLst/>
          </a:prstGeom>
        </p:spPr>
      </p:pic>
      <p:pic>
        <p:nvPicPr>
          <p:cNvPr id="27" name="Graphic 26" descr="Oil Rig with solid fill">
            <a:extLst>
              <a:ext uri="{FF2B5EF4-FFF2-40B4-BE49-F238E27FC236}">
                <a16:creationId xmlns:a16="http://schemas.microsoft.com/office/drawing/2014/main" id="{A982CE85-2F83-E89D-7A77-FCD502731B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2821" y="4639479"/>
            <a:ext cx="914400" cy="914400"/>
          </a:xfrm>
          <a:prstGeom prst="rect">
            <a:avLst/>
          </a:prstGeom>
        </p:spPr>
      </p:pic>
    </p:spTree>
    <p:extLst>
      <p:ext uri="{BB962C8B-B14F-4D97-AF65-F5344CB8AC3E}">
        <p14:creationId xmlns:p14="http://schemas.microsoft.com/office/powerpoint/2010/main" val="393516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98E-45AB-46C9-B094-EBD4CA660B85}"/>
              </a:ext>
            </a:extLst>
          </p:cNvPr>
          <p:cNvSpPr>
            <a:spLocks noGrp="1"/>
          </p:cNvSpPr>
          <p:nvPr>
            <p:ph type="title"/>
          </p:nvPr>
        </p:nvSpPr>
        <p:spPr/>
        <p:txBody>
          <a:bodyPr/>
          <a:lstStyle/>
          <a:p>
            <a:r>
              <a:rPr lang="en-CH"/>
              <a:t>Descriptive Statistics</a:t>
            </a:r>
          </a:p>
        </p:txBody>
      </p:sp>
      <p:sp>
        <p:nvSpPr>
          <p:cNvPr id="4" name="Slide Number Placeholder 3">
            <a:extLst>
              <a:ext uri="{FF2B5EF4-FFF2-40B4-BE49-F238E27FC236}">
                <a16:creationId xmlns:a16="http://schemas.microsoft.com/office/drawing/2014/main" id="{3446F12B-FB49-4F8B-B5AB-FD0B05F56A20}"/>
              </a:ext>
            </a:extLst>
          </p:cNvPr>
          <p:cNvSpPr>
            <a:spLocks noGrp="1"/>
          </p:cNvSpPr>
          <p:nvPr>
            <p:ph type="sldNum" sz="quarter" idx="15"/>
          </p:nvPr>
        </p:nvSpPr>
        <p:spPr/>
        <p:txBody>
          <a:bodyPr/>
          <a:lstStyle/>
          <a:p>
            <a:pPr>
              <a:defRPr/>
            </a:pPr>
            <a:fld id="{309F2751-76B9-401A-A2A5-2E8CE7E721CF}" type="slidenum">
              <a:rPr lang="fr-FR" smtClean="0"/>
              <a:pPr>
                <a:defRPr/>
              </a:pPr>
              <a:t>6</a:t>
            </a:fld>
            <a:endParaRPr lang="fr-FR"/>
          </a:p>
        </p:txBody>
      </p:sp>
      <p:sp>
        <p:nvSpPr>
          <p:cNvPr id="5" name="Footer Placeholder 4">
            <a:extLst>
              <a:ext uri="{FF2B5EF4-FFF2-40B4-BE49-F238E27FC236}">
                <a16:creationId xmlns:a16="http://schemas.microsoft.com/office/drawing/2014/main" id="{ABDEF41F-7F96-45D3-B4CC-F625F9A36911}"/>
              </a:ext>
            </a:extLst>
          </p:cNvPr>
          <p:cNvSpPr>
            <a:spLocks noGrp="1"/>
          </p:cNvSpPr>
          <p:nvPr>
            <p:ph type="ftr" sz="quarter" idx="16"/>
          </p:nvPr>
        </p:nvSpPr>
        <p:spPr/>
        <p:txBody>
          <a:bodyPr/>
          <a:lstStyle/>
          <a:p>
            <a:pPr>
              <a:defRPr/>
            </a:pPr>
            <a:r>
              <a:rPr lang="en-GB"/>
              <a:t>Integrated Project 2024 - Exploratory Data Analysis (EDA), Statement of Work</a:t>
            </a:r>
            <a:endParaRPr lang="fr-FR"/>
          </a:p>
        </p:txBody>
      </p:sp>
      <p:sp>
        <p:nvSpPr>
          <p:cNvPr id="17" name="Text Placeholder 5">
            <a:extLst>
              <a:ext uri="{FF2B5EF4-FFF2-40B4-BE49-F238E27FC236}">
                <a16:creationId xmlns:a16="http://schemas.microsoft.com/office/drawing/2014/main" id="{38A6EFFF-971F-C079-3191-CB1AD71FD0F1}"/>
              </a:ext>
            </a:extLst>
          </p:cNvPr>
          <p:cNvSpPr>
            <a:spLocks noGrp="1"/>
          </p:cNvSpPr>
          <p:nvPr>
            <p:ph type="body" sz="quarter" idx="13"/>
          </p:nvPr>
        </p:nvSpPr>
        <p:spPr>
          <a:xfrm>
            <a:off x="233032" y="955716"/>
            <a:ext cx="11589572" cy="5246230"/>
          </a:xfrm>
        </p:spPr>
        <p:txBody>
          <a:bodyPr>
            <a:normAutofit/>
          </a:bodyPr>
          <a:lstStyle/>
          <a:p>
            <a:pPr marL="0" indent="0">
              <a:buClr>
                <a:srgbClr val="FF5800"/>
              </a:buClr>
              <a:buNone/>
            </a:pPr>
            <a:r>
              <a:rPr lang="en-CH" sz="1800" i="1"/>
              <a:t>For example, numerical features of the </a:t>
            </a:r>
            <a:r>
              <a:rPr lang="en-CH" sz="1800">
                <a:latin typeface="Courier New" panose="02070309020205020404" pitchFamily="49" charset="0"/>
                <a:cs typeface="Courier New" panose="02070309020205020404" pitchFamily="49" charset="0"/>
              </a:rPr>
              <a:t>mpg</a:t>
            </a:r>
            <a:r>
              <a:rPr lang="en-CH" sz="1800" i="1"/>
              <a:t> dataset:</a:t>
            </a:r>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endParaRPr lang="en-CH" sz="1800" i="1"/>
          </a:p>
          <a:p>
            <a:pPr marL="0" indent="0">
              <a:buClr>
                <a:srgbClr val="FF5800"/>
              </a:buClr>
              <a:buNone/>
            </a:pPr>
            <a:r>
              <a:rPr lang="en-CH" sz="1800" i="1"/>
              <a:t>But also consider the interquartal range (IQR), i.e., boxplots, and density plots</a:t>
            </a:r>
            <a:endParaRPr lang="en-CH" dirty="0"/>
          </a:p>
          <a:p>
            <a:pPr marL="0" indent="0">
              <a:buClr>
                <a:srgbClr val="FF5800"/>
              </a:buClr>
              <a:buNone/>
            </a:pPr>
            <a:endParaRPr lang="en-CH" dirty="0"/>
          </a:p>
          <a:p>
            <a:pPr marL="0" indent="0">
              <a:buClr>
                <a:srgbClr val="FF5800"/>
              </a:buClr>
              <a:buNone/>
            </a:pPr>
            <a:endParaRPr lang="en-CH" dirty="0"/>
          </a:p>
          <a:p>
            <a:pPr>
              <a:buClr>
                <a:srgbClr val="FF5800"/>
              </a:buClr>
            </a:pPr>
            <a:endParaRPr lang="en-CH" dirty="0"/>
          </a:p>
          <a:p>
            <a:pPr>
              <a:buClr>
                <a:srgbClr val="FF5800"/>
              </a:buClr>
            </a:pPr>
            <a:endParaRPr lang="en-CH" dirty="0"/>
          </a:p>
          <a:p>
            <a:pPr>
              <a:buClr>
                <a:srgbClr val="FF5800"/>
              </a:buClr>
            </a:pPr>
            <a:endParaRPr lang="en-CH" dirty="0"/>
          </a:p>
          <a:p>
            <a:pPr>
              <a:buClr>
                <a:srgbClr val="FF5800"/>
              </a:buClr>
            </a:pPr>
            <a:endParaRPr lang="en-CH" dirty="0"/>
          </a:p>
        </p:txBody>
      </p:sp>
      <p:pic>
        <p:nvPicPr>
          <p:cNvPr id="25" name="Picture 24">
            <a:extLst>
              <a:ext uri="{FF2B5EF4-FFF2-40B4-BE49-F238E27FC236}">
                <a16:creationId xmlns:a16="http://schemas.microsoft.com/office/drawing/2014/main" id="{81B514CB-D0CC-4ADE-6306-C333A2B00519}"/>
              </a:ext>
            </a:extLst>
          </p:cNvPr>
          <p:cNvPicPr>
            <a:picLocks noChangeAspect="1"/>
          </p:cNvPicPr>
          <p:nvPr/>
        </p:nvPicPr>
        <p:blipFill>
          <a:blip r:embed="rId2"/>
          <a:stretch>
            <a:fillRect/>
          </a:stretch>
        </p:blipFill>
        <p:spPr>
          <a:xfrm>
            <a:off x="282192" y="1439000"/>
            <a:ext cx="6249272" cy="2819794"/>
          </a:xfrm>
          <a:prstGeom prst="rect">
            <a:avLst/>
          </a:prstGeom>
        </p:spPr>
      </p:pic>
    </p:spTree>
    <p:extLst>
      <p:ext uri="{BB962C8B-B14F-4D97-AF65-F5344CB8AC3E}">
        <p14:creationId xmlns:p14="http://schemas.microsoft.com/office/powerpoint/2010/main" val="14355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120259B-4230-FE70-A7BC-B2A64D4DC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674" y="920175"/>
            <a:ext cx="5000652" cy="545112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1627818C-6FF7-6E31-186E-F667875901E8}"/>
              </a:ext>
            </a:extLst>
          </p:cNvPr>
          <p:cNvSpPr>
            <a:spLocks noGrp="1"/>
          </p:cNvSpPr>
          <p:nvPr>
            <p:ph type="title"/>
          </p:nvPr>
        </p:nvSpPr>
        <p:spPr/>
        <p:txBody>
          <a:bodyPr/>
          <a:lstStyle/>
          <a:p>
            <a:r>
              <a:rPr lang="en-CH"/>
              <a:t>IQR for a Standard Normal Distribution</a:t>
            </a:r>
            <a:endParaRPr lang="en-GB"/>
          </a:p>
        </p:txBody>
      </p:sp>
      <p:sp>
        <p:nvSpPr>
          <p:cNvPr id="5" name="Footer Placeholder 4">
            <a:extLst>
              <a:ext uri="{FF2B5EF4-FFF2-40B4-BE49-F238E27FC236}">
                <a16:creationId xmlns:a16="http://schemas.microsoft.com/office/drawing/2014/main" id="{ACFFAE84-CAD4-8318-60FB-763FE3862522}"/>
              </a:ext>
            </a:extLst>
          </p:cNvPr>
          <p:cNvSpPr>
            <a:spLocks noGrp="1"/>
          </p:cNvSpPr>
          <p:nvPr>
            <p:ph type="ftr" sz="quarter" idx="16"/>
          </p:nvPr>
        </p:nvSpPr>
        <p:spPr/>
        <p:txBody>
          <a:bodyPr/>
          <a:lstStyle/>
          <a:p>
            <a:pPr>
              <a:defRPr/>
            </a:pPr>
            <a:r>
              <a:rPr lang="en-GB"/>
              <a:t>Integrated Project 2024 - Exploratory Data Analysis (EDA), Statement of Work</a:t>
            </a:r>
            <a:endParaRPr lang="de-CH"/>
          </a:p>
        </p:txBody>
      </p:sp>
      <p:sp>
        <p:nvSpPr>
          <p:cNvPr id="6" name="Slide Number Placeholder 5">
            <a:extLst>
              <a:ext uri="{FF2B5EF4-FFF2-40B4-BE49-F238E27FC236}">
                <a16:creationId xmlns:a16="http://schemas.microsoft.com/office/drawing/2014/main" id="{37071EF5-C21D-736D-9728-1597BA261C36}"/>
              </a:ext>
            </a:extLst>
          </p:cNvPr>
          <p:cNvSpPr>
            <a:spLocks noGrp="1"/>
          </p:cNvSpPr>
          <p:nvPr>
            <p:ph type="sldNum" sz="quarter" idx="15"/>
          </p:nvPr>
        </p:nvSpPr>
        <p:spPr/>
        <p:txBody>
          <a:bodyPr/>
          <a:lstStyle/>
          <a:p>
            <a:pPr>
              <a:defRPr/>
            </a:pPr>
            <a:fld id="{309F2751-76B9-401A-A2A5-2E8CE7E721CF}" type="slidenum">
              <a:rPr lang="de-CH" smtClean="0"/>
              <a:pPr>
                <a:defRPr/>
              </a:pPr>
              <a:t>7</a:t>
            </a:fld>
            <a:endParaRPr lang="de-CH"/>
          </a:p>
        </p:txBody>
      </p:sp>
    </p:spTree>
    <p:extLst>
      <p:ext uri="{BB962C8B-B14F-4D97-AF65-F5344CB8AC3E}">
        <p14:creationId xmlns:p14="http://schemas.microsoft.com/office/powerpoint/2010/main" val="275584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98E-45AB-46C9-B094-EBD4CA660B85}"/>
              </a:ext>
            </a:extLst>
          </p:cNvPr>
          <p:cNvSpPr>
            <a:spLocks noGrp="1"/>
          </p:cNvSpPr>
          <p:nvPr>
            <p:ph type="title"/>
          </p:nvPr>
        </p:nvSpPr>
        <p:spPr/>
        <p:txBody>
          <a:bodyPr/>
          <a:lstStyle/>
          <a:p>
            <a:r>
              <a:rPr lang="en-CH"/>
              <a:t>Data Visualization</a:t>
            </a:r>
          </a:p>
        </p:txBody>
      </p:sp>
      <p:sp>
        <p:nvSpPr>
          <p:cNvPr id="4" name="Slide Number Placeholder 3">
            <a:extLst>
              <a:ext uri="{FF2B5EF4-FFF2-40B4-BE49-F238E27FC236}">
                <a16:creationId xmlns:a16="http://schemas.microsoft.com/office/drawing/2014/main" id="{3446F12B-FB49-4F8B-B5AB-FD0B05F56A20}"/>
              </a:ext>
            </a:extLst>
          </p:cNvPr>
          <p:cNvSpPr>
            <a:spLocks noGrp="1"/>
          </p:cNvSpPr>
          <p:nvPr>
            <p:ph type="sldNum" sz="quarter" idx="15"/>
          </p:nvPr>
        </p:nvSpPr>
        <p:spPr/>
        <p:txBody>
          <a:bodyPr/>
          <a:lstStyle/>
          <a:p>
            <a:pPr>
              <a:defRPr/>
            </a:pPr>
            <a:fld id="{309F2751-76B9-401A-A2A5-2E8CE7E721CF}" type="slidenum">
              <a:rPr lang="fr-FR" smtClean="0"/>
              <a:pPr>
                <a:defRPr/>
              </a:pPr>
              <a:t>8</a:t>
            </a:fld>
            <a:endParaRPr lang="fr-FR"/>
          </a:p>
        </p:txBody>
      </p:sp>
      <p:sp>
        <p:nvSpPr>
          <p:cNvPr id="5" name="Footer Placeholder 4">
            <a:extLst>
              <a:ext uri="{FF2B5EF4-FFF2-40B4-BE49-F238E27FC236}">
                <a16:creationId xmlns:a16="http://schemas.microsoft.com/office/drawing/2014/main" id="{ABDEF41F-7F96-45D3-B4CC-F625F9A36911}"/>
              </a:ext>
            </a:extLst>
          </p:cNvPr>
          <p:cNvSpPr>
            <a:spLocks noGrp="1"/>
          </p:cNvSpPr>
          <p:nvPr>
            <p:ph type="ftr" sz="quarter" idx="16"/>
          </p:nvPr>
        </p:nvSpPr>
        <p:spPr/>
        <p:txBody>
          <a:bodyPr/>
          <a:lstStyle/>
          <a:p>
            <a:pPr>
              <a:defRPr/>
            </a:pPr>
            <a:r>
              <a:rPr lang="en-GB"/>
              <a:t>Integrated Project 2024 - Exploratory Data Analysis (EDA), Statement of Work</a:t>
            </a:r>
            <a:endParaRPr lang="fr-FR"/>
          </a:p>
        </p:txBody>
      </p:sp>
      <p:grpSp>
        <p:nvGrpSpPr>
          <p:cNvPr id="22" name="Group 21">
            <a:extLst>
              <a:ext uri="{FF2B5EF4-FFF2-40B4-BE49-F238E27FC236}">
                <a16:creationId xmlns:a16="http://schemas.microsoft.com/office/drawing/2014/main" id="{AE017677-5D48-F5A4-31B0-5945BA255A0C}"/>
              </a:ext>
            </a:extLst>
          </p:cNvPr>
          <p:cNvGrpSpPr/>
          <p:nvPr/>
        </p:nvGrpSpPr>
        <p:grpSpPr>
          <a:xfrm>
            <a:off x="1956146" y="1338776"/>
            <a:ext cx="5140080" cy="1011032"/>
            <a:chOff x="1956146" y="1338776"/>
            <a:chExt cx="5140080" cy="1011032"/>
          </a:xfrm>
        </p:grpSpPr>
        <p:sp>
          <p:nvSpPr>
            <p:cNvPr id="31" name="TextBox 30">
              <a:extLst>
                <a:ext uri="{FF2B5EF4-FFF2-40B4-BE49-F238E27FC236}">
                  <a16:creationId xmlns:a16="http://schemas.microsoft.com/office/drawing/2014/main" id="{CA8BE19B-156C-A325-287F-88B081A6E8CB}"/>
                </a:ext>
              </a:extLst>
            </p:cNvPr>
            <p:cNvSpPr txBox="1"/>
            <p:nvPr/>
          </p:nvSpPr>
          <p:spPr>
            <a:xfrm>
              <a:off x="1956146" y="1338776"/>
              <a:ext cx="2110386" cy="369332"/>
            </a:xfrm>
            <a:prstGeom prst="rect">
              <a:avLst/>
            </a:prstGeom>
            <a:noFill/>
          </p:spPr>
          <p:txBody>
            <a:bodyPr wrap="none" rtlCol="0">
              <a:spAutoFit/>
            </a:bodyPr>
            <a:lstStyle/>
            <a:p>
              <a:r>
                <a:rPr lang="en-CH" b="1">
                  <a:latin typeface="+mj-lt"/>
                </a:rPr>
                <a:t>1  Univariate Analysis</a:t>
              </a:r>
              <a:endParaRPr lang="en-GB" b="1">
                <a:latin typeface="+mj-lt"/>
              </a:endParaRPr>
            </a:p>
          </p:txBody>
        </p:sp>
        <p:sp>
          <p:nvSpPr>
            <p:cNvPr id="12" name="TextBox 11">
              <a:extLst>
                <a:ext uri="{FF2B5EF4-FFF2-40B4-BE49-F238E27FC236}">
                  <a16:creationId xmlns:a16="http://schemas.microsoft.com/office/drawing/2014/main" id="{D8761752-2729-66AD-CF88-B0CDB3828C01}"/>
                </a:ext>
              </a:extLst>
            </p:cNvPr>
            <p:cNvSpPr txBox="1"/>
            <p:nvPr/>
          </p:nvSpPr>
          <p:spPr>
            <a:xfrm>
              <a:off x="2295360" y="1611144"/>
              <a:ext cx="4800866" cy="738664"/>
            </a:xfrm>
            <a:prstGeom prst="rect">
              <a:avLst/>
            </a:prstGeom>
            <a:noFill/>
          </p:spPr>
          <p:txBody>
            <a:bodyPr wrap="none" rtlCol="0">
              <a:spAutoFit/>
            </a:bodyPr>
            <a:lstStyle/>
            <a:p>
              <a:r>
                <a:rPr lang="en-CH" sz="1400">
                  <a:latin typeface="+mj-lt"/>
                </a:rPr>
                <a:t>Boxplot and histogram (incl. density) for each numerical variable</a:t>
              </a:r>
            </a:p>
            <a:p>
              <a:r>
                <a:rPr lang="en-CH" sz="1400">
                  <a:latin typeface="+mj-lt"/>
                </a:rPr>
                <a:t>Countplots for each categorical variable</a:t>
              </a:r>
            </a:p>
            <a:p>
              <a:r>
                <a:rPr lang="en-CH" sz="1400">
                  <a:latin typeface="+mj-lt"/>
                </a:rPr>
                <a:t>Avoid pie charts!</a:t>
              </a:r>
              <a:endParaRPr lang="en-GB" sz="1400">
                <a:latin typeface="+mj-lt"/>
              </a:endParaRPr>
            </a:p>
          </p:txBody>
        </p:sp>
      </p:grpSp>
      <p:grpSp>
        <p:nvGrpSpPr>
          <p:cNvPr id="21" name="Group 20">
            <a:extLst>
              <a:ext uri="{FF2B5EF4-FFF2-40B4-BE49-F238E27FC236}">
                <a16:creationId xmlns:a16="http://schemas.microsoft.com/office/drawing/2014/main" id="{C49607C7-C133-782E-D6DB-9411DB2773E9}"/>
              </a:ext>
            </a:extLst>
          </p:cNvPr>
          <p:cNvGrpSpPr/>
          <p:nvPr/>
        </p:nvGrpSpPr>
        <p:grpSpPr>
          <a:xfrm>
            <a:off x="1956146" y="3071293"/>
            <a:ext cx="2078665" cy="789853"/>
            <a:chOff x="1956146" y="2748127"/>
            <a:chExt cx="2078665" cy="789853"/>
          </a:xfrm>
        </p:grpSpPr>
        <p:sp>
          <p:nvSpPr>
            <p:cNvPr id="6" name="TextBox 5">
              <a:extLst>
                <a:ext uri="{FF2B5EF4-FFF2-40B4-BE49-F238E27FC236}">
                  <a16:creationId xmlns:a16="http://schemas.microsoft.com/office/drawing/2014/main" id="{1060C702-CB07-3B2B-342E-E0288114A8EE}"/>
                </a:ext>
              </a:extLst>
            </p:cNvPr>
            <p:cNvSpPr txBox="1"/>
            <p:nvPr/>
          </p:nvSpPr>
          <p:spPr>
            <a:xfrm>
              <a:off x="1956146" y="2748127"/>
              <a:ext cx="1970924" cy="369332"/>
            </a:xfrm>
            <a:prstGeom prst="rect">
              <a:avLst/>
            </a:prstGeom>
            <a:noFill/>
          </p:spPr>
          <p:txBody>
            <a:bodyPr wrap="none" rtlCol="0">
              <a:spAutoFit/>
            </a:bodyPr>
            <a:lstStyle/>
            <a:p>
              <a:r>
                <a:rPr lang="en-CH" b="1">
                  <a:latin typeface="+mj-lt"/>
                </a:rPr>
                <a:t>2  Bivariate Analysis</a:t>
              </a:r>
              <a:endParaRPr lang="en-GB" b="1">
                <a:latin typeface="+mj-lt"/>
              </a:endParaRPr>
            </a:p>
          </p:txBody>
        </p:sp>
        <p:sp>
          <p:nvSpPr>
            <p:cNvPr id="13" name="TextBox 12">
              <a:extLst>
                <a:ext uri="{FF2B5EF4-FFF2-40B4-BE49-F238E27FC236}">
                  <a16:creationId xmlns:a16="http://schemas.microsoft.com/office/drawing/2014/main" id="{8732FF2B-7625-578F-89A9-FAE41F1B5892}"/>
                </a:ext>
              </a:extLst>
            </p:cNvPr>
            <p:cNvSpPr txBox="1"/>
            <p:nvPr/>
          </p:nvSpPr>
          <p:spPr>
            <a:xfrm>
              <a:off x="2295360" y="3014760"/>
              <a:ext cx="1739451" cy="523220"/>
            </a:xfrm>
            <a:prstGeom prst="rect">
              <a:avLst/>
            </a:prstGeom>
            <a:noFill/>
          </p:spPr>
          <p:txBody>
            <a:bodyPr wrap="none" rtlCol="0">
              <a:spAutoFit/>
            </a:bodyPr>
            <a:lstStyle/>
            <a:p>
              <a:r>
                <a:rPr lang="en-CH" sz="1400">
                  <a:latin typeface="+mj-lt"/>
                </a:rPr>
                <a:t>Scatterplots, boxplots</a:t>
              </a:r>
            </a:p>
            <a:p>
              <a:r>
                <a:rPr lang="en-CH" sz="1400">
                  <a:latin typeface="+mj-lt"/>
                </a:rPr>
                <a:t>Linear correlations</a:t>
              </a:r>
              <a:endParaRPr lang="en-GB" sz="1400">
                <a:latin typeface="+mj-lt"/>
              </a:endParaRPr>
            </a:p>
          </p:txBody>
        </p:sp>
      </p:grpSp>
      <p:grpSp>
        <p:nvGrpSpPr>
          <p:cNvPr id="20" name="Group 19">
            <a:extLst>
              <a:ext uri="{FF2B5EF4-FFF2-40B4-BE49-F238E27FC236}">
                <a16:creationId xmlns:a16="http://schemas.microsoft.com/office/drawing/2014/main" id="{CEC308CA-9BB6-8528-AC84-BAB383D65B9F}"/>
              </a:ext>
            </a:extLst>
          </p:cNvPr>
          <p:cNvGrpSpPr/>
          <p:nvPr/>
        </p:nvGrpSpPr>
        <p:grpSpPr>
          <a:xfrm>
            <a:off x="1956146" y="4582630"/>
            <a:ext cx="2280304" cy="799997"/>
            <a:chOff x="1956146" y="4582630"/>
            <a:chExt cx="2280304" cy="799997"/>
          </a:xfrm>
        </p:grpSpPr>
        <p:sp>
          <p:nvSpPr>
            <p:cNvPr id="8" name="TextBox 7">
              <a:extLst>
                <a:ext uri="{FF2B5EF4-FFF2-40B4-BE49-F238E27FC236}">
                  <a16:creationId xmlns:a16="http://schemas.microsoft.com/office/drawing/2014/main" id="{8BEE2CEC-5B23-A463-7A6E-317F4A6CC59B}"/>
                </a:ext>
              </a:extLst>
            </p:cNvPr>
            <p:cNvSpPr txBox="1"/>
            <p:nvPr/>
          </p:nvSpPr>
          <p:spPr>
            <a:xfrm>
              <a:off x="1956146" y="4582630"/>
              <a:ext cx="2280304" cy="369332"/>
            </a:xfrm>
            <a:prstGeom prst="rect">
              <a:avLst/>
            </a:prstGeom>
            <a:noFill/>
          </p:spPr>
          <p:txBody>
            <a:bodyPr wrap="none" rtlCol="0">
              <a:spAutoFit/>
            </a:bodyPr>
            <a:lstStyle/>
            <a:p>
              <a:r>
                <a:rPr lang="en-CH" b="1">
                  <a:latin typeface="+mj-lt"/>
                </a:rPr>
                <a:t>3  Multivariate Analysis</a:t>
              </a:r>
              <a:endParaRPr lang="en-GB" b="1">
                <a:latin typeface="+mj-lt"/>
              </a:endParaRPr>
            </a:p>
          </p:txBody>
        </p:sp>
        <p:sp>
          <p:nvSpPr>
            <p:cNvPr id="14" name="TextBox 13">
              <a:extLst>
                <a:ext uri="{FF2B5EF4-FFF2-40B4-BE49-F238E27FC236}">
                  <a16:creationId xmlns:a16="http://schemas.microsoft.com/office/drawing/2014/main" id="{BD746E3C-A05B-D24B-775C-D880F10C216E}"/>
                </a:ext>
              </a:extLst>
            </p:cNvPr>
            <p:cNvSpPr txBox="1"/>
            <p:nvPr/>
          </p:nvSpPr>
          <p:spPr>
            <a:xfrm>
              <a:off x="2253996" y="4859407"/>
              <a:ext cx="1609543" cy="523220"/>
            </a:xfrm>
            <a:prstGeom prst="rect">
              <a:avLst/>
            </a:prstGeom>
            <a:noFill/>
          </p:spPr>
          <p:txBody>
            <a:bodyPr wrap="none" rtlCol="0">
              <a:spAutoFit/>
            </a:bodyPr>
            <a:lstStyle/>
            <a:p>
              <a:r>
                <a:rPr lang="en-CH" sz="1400">
                  <a:latin typeface="+mj-lt"/>
                </a:rPr>
                <a:t>Pairplots, heatmaps</a:t>
              </a:r>
            </a:p>
            <a:p>
              <a:r>
                <a:rPr lang="en-CH" sz="1400">
                  <a:latin typeface="+mj-lt"/>
                </a:rPr>
                <a:t>Avoid 3D plots!</a:t>
              </a:r>
              <a:endParaRPr lang="en-GB" sz="1400">
                <a:latin typeface="+mj-lt"/>
              </a:endParaRPr>
            </a:p>
          </p:txBody>
        </p:sp>
      </p:grpSp>
      <p:pic>
        <p:nvPicPr>
          <p:cNvPr id="11" name="Graphic 10" descr="Bar chart with solid fill">
            <a:extLst>
              <a:ext uri="{FF2B5EF4-FFF2-40B4-BE49-F238E27FC236}">
                <a16:creationId xmlns:a16="http://schemas.microsoft.com/office/drawing/2014/main" id="{DD5F8B26-0977-C6AF-13CE-96A845A60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153" y="1425576"/>
            <a:ext cx="914400" cy="914400"/>
          </a:xfrm>
          <a:prstGeom prst="rect">
            <a:avLst/>
          </a:prstGeom>
        </p:spPr>
      </p:pic>
      <p:pic>
        <p:nvPicPr>
          <p:cNvPr id="16" name="Graphic 15" descr="Scatterplot with solid fill">
            <a:extLst>
              <a:ext uri="{FF2B5EF4-FFF2-40B4-BE49-F238E27FC236}">
                <a16:creationId xmlns:a16="http://schemas.microsoft.com/office/drawing/2014/main" id="{C525EB52-8FCE-07B3-450E-9715AFB79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321" y="3080277"/>
            <a:ext cx="914400" cy="914400"/>
          </a:xfrm>
          <a:prstGeom prst="rect">
            <a:avLst/>
          </a:prstGeom>
        </p:spPr>
      </p:pic>
      <p:pic>
        <p:nvPicPr>
          <p:cNvPr id="18" name="Graphic 17" descr="Table with solid fill">
            <a:extLst>
              <a:ext uri="{FF2B5EF4-FFF2-40B4-BE49-F238E27FC236}">
                <a16:creationId xmlns:a16="http://schemas.microsoft.com/office/drawing/2014/main" id="{E1E9B310-8414-B80D-BD3F-EA735C1B68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4153" y="4531334"/>
            <a:ext cx="914400" cy="914400"/>
          </a:xfrm>
          <a:prstGeom prst="rect">
            <a:avLst/>
          </a:prstGeom>
        </p:spPr>
      </p:pic>
    </p:spTree>
    <p:extLst>
      <p:ext uri="{BB962C8B-B14F-4D97-AF65-F5344CB8AC3E}">
        <p14:creationId xmlns:p14="http://schemas.microsoft.com/office/powerpoint/2010/main" val="220369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98E-45AB-46C9-B094-EBD4CA660B85}"/>
              </a:ext>
            </a:extLst>
          </p:cNvPr>
          <p:cNvSpPr>
            <a:spLocks noGrp="1"/>
          </p:cNvSpPr>
          <p:nvPr>
            <p:ph type="title"/>
          </p:nvPr>
        </p:nvSpPr>
        <p:spPr/>
        <p:txBody>
          <a:bodyPr/>
          <a:lstStyle/>
          <a:p>
            <a:r>
              <a:rPr lang="en-CH"/>
              <a:t>The Importance of Visualizing</a:t>
            </a:r>
          </a:p>
        </p:txBody>
      </p:sp>
      <p:sp>
        <p:nvSpPr>
          <p:cNvPr id="4" name="Slide Number Placeholder 3">
            <a:extLst>
              <a:ext uri="{FF2B5EF4-FFF2-40B4-BE49-F238E27FC236}">
                <a16:creationId xmlns:a16="http://schemas.microsoft.com/office/drawing/2014/main" id="{3446F12B-FB49-4F8B-B5AB-FD0B05F56A20}"/>
              </a:ext>
            </a:extLst>
          </p:cNvPr>
          <p:cNvSpPr>
            <a:spLocks noGrp="1"/>
          </p:cNvSpPr>
          <p:nvPr>
            <p:ph type="sldNum" sz="quarter" idx="15"/>
          </p:nvPr>
        </p:nvSpPr>
        <p:spPr/>
        <p:txBody>
          <a:bodyPr/>
          <a:lstStyle/>
          <a:p>
            <a:pPr>
              <a:defRPr/>
            </a:pPr>
            <a:fld id="{309F2751-76B9-401A-A2A5-2E8CE7E721CF}" type="slidenum">
              <a:rPr lang="fr-FR" smtClean="0"/>
              <a:pPr>
                <a:defRPr/>
              </a:pPr>
              <a:t>9</a:t>
            </a:fld>
            <a:endParaRPr lang="fr-FR"/>
          </a:p>
        </p:txBody>
      </p:sp>
      <p:sp>
        <p:nvSpPr>
          <p:cNvPr id="5" name="Footer Placeholder 4">
            <a:extLst>
              <a:ext uri="{FF2B5EF4-FFF2-40B4-BE49-F238E27FC236}">
                <a16:creationId xmlns:a16="http://schemas.microsoft.com/office/drawing/2014/main" id="{ABDEF41F-7F96-45D3-B4CC-F625F9A36911}"/>
              </a:ext>
            </a:extLst>
          </p:cNvPr>
          <p:cNvSpPr>
            <a:spLocks noGrp="1"/>
          </p:cNvSpPr>
          <p:nvPr>
            <p:ph type="ftr" sz="quarter" idx="16"/>
          </p:nvPr>
        </p:nvSpPr>
        <p:spPr/>
        <p:txBody>
          <a:bodyPr/>
          <a:lstStyle/>
          <a:p>
            <a:pPr>
              <a:defRPr/>
            </a:pPr>
            <a:r>
              <a:rPr lang="en-GB"/>
              <a:t>Integrated Project 2024 - Exploratory Data Analysis (EDA), Statement of Work</a:t>
            </a:r>
            <a:endParaRPr lang="fr-FR"/>
          </a:p>
        </p:txBody>
      </p:sp>
      <p:pic>
        <p:nvPicPr>
          <p:cNvPr id="7" name="Picture 6">
            <a:extLst>
              <a:ext uri="{FF2B5EF4-FFF2-40B4-BE49-F238E27FC236}">
                <a16:creationId xmlns:a16="http://schemas.microsoft.com/office/drawing/2014/main" id="{9A03FA73-577F-23D2-62DF-94F77DB58578}"/>
              </a:ext>
            </a:extLst>
          </p:cNvPr>
          <p:cNvPicPr>
            <a:picLocks noChangeAspect="1"/>
          </p:cNvPicPr>
          <p:nvPr/>
        </p:nvPicPr>
        <p:blipFill>
          <a:blip r:embed="rId2"/>
          <a:stretch>
            <a:fillRect/>
          </a:stretch>
        </p:blipFill>
        <p:spPr>
          <a:xfrm>
            <a:off x="6169742" y="975851"/>
            <a:ext cx="5451441" cy="4906297"/>
          </a:xfrm>
          <a:prstGeom prst="rect">
            <a:avLst/>
          </a:prstGeom>
        </p:spPr>
      </p:pic>
      <mc:AlternateContent xmlns:mc="http://schemas.openxmlformats.org/markup-compatibility/2006" xmlns:a14="http://schemas.microsoft.com/office/drawing/2010/main">
        <mc:Choice Requires="a14">
          <p:sp>
            <p:nvSpPr>
              <p:cNvPr id="9" name="Inhaltsplatzhalter 4">
                <a:extLst>
                  <a:ext uri="{FF2B5EF4-FFF2-40B4-BE49-F238E27FC236}">
                    <a16:creationId xmlns:a16="http://schemas.microsoft.com/office/drawing/2014/main" id="{8BAFED46-6C77-9889-FE4A-7054C3BDDAD2}"/>
                  </a:ext>
                </a:extLst>
              </p:cNvPr>
              <p:cNvSpPr txBox="1">
                <a:spLocks/>
              </p:cNvSpPr>
              <p:nvPr/>
            </p:nvSpPr>
            <p:spPr>
              <a:xfrm>
                <a:off x="223199" y="971902"/>
                <a:ext cx="5125109" cy="16139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de-DE" sz="2400" kern="1200" smtClean="0">
                    <a:solidFill>
                      <a:srgbClr val="001122"/>
                    </a:solidFill>
                    <a:latin typeface="+mj-lt"/>
                    <a:ea typeface="+mn-ea"/>
                    <a:cs typeface="+mn-cs"/>
                  </a:defRPr>
                </a:lvl1pPr>
                <a:lvl2pPr marL="558900" indent="-342900" algn="l" defTabSz="914400" rtl="0" eaLnBrk="1" latinLnBrk="0" hangingPunct="1">
                  <a:lnSpc>
                    <a:spcPct val="90000"/>
                  </a:lnSpc>
                  <a:spcBef>
                    <a:spcPts val="500"/>
                  </a:spcBef>
                  <a:buFont typeface="Symbol" panose="05050102010706020507" pitchFamily="18" charset="2"/>
                  <a:buChar char="-"/>
                  <a:defRPr lang="de-DE" sz="1600" kern="1200" smtClean="0">
                    <a:solidFill>
                      <a:srgbClr val="001122"/>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200"/>
                  </a:spcAft>
                  <a:buFont typeface="Arial" panose="020B0604020202020204" pitchFamily="34" charset="0"/>
                  <a:buNone/>
                </a:pPr>
                <a:r>
                  <a:rPr lang="en-CH" sz="2000"/>
                  <a:t>Four different datasets of two variables each produce the best linear regression model</a:t>
                </a:r>
              </a:p>
              <a:p>
                <a:pPr marL="0" indent="0">
                  <a:lnSpc>
                    <a:spcPct val="100000"/>
                  </a:lnSpc>
                  <a:spcAft>
                    <a:spcPts val="12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s-MX" sz="2000" i="1">
                          <a:latin typeface="Cambria Math" panose="02040503050406030204" pitchFamily="18" charset="0"/>
                        </a:rPr>
                        <m:t>𝑦</m:t>
                      </m:r>
                      <m:r>
                        <a:rPr lang="es-MX" sz="2000" i="1">
                          <a:latin typeface="Cambria Math" panose="02040503050406030204" pitchFamily="18" charset="0"/>
                        </a:rPr>
                        <m:t>=3+0.5</m:t>
                      </m:r>
                      <m:r>
                        <a:rPr lang="es-MX" sz="2000" i="1">
                          <a:latin typeface="Cambria Math" panose="02040503050406030204" pitchFamily="18" charset="0"/>
                        </a:rPr>
                        <m:t>𝑥</m:t>
                      </m:r>
                    </m:oMath>
                  </m:oMathPara>
                </a14:m>
                <a:endParaRPr lang="es-MX" sz="2000" dirty="0"/>
              </a:p>
              <a:p>
                <a:pPr marL="0" indent="0">
                  <a:lnSpc>
                    <a:spcPct val="100000"/>
                  </a:lnSpc>
                  <a:spcAft>
                    <a:spcPts val="1200"/>
                  </a:spcAft>
                  <a:buFont typeface="Arial" panose="020B0604020202020204" pitchFamily="34" charset="0"/>
                  <a:buNone/>
                </a:pPr>
                <a14:m>
                  <m:oMathPara xmlns:m="http://schemas.openxmlformats.org/officeDocument/2006/math">
                    <m:oMathParaPr>
                      <m:jc m:val="center"/>
                    </m:oMathParaPr>
                    <m:oMath xmlns:m="http://schemas.openxmlformats.org/officeDocument/2006/math">
                      <m:sSup>
                        <m:sSupPr>
                          <m:ctrlPr>
                            <a:rPr lang="es-MX" sz="2000" i="1">
                              <a:latin typeface="Cambria Math" panose="02040503050406030204" pitchFamily="18" charset="0"/>
                            </a:rPr>
                          </m:ctrlPr>
                        </m:sSupPr>
                        <m:e>
                          <m:r>
                            <a:rPr lang="es-MX" sz="2000" i="1">
                              <a:latin typeface="Cambria Math" panose="02040503050406030204" pitchFamily="18" charset="0"/>
                            </a:rPr>
                            <m:t>𝑅</m:t>
                          </m:r>
                        </m:e>
                        <m:sup>
                          <m:r>
                            <a:rPr lang="es-MX" sz="2000" i="1">
                              <a:latin typeface="Cambria Math" panose="02040503050406030204" pitchFamily="18" charset="0"/>
                            </a:rPr>
                            <m:t>2</m:t>
                          </m:r>
                        </m:sup>
                      </m:sSup>
                      <m:r>
                        <a:rPr lang="es-MX" sz="2000" i="1">
                          <a:latin typeface="Cambria Math" panose="02040503050406030204" pitchFamily="18" charset="0"/>
                        </a:rPr>
                        <m:t>=0.666</m:t>
                      </m:r>
                    </m:oMath>
                  </m:oMathPara>
                </a14:m>
                <a:endParaRPr lang="en-CH" sz="2000" dirty="0"/>
              </a:p>
              <a:p>
                <a:pPr marL="0" indent="0">
                  <a:lnSpc>
                    <a:spcPct val="100000"/>
                  </a:lnSpc>
                  <a:spcAft>
                    <a:spcPts val="1200"/>
                  </a:spcAft>
                  <a:buFont typeface="Arial" panose="020B0604020202020204" pitchFamily="34" charset="0"/>
                  <a:buNone/>
                </a:pPr>
                <a:endParaRPr lang="en-CH" sz="2000" dirty="0"/>
              </a:p>
              <a:p>
                <a:pPr marL="0" indent="0">
                  <a:lnSpc>
                    <a:spcPct val="100000"/>
                  </a:lnSpc>
                  <a:spcAft>
                    <a:spcPts val="1200"/>
                  </a:spcAft>
                  <a:buFont typeface="Arial" panose="020B0604020202020204" pitchFamily="34" charset="0"/>
                  <a:buNone/>
                </a:pPr>
                <a:endParaRPr lang="en-CH" sz="2000" dirty="0"/>
              </a:p>
              <a:p>
                <a:pPr marL="0" indent="0">
                  <a:lnSpc>
                    <a:spcPct val="100000"/>
                  </a:lnSpc>
                  <a:spcAft>
                    <a:spcPts val="1200"/>
                  </a:spcAft>
                  <a:buFont typeface="Arial" panose="020B0604020202020204" pitchFamily="34" charset="0"/>
                  <a:buNone/>
                </a:pPr>
                <a:endParaRPr lang="es-MX" sz="2000" dirty="0"/>
              </a:p>
            </p:txBody>
          </p:sp>
        </mc:Choice>
        <mc:Fallback xmlns="">
          <p:sp>
            <p:nvSpPr>
              <p:cNvPr id="9" name="Inhaltsplatzhalter 4">
                <a:extLst>
                  <a:ext uri="{FF2B5EF4-FFF2-40B4-BE49-F238E27FC236}">
                    <a16:creationId xmlns:a16="http://schemas.microsoft.com/office/drawing/2014/main" id="{8BAFED46-6C77-9889-FE4A-7054C3BDDAD2}"/>
                  </a:ext>
                </a:extLst>
              </p:cNvPr>
              <p:cNvSpPr txBox="1">
                <a:spLocks noRot="1" noChangeAspect="1" noMove="1" noResize="1" noEditPoints="1" noAdjustHandles="1" noChangeArrowheads="1" noChangeShapeType="1" noTextEdit="1"/>
              </p:cNvSpPr>
              <p:nvPr/>
            </p:nvSpPr>
            <p:spPr>
              <a:xfrm>
                <a:off x="223199" y="971902"/>
                <a:ext cx="5125109" cy="1613982"/>
              </a:xfrm>
              <a:prstGeom prst="rect">
                <a:avLst/>
              </a:prstGeom>
              <a:blipFill>
                <a:blip r:embed="rId3"/>
                <a:stretch>
                  <a:fillRect l="-1310" t="-188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6C67553E-A75F-0523-513F-FC14CFBAB071}"/>
                  </a:ext>
                </a:extLst>
              </p:cNvPr>
              <p:cNvGraphicFramePr>
                <a:graphicFrameLocks noGrp="1"/>
              </p:cNvGraphicFramePr>
              <p:nvPr>
                <p:extLst>
                  <p:ext uri="{D42A27DB-BD31-4B8C-83A1-F6EECF244321}">
                    <p14:modId xmlns:p14="http://schemas.microsoft.com/office/powerpoint/2010/main" val="339831709"/>
                  </p:ext>
                </p:extLst>
              </p:nvPr>
            </p:nvGraphicFramePr>
            <p:xfrm>
              <a:off x="321522" y="2862907"/>
              <a:ext cx="5026786" cy="2001520"/>
            </p:xfrm>
            <a:graphic>
              <a:graphicData uri="http://schemas.openxmlformats.org/drawingml/2006/table">
                <a:tbl>
                  <a:tblPr firstRow="1" bandRow="1">
                    <a:tableStyleId>{2D5ABB26-0587-4C30-8999-92F81FD0307C}</a:tableStyleId>
                  </a:tblPr>
                  <a:tblGrid>
                    <a:gridCol w="797766">
                      <a:extLst>
                        <a:ext uri="{9D8B030D-6E8A-4147-A177-3AD203B41FA5}">
                          <a16:colId xmlns:a16="http://schemas.microsoft.com/office/drawing/2014/main" val="939016462"/>
                        </a:ext>
                      </a:extLst>
                    </a:gridCol>
                    <a:gridCol w="4229020">
                      <a:extLst>
                        <a:ext uri="{9D8B030D-6E8A-4147-A177-3AD203B41FA5}">
                          <a16:colId xmlns:a16="http://schemas.microsoft.com/office/drawing/2014/main" val="2938998934"/>
                        </a:ext>
                      </a:extLst>
                    </a:gridCol>
                  </a:tblGrid>
                  <a:tr h="370840">
                    <a:tc>
                      <a:txBody>
                        <a:bodyPr/>
                        <a:lstStyle/>
                        <a:p>
                          <a:pPr algn="ctr"/>
                          <a:r>
                            <a:rPr lang="en-CH" sz="1400" b="1">
                              <a:latin typeface="+mj-lt"/>
                            </a:rPr>
                            <a:t>Dataset</a:t>
                          </a:r>
                          <a:endParaRPr lang="en-GB" sz="1400" b="1">
                            <a:latin typeface="+mj-lt"/>
                          </a:endParaRPr>
                        </a:p>
                      </a:txBody>
                      <a:tcPr>
                        <a:lnB w="3175" cap="flat" cmpd="sng" algn="ctr">
                          <a:solidFill>
                            <a:srgbClr val="093552"/>
                          </a:solidFill>
                          <a:prstDash val="solid"/>
                          <a:round/>
                          <a:headEnd type="none" w="med" len="med"/>
                          <a:tailEnd type="none" w="med" len="med"/>
                        </a:lnB>
                        <a:solidFill>
                          <a:schemeClr val="bg1">
                            <a:lumMod val="95000"/>
                          </a:schemeClr>
                        </a:solidFill>
                      </a:tcPr>
                    </a:tc>
                    <a:tc>
                      <a:txBody>
                        <a:bodyPr/>
                        <a:lstStyle/>
                        <a:p>
                          <a:r>
                            <a:rPr lang="en-CH" sz="1400" b="1">
                              <a:latin typeface="+mj-lt"/>
                            </a:rPr>
                            <a:t>Remarks</a:t>
                          </a:r>
                          <a:endParaRPr lang="en-GB" sz="1400" b="1">
                            <a:latin typeface="+mj-lt"/>
                          </a:endParaRPr>
                        </a:p>
                      </a:txBody>
                      <a:tcPr>
                        <a:lnB w="3175" cap="flat" cmpd="sng" algn="ctr">
                          <a:solidFill>
                            <a:srgbClr val="09355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96239189"/>
                      </a:ext>
                    </a:extLst>
                  </a:tr>
                  <a:tr h="370840">
                    <a:tc>
                      <a:txBody>
                        <a:bodyPr/>
                        <a:lstStyle/>
                        <a:p>
                          <a:pPr algn="ctr"/>
                          <a:r>
                            <a:rPr lang="en-CH" sz="1400" b="1">
                              <a:latin typeface="+mj-lt"/>
                            </a:rPr>
                            <a:t>1</a:t>
                          </a:r>
                          <a:endParaRPr lang="en-GB" sz="1400" b="1">
                            <a:latin typeface="+mj-lt"/>
                          </a:endParaRPr>
                        </a:p>
                      </a:txBody>
                      <a:tcPr>
                        <a:lnT w="3175" cap="flat" cmpd="sng" algn="ctr">
                          <a:solidFill>
                            <a:srgbClr val="093552"/>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a:latin typeface="+mj-lt"/>
                            </a:rPr>
                            <a:t>Simple linear relationship</a:t>
                          </a:r>
                          <a:endParaRPr lang="en-GB" sz="1400">
                            <a:latin typeface="+mj-lt"/>
                          </a:endParaRPr>
                        </a:p>
                      </a:txBody>
                      <a:tcPr>
                        <a:lnT w="3175" cap="flat" cmpd="sng" algn="ctr">
                          <a:solidFill>
                            <a:srgbClr val="093552"/>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783409"/>
                      </a:ext>
                    </a:extLst>
                  </a:tr>
                  <a:tr h="370840">
                    <a:tc>
                      <a:txBody>
                        <a:bodyPr/>
                        <a:lstStyle/>
                        <a:p>
                          <a:pPr algn="ctr"/>
                          <a:r>
                            <a:rPr lang="en-CH" sz="1400" b="1">
                              <a:latin typeface="+mj-lt"/>
                            </a:rPr>
                            <a:t>2</a:t>
                          </a:r>
                          <a:endParaRPr lang="en-GB" sz="1400" b="1">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a:latin typeface="+mj-lt"/>
                            </a:rPr>
                            <a:t>Clear relationship between </a:t>
                          </a:r>
                          <a14:m>
                            <m:oMath xmlns:m="http://schemas.openxmlformats.org/officeDocument/2006/math">
                              <m:r>
                                <a:rPr lang="en-CH" sz="1400" i="1" smtClean="0">
                                  <a:latin typeface="Cambria Math" panose="02040503050406030204" pitchFamily="18" charset="0"/>
                                </a:rPr>
                                <m:t>𝑥</m:t>
                              </m:r>
                            </m:oMath>
                          </a14:m>
                          <a:r>
                            <a:rPr lang="en-CH" sz="1400">
                              <a:latin typeface="+mj-lt"/>
                            </a:rPr>
                            <a:t> and </a:t>
                          </a:r>
                          <a14:m>
                            <m:oMath xmlns:m="http://schemas.openxmlformats.org/officeDocument/2006/math">
                              <m:r>
                                <a:rPr lang="en-CH" sz="1400" i="1" smtClean="0">
                                  <a:latin typeface="Cambria Math" panose="02040503050406030204" pitchFamily="18" charset="0"/>
                                </a:rPr>
                                <m:t>𝑦</m:t>
                              </m:r>
                            </m:oMath>
                          </a14:m>
                          <a:r>
                            <a:rPr lang="en-CH" sz="1400">
                              <a:latin typeface="+mj-lt"/>
                            </a:rPr>
                            <a:t>, but </a:t>
                          </a:r>
                          <a14:m>
                            <m:oMath xmlns:m="http://schemas.openxmlformats.org/officeDocument/2006/math">
                              <m:r>
                                <a:rPr lang="en-CH" sz="1400" i="1" smtClean="0">
                                  <a:latin typeface="Cambria Math" panose="02040503050406030204" pitchFamily="18" charset="0"/>
                                  <a:ea typeface="Cambria Math" panose="02040503050406030204" pitchFamily="18" charset="0"/>
                                </a:rPr>
                                <m:t>𝜌</m:t>
                              </m:r>
                              <m:r>
                                <a:rPr lang="en-CH" sz="1400" b="0" i="1" smtClean="0">
                                  <a:latin typeface="Cambria Math" panose="02040503050406030204" pitchFamily="18" charset="0"/>
                                  <a:ea typeface="Cambria Math" panose="02040503050406030204" pitchFamily="18" charset="0"/>
                                </a:rPr>
                                <m:t>=0.816</m:t>
                              </m:r>
                            </m:oMath>
                          </a14:m>
                          <a:r>
                            <a:rPr lang="en-CH" sz="1400">
                              <a:latin typeface="+mj-lt"/>
                            </a:rPr>
                            <a:t> is irrelevant</a:t>
                          </a:r>
                          <a:endParaRPr lang="en-GB" sz="140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90694663"/>
                      </a:ext>
                    </a:extLst>
                  </a:tr>
                  <a:tr h="370840">
                    <a:tc>
                      <a:txBody>
                        <a:bodyPr/>
                        <a:lstStyle/>
                        <a:p>
                          <a:pPr algn="ctr"/>
                          <a:r>
                            <a:rPr lang="en-CH" sz="1400" b="1">
                              <a:latin typeface="+mj-lt"/>
                            </a:rPr>
                            <a:t>3</a:t>
                          </a:r>
                          <a:endParaRPr lang="en-GB" sz="1400" b="1">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a:latin typeface="+mj-lt"/>
                            </a:rPr>
                            <a:t>One outlier makes </a:t>
                          </a:r>
                          <a14:m>
                            <m:oMath xmlns:m="http://schemas.openxmlformats.org/officeDocument/2006/math">
                              <m:r>
                                <a:rPr lang="en-CH" sz="1400" i="1" smtClean="0">
                                  <a:latin typeface="Cambria Math" panose="02040503050406030204" pitchFamily="18" charset="0"/>
                                  <a:ea typeface="Cambria Math" panose="02040503050406030204" pitchFamily="18" charset="0"/>
                                </a:rPr>
                                <m:t>𝜌</m:t>
                              </m:r>
                              <m:r>
                                <a:rPr lang="en-CH" sz="1400" b="0" i="1" smtClean="0">
                                  <a:latin typeface="Cambria Math" panose="02040503050406030204" pitchFamily="18" charset="0"/>
                                  <a:ea typeface="Cambria Math" panose="02040503050406030204" pitchFamily="18" charset="0"/>
                                </a:rPr>
                                <m:t>≠</m:t>
                              </m:r>
                              <m:r>
                                <a:rPr lang="en-CH" sz="1400" b="0" i="0" smtClean="0">
                                  <a:latin typeface="Cambria Math" panose="02040503050406030204" pitchFamily="18" charset="0"/>
                                  <a:ea typeface="Cambria Math" panose="02040503050406030204" pitchFamily="18" charset="0"/>
                                </a:rPr>
                                <m:t>1</m:t>
                              </m:r>
                            </m:oMath>
                          </a14:m>
                          <a:endParaRPr lang="en-GB" sz="1400">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1678104"/>
                      </a:ext>
                    </a:extLst>
                  </a:tr>
                  <a:tr h="370840">
                    <a:tc>
                      <a:txBody>
                        <a:bodyPr/>
                        <a:lstStyle/>
                        <a:p>
                          <a:pPr algn="ctr"/>
                          <a:r>
                            <a:rPr lang="en-CH" sz="1400" b="1">
                              <a:latin typeface="+mj-lt"/>
                            </a:rPr>
                            <a:t>4</a:t>
                          </a:r>
                          <a:endParaRPr lang="en-GB" sz="1400" b="1">
                            <a:latin typeface="+mj-lt"/>
                          </a:endParaRPr>
                        </a:p>
                      </a:txBody>
                      <a:tcPr>
                        <a:lnT w="57150" cap="flat" cmpd="sng" algn="ctr">
                          <a:solidFill>
                            <a:schemeClr val="bg1"/>
                          </a:solidFill>
                          <a:prstDash val="solid"/>
                          <a:round/>
                          <a:headEnd type="none" w="med" len="med"/>
                          <a:tailEnd type="none" w="med" len="med"/>
                        </a:lnT>
                        <a:solidFill>
                          <a:schemeClr val="bg1">
                            <a:lumMod val="95000"/>
                          </a:schemeClr>
                        </a:solidFill>
                      </a:tcPr>
                    </a:tc>
                    <a:tc>
                      <a:txBody>
                        <a:bodyPr/>
                        <a:lstStyle/>
                        <a:p>
                          <a14:m>
                            <m:oMath xmlns:m="http://schemas.openxmlformats.org/officeDocument/2006/math">
                              <m:r>
                                <a:rPr lang="en-CH" sz="1400" i="1" smtClean="0">
                                  <a:latin typeface="Cambria Math" panose="02040503050406030204" pitchFamily="18" charset="0"/>
                                  <a:ea typeface="Cambria Math" panose="02040503050406030204" pitchFamily="18" charset="0"/>
                                </a:rPr>
                                <m:t>𝜌</m:t>
                              </m:r>
                              <m:r>
                                <a:rPr lang="en-CH" sz="1400" b="0" i="1" smtClean="0">
                                  <a:latin typeface="Cambria Math" panose="02040503050406030204" pitchFamily="18" charset="0"/>
                                  <a:ea typeface="Cambria Math" panose="02040503050406030204" pitchFamily="18" charset="0"/>
                                </a:rPr>
                                <m:t>=0.816</m:t>
                              </m:r>
                            </m:oMath>
                          </a14:m>
                          <a:r>
                            <a:rPr lang="en-CH" sz="1400">
                              <a:latin typeface="+mj-lt"/>
                            </a:rPr>
                            <a:t>, but there is no relationship between </a:t>
                          </a:r>
                          <a14:m>
                            <m:oMath xmlns:m="http://schemas.openxmlformats.org/officeDocument/2006/math">
                              <m:r>
                                <a:rPr lang="en-CH" sz="1400" i="1" smtClean="0">
                                  <a:latin typeface="Cambria Math" panose="02040503050406030204" pitchFamily="18" charset="0"/>
                                </a:rPr>
                                <m:t>𝑥</m:t>
                              </m:r>
                            </m:oMath>
                          </a14:m>
                          <a:r>
                            <a:rPr lang="en-CH" sz="1400">
                              <a:latin typeface="+mj-lt"/>
                            </a:rPr>
                            <a:t> and </a:t>
                          </a:r>
                          <a14:m>
                            <m:oMath xmlns:m="http://schemas.openxmlformats.org/officeDocument/2006/math">
                              <m:r>
                                <a:rPr lang="en-CH" sz="1400" i="1" smtClean="0">
                                  <a:latin typeface="Cambria Math" panose="02040503050406030204" pitchFamily="18" charset="0"/>
                                </a:rPr>
                                <m:t>𝑦</m:t>
                              </m:r>
                            </m:oMath>
                          </a14:m>
                          <a:endParaRPr lang="en-GB" sz="1400">
                            <a:latin typeface="+mj-lt"/>
                          </a:endParaRPr>
                        </a:p>
                      </a:txBody>
                      <a:tcPr>
                        <a:lnT w="5715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569159816"/>
                      </a:ext>
                    </a:extLst>
                  </a:tr>
                </a:tbl>
              </a:graphicData>
            </a:graphic>
          </p:graphicFrame>
        </mc:Choice>
        <mc:Fallback xmlns="">
          <p:graphicFrame>
            <p:nvGraphicFramePr>
              <p:cNvPr id="10" name="Table 9">
                <a:extLst>
                  <a:ext uri="{FF2B5EF4-FFF2-40B4-BE49-F238E27FC236}">
                    <a16:creationId xmlns:a16="http://schemas.microsoft.com/office/drawing/2014/main" id="{6C67553E-A75F-0523-513F-FC14CFBAB071}"/>
                  </a:ext>
                </a:extLst>
              </p:cNvPr>
              <p:cNvGraphicFramePr>
                <a:graphicFrameLocks noGrp="1"/>
              </p:cNvGraphicFramePr>
              <p:nvPr>
                <p:extLst>
                  <p:ext uri="{D42A27DB-BD31-4B8C-83A1-F6EECF244321}">
                    <p14:modId xmlns:p14="http://schemas.microsoft.com/office/powerpoint/2010/main" val="339831709"/>
                  </p:ext>
                </p:extLst>
              </p:nvPr>
            </p:nvGraphicFramePr>
            <p:xfrm>
              <a:off x="321522" y="2862907"/>
              <a:ext cx="5026786" cy="2001520"/>
            </p:xfrm>
            <a:graphic>
              <a:graphicData uri="http://schemas.openxmlformats.org/drawingml/2006/table">
                <a:tbl>
                  <a:tblPr firstRow="1" bandRow="1">
                    <a:tableStyleId>{2D5ABB26-0587-4C30-8999-92F81FD0307C}</a:tableStyleId>
                  </a:tblPr>
                  <a:tblGrid>
                    <a:gridCol w="797766">
                      <a:extLst>
                        <a:ext uri="{9D8B030D-6E8A-4147-A177-3AD203B41FA5}">
                          <a16:colId xmlns:a16="http://schemas.microsoft.com/office/drawing/2014/main" val="939016462"/>
                        </a:ext>
                      </a:extLst>
                    </a:gridCol>
                    <a:gridCol w="4229020">
                      <a:extLst>
                        <a:ext uri="{9D8B030D-6E8A-4147-A177-3AD203B41FA5}">
                          <a16:colId xmlns:a16="http://schemas.microsoft.com/office/drawing/2014/main" val="2938998934"/>
                        </a:ext>
                      </a:extLst>
                    </a:gridCol>
                  </a:tblGrid>
                  <a:tr h="370840">
                    <a:tc>
                      <a:txBody>
                        <a:bodyPr/>
                        <a:lstStyle/>
                        <a:p>
                          <a:pPr algn="ctr"/>
                          <a:r>
                            <a:rPr lang="en-CH" sz="1400" b="1">
                              <a:latin typeface="+mj-lt"/>
                            </a:rPr>
                            <a:t>Dataset</a:t>
                          </a:r>
                          <a:endParaRPr lang="en-GB" sz="1400" b="1">
                            <a:latin typeface="+mj-lt"/>
                          </a:endParaRPr>
                        </a:p>
                      </a:txBody>
                      <a:tcPr>
                        <a:lnB w="3175" cap="flat" cmpd="sng" algn="ctr">
                          <a:solidFill>
                            <a:srgbClr val="093552"/>
                          </a:solidFill>
                          <a:prstDash val="solid"/>
                          <a:round/>
                          <a:headEnd type="none" w="med" len="med"/>
                          <a:tailEnd type="none" w="med" len="med"/>
                        </a:lnB>
                        <a:solidFill>
                          <a:schemeClr val="bg1">
                            <a:lumMod val="95000"/>
                          </a:schemeClr>
                        </a:solidFill>
                      </a:tcPr>
                    </a:tc>
                    <a:tc>
                      <a:txBody>
                        <a:bodyPr/>
                        <a:lstStyle/>
                        <a:p>
                          <a:r>
                            <a:rPr lang="en-CH" sz="1400" b="1">
                              <a:latin typeface="+mj-lt"/>
                            </a:rPr>
                            <a:t>Remarks</a:t>
                          </a:r>
                          <a:endParaRPr lang="en-GB" sz="1400" b="1">
                            <a:latin typeface="+mj-lt"/>
                          </a:endParaRPr>
                        </a:p>
                      </a:txBody>
                      <a:tcPr>
                        <a:lnB w="3175" cap="flat" cmpd="sng" algn="ctr">
                          <a:solidFill>
                            <a:srgbClr val="09355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96239189"/>
                      </a:ext>
                    </a:extLst>
                  </a:tr>
                  <a:tr h="370840">
                    <a:tc>
                      <a:txBody>
                        <a:bodyPr/>
                        <a:lstStyle/>
                        <a:p>
                          <a:pPr algn="ctr"/>
                          <a:r>
                            <a:rPr lang="en-CH" sz="1400" b="1">
                              <a:latin typeface="+mj-lt"/>
                            </a:rPr>
                            <a:t>1</a:t>
                          </a:r>
                          <a:endParaRPr lang="en-GB" sz="1400" b="1">
                            <a:latin typeface="+mj-lt"/>
                          </a:endParaRPr>
                        </a:p>
                      </a:txBody>
                      <a:tcPr>
                        <a:lnT w="3175" cap="flat" cmpd="sng" algn="ctr">
                          <a:solidFill>
                            <a:srgbClr val="093552"/>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CH" sz="1400">
                              <a:latin typeface="+mj-lt"/>
                            </a:rPr>
                            <a:t>Simple linear relationship</a:t>
                          </a:r>
                          <a:endParaRPr lang="en-GB" sz="1400">
                            <a:latin typeface="+mj-lt"/>
                          </a:endParaRPr>
                        </a:p>
                      </a:txBody>
                      <a:tcPr>
                        <a:lnT w="3175" cap="flat" cmpd="sng" algn="ctr">
                          <a:solidFill>
                            <a:srgbClr val="093552"/>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783409"/>
                      </a:ext>
                    </a:extLst>
                  </a:tr>
                  <a:tr h="518160">
                    <a:tc>
                      <a:txBody>
                        <a:bodyPr/>
                        <a:lstStyle/>
                        <a:p>
                          <a:pPr algn="ctr"/>
                          <a:r>
                            <a:rPr lang="en-CH" sz="1400" b="1">
                              <a:latin typeface="+mj-lt"/>
                            </a:rPr>
                            <a:t>2</a:t>
                          </a:r>
                          <a:endParaRPr lang="en-GB" sz="1400" b="1">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blipFill>
                          <a:blip r:embed="rId4"/>
                          <a:stretch>
                            <a:fillRect l="-18849" t="-144706" r="-719" b="-143529"/>
                          </a:stretch>
                        </a:blipFill>
                      </a:tcPr>
                    </a:tc>
                    <a:extLst>
                      <a:ext uri="{0D108BD9-81ED-4DB2-BD59-A6C34878D82A}">
                        <a16:rowId xmlns:a16="http://schemas.microsoft.com/office/drawing/2014/main" val="2990694663"/>
                      </a:ext>
                    </a:extLst>
                  </a:tr>
                  <a:tr h="370840">
                    <a:tc>
                      <a:txBody>
                        <a:bodyPr/>
                        <a:lstStyle/>
                        <a:p>
                          <a:pPr algn="ctr"/>
                          <a:r>
                            <a:rPr lang="en-CH" sz="1400" b="1">
                              <a:latin typeface="+mj-lt"/>
                            </a:rPr>
                            <a:t>3</a:t>
                          </a:r>
                          <a:endParaRPr lang="en-GB" sz="1400" b="1">
                            <a:latin typeface="+mj-lt"/>
                          </a:endParaRPr>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a:p>
                      </a:txBody>
                      <a:tcP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blipFill>
                          <a:blip r:embed="rId4"/>
                          <a:stretch>
                            <a:fillRect l="-18849" t="-340984" r="-719" b="-100000"/>
                          </a:stretch>
                        </a:blipFill>
                      </a:tcPr>
                    </a:tc>
                    <a:extLst>
                      <a:ext uri="{0D108BD9-81ED-4DB2-BD59-A6C34878D82A}">
                        <a16:rowId xmlns:a16="http://schemas.microsoft.com/office/drawing/2014/main" val="2961678104"/>
                      </a:ext>
                    </a:extLst>
                  </a:tr>
                  <a:tr h="370840">
                    <a:tc>
                      <a:txBody>
                        <a:bodyPr/>
                        <a:lstStyle/>
                        <a:p>
                          <a:pPr algn="ctr"/>
                          <a:r>
                            <a:rPr lang="en-CH" sz="1400" b="1">
                              <a:latin typeface="+mj-lt"/>
                            </a:rPr>
                            <a:t>4</a:t>
                          </a:r>
                          <a:endParaRPr lang="en-GB" sz="1400" b="1">
                            <a:latin typeface="+mj-lt"/>
                          </a:endParaRPr>
                        </a:p>
                      </a:txBody>
                      <a:tcPr>
                        <a:lnT w="57150" cap="flat" cmpd="sng" algn="ctr">
                          <a:solidFill>
                            <a:schemeClr val="bg1"/>
                          </a:solidFill>
                          <a:prstDash val="solid"/>
                          <a:round/>
                          <a:headEnd type="none" w="med" len="med"/>
                          <a:tailEnd type="none" w="med" len="med"/>
                        </a:lnT>
                        <a:solidFill>
                          <a:schemeClr val="bg1">
                            <a:lumMod val="95000"/>
                          </a:schemeClr>
                        </a:solidFill>
                      </a:tcPr>
                    </a:tc>
                    <a:tc>
                      <a:txBody>
                        <a:bodyPr/>
                        <a:lstStyle/>
                        <a:p>
                          <a:endParaRPr lang="en-US"/>
                        </a:p>
                      </a:txBody>
                      <a:tcPr>
                        <a:lnT w="57150" cap="flat" cmpd="sng" algn="ctr">
                          <a:solidFill>
                            <a:schemeClr val="bg1"/>
                          </a:solidFill>
                          <a:prstDash val="solid"/>
                          <a:round/>
                          <a:headEnd type="none" w="med" len="med"/>
                          <a:tailEnd type="none" w="med" len="med"/>
                        </a:lnT>
                        <a:blipFill>
                          <a:blip r:embed="rId4"/>
                          <a:stretch>
                            <a:fillRect l="-18849" t="-440984" r="-719"/>
                          </a:stretch>
                        </a:blipFill>
                      </a:tcPr>
                    </a:tc>
                    <a:extLst>
                      <a:ext uri="{0D108BD9-81ED-4DB2-BD59-A6C34878D82A}">
                        <a16:rowId xmlns:a16="http://schemas.microsoft.com/office/drawing/2014/main" val="569159816"/>
                      </a:ext>
                    </a:extLst>
                  </a:tr>
                </a:tbl>
              </a:graphicData>
            </a:graphic>
          </p:graphicFrame>
        </mc:Fallback>
      </mc:AlternateContent>
    </p:spTree>
    <p:extLst>
      <p:ext uri="{BB962C8B-B14F-4D97-AF65-F5344CB8AC3E}">
        <p14:creationId xmlns:p14="http://schemas.microsoft.com/office/powerpoint/2010/main" val="130578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Widescreen</PresentationFormat>
  <Paragraphs>140</Paragraphs>
  <Slides>10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vt:lpstr>
      <vt:lpstr>Asap</vt:lpstr>
      <vt:lpstr>Calibri</vt:lpstr>
      <vt:lpstr>Calibri Light</vt:lpstr>
      <vt:lpstr>Cambria Math</vt:lpstr>
      <vt:lpstr>Courier New</vt:lpstr>
      <vt:lpstr>Symbol</vt:lpstr>
      <vt:lpstr>Office Theme</vt:lpstr>
      <vt:lpstr>Worksheet</vt:lpstr>
      <vt:lpstr>PowerPoint Presentation</vt:lpstr>
      <vt:lpstr>TABLE OF CONTENTS</vt:lpstr>
      <vt:lpstr>PowerPoint Presentation</vt:lpstr>
      <vt:lpstr>What is EDA and Why it is Important?</vt:lpstr>
      <vt:lpstr>Steps in EDA</vt:lpstr>
      <vt:lpstr>Descriptive Statistics</vt:lpstr>
      <vt:lpstr>IQR for a Standard Normal Distribution</vt:lpstr>
      <vt:lpstr>Data Visualization</vt:lpstr>
      <vt:lpstr>The Importance of Visualizing</vt:lpstr>
      <vt:lpstr>Statement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Arocha &amp; Associates</dc:creator>
  <cp:lastModifiedBy>Carlos Arocha</cp:lastModifiedBy>
  <cp:revision>103</cp:revision>
  <dcterms:created xsi:type="dcterms:W3CDTF">2020-02-10T07:32:49Z</dcterms:created>
  <dcterms:modified xsi:type="dcterms:W3CDTF">2024-06-03T11:52:57Z</dcterms:modified>
</cp:coreProperties>
</file>