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A02D503C.xml" ContentType="application/vnd.ms-powerpoint.comments+xml"/>
  <Override PartName="/ppt/comments/modernComment_53F_F1207BEA.xml" ContentType="application/vnd.ms-powerpoint.comments+xml"/>
  <Override PartName="/ppt/comments/modernComment_541_10F27CB9.xml" ContentType="application/vnd.ms-powerpoint.comments+xml"/>
  <Override PartName="/ppt/comments/modernComment_542_BFE9EB29.xml" ContentType="application/vnd.ms-powerpoint.comments+xml"/>
  <Override PartName="/ppt/comments/modernComment_543_AF3AA905.xml" ContentType="application/vnd.ms-powerpoint.comments+xml"/>
  <Override PartName="/ppt/comments/modernComment_544_B69EB157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311" r:id="rId3"/>
    <p:sldId id="1344" r:id="rId4"/>
    <p:sldId id="1343" r:id="rId5"/>
    <p:sldId id="1345" r:id="rId6"/>
    <p:sldId id="1346" r:id="rId7"/>
    <p:sldId id="1347" r:id="rId8"/>
    <p:sldId id="1348" r:id="rId9"/>
    <p:sldId id="1349" r:id="rId10"/>
    <p:sldId id="135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EE84AE7-29EC-3ACE-A31D-216E5D6485C1}" name="Carlos Arocha" initials="CA" userId="f629e0de194f0a22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ocha &amp; Associates" initials="CA" lastIdx="1" clrIdx="0">
    <p:extLst>
      <p:ext uri="{19B8F6BF-5375-455C-9EA6-DF929625EA0E}">
        <p15:presenceInfo xmlns:p15="http://schemas.microsoft.com/office/powerpoint/2012/main" userId="Arocha &amp; Associat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800"/>
    <a:srgbClr val="093552"/>
    <a:srgbClr val="3A6FA2"/>
    <a:srgbClr val="E9EBF5"/>
    <a:srgbClr val="474798"/>
    <a:srgbClr val="1EB3AE"/>
    <a:srgbClr val="98D5ED"/>
    <a:srgbClr val="66AADD"/>
    <a:srgbClr val="668899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D53E4F-1D97-4A00-808D-20C726BDEDA7}" v="247" dt="2024-06-24T12:40:53.1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1275" autoAdjust="0"/>
  </p:normalViewPr>
  <p:slideViewPr>
    <p:cSldViewPr snapToGrid="0" showGuides="1">
      <p:cViewPr varScale="1">
        <p:scale>
          <a:sx n="97" d="100"/>
          <a:sy n="97" d="100"/>
        </p:scale>
        <p:origin x="58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78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Arocha" userId="f629e0de194f0a22" providerId="LiveId" clId="{87924DC2-8BE8-4E7E-BB89-79F633436B71}"/>
    <pc:docChg chg="undo redo custSel addSld delSld modSld modMainMaster">
      <pc:chgData name="Carlos Arocha" userId="f629e0de194f0a22" providerId="LiveId" clId="{87924DC2-8BE8-4E7E-BB89-79F633436B71}" dt="2024-05-30T13:19:42.328" v="2374"/>
      <pc:docMkLst>
        <pc:docMk/>
      </pc:docMkLst>
      <pc:sldChg chg="modSp mod">
        <pc:chgData name="Carlos Arocha" userId="f629e0de194f0a22" providerId="LiveId" clId="{87924DC2-8BE8-4E7E-BB89-79F633436B71}" dt="2024-05-30T07:19:07.994" v="60" actId="6549"/>
        <pc:sldMkLst>
          <pc:docMk/>
          <pc:sldMk cId="2687324220" sldId="256"/>
        </pc:sldMkLst>
        <pc:spChg chg="mod">
          <ac:chgData name="Carlos Arocha" userId="f629e0de194f0a22" providerId="LiveId" clId="{87924DC2-8BE8-4E7E-BB89-79F633436B71}" dt="2024-05-30T07:19:00.757" v="56" actId="20577"/>
          <ac:spMkLst>
            <pc:docMk/>
            <pc:sldMk cId="2687324220" sldId="256"/>
            <ac:spMk id="2" creationId="{25A7BA8D-A2BA-495F-9E8F-6D6E3929E3E0}"/>
          </ac:spMkLst>
        </pc:spChg>
        <pc:spChg chg="mod">
          <ac:chgData name="Carlos Arocha" userId="f629e0de194f0a22" providerId="LiveId" clId="{87924DC2-8BE8-4E7E-BB89-79F633436B71}" dt="2024-05-30T07:19:07.994" v="60" actId="6549"/>
          <ac:spMkLst>
            <pc:docMk/>
            <pc:sldMk cId="2687324220" sldId="256"/>
            <ac:spMk id="7" creationId="{29A3B4AC-E436-91D9-D7B1-D6C07FE93895}"/>
          </ac:spMkLst>
        </pc:spChg>
      </pc:sldChg>
      <pc:sldChg chg="modSp mod">
        <pc:chgData name="Carlos Arocha" userId="f629e0de194f0a22" providerId="LiveId" clId="{87924DC2-8BE8-4E7E-BB89-79F633436B71}" dt="2024-05-30T10:52:41.522" v="2371" actId="20577"/>
        <pc:sldMkLst>
          <pc:docMk/>
          <pc:sldMk cId="3856763311" sldId="311"/>
        </pc:sldMkLst>
        <pc:spChg chg="mod">
          <ac:chgData name="Carlos Arocha" userId="f629e0de194f0a22" providerId="LiveId" clId="{87924DC2-8BE8-4E7E-BB89-79F633436B71}" dt="2024-05-30T10:52:41.522" v="2371" actId="20577"/>
          <ac:spMkLst>
            <pc:docMk/>
            <pc:sldMk cId="3856763311" sldId="311"/>
            <ac:spMk id="2" creationId="{4856E4AD-84A6-E5CF-8F7E-68A1073C6406}"/>
          </ac:spMkLst>
        </pc:spChg>
        <pc:graphicFrameChg chg="modGraphic">
          <ac:chgData name="Carlos Arocha" userId="f629e0de194f0a22" providerId="LiveId" clId="{87924DC2-8BE8-4E7E-BB89-79F633436B71}" dt="2024-05-30T08:23:01.920" v="2138" actId="6549"/>
          <ac:graphicFrameMkLst>
            <pc:docMk/>
            <pc:sldMk cId="3856763311" sldId="311"/>
            <ac:graphicFrameMk id="7" creationId="{AA25F109-37DA-5FFE-EA34-E647BA81147D}"/>
          </ac:graphicFrameMkLst>
        </pc:graphicFrameChg>
      </pc:sldChg>
      <pc:sldChg chg="addSp delSp modSp mod">
        <pc:chgData name="Carlos Arocha" userId="f629e0de194f0a22" providerId="LiveId" clId="{87924DC2-8BE8-4E7E-BB89-79F633436B71}" dt="2024-05-30T12:37:57.290" v="2372"/>
        <pc:sldMkLst>
          <pc:docMk/>
          <pc:sldMk cId="3146303647" sldId="1325"/>
        </pc:sldMkLst>
        <pc:spChg chg="mod">
          <ac:chgData name="Carlos Arocha" userId="f629e0de194f0a22" providerId="LiveId" clId="{87924DC2-8BE8-4E7E-BB89-79F633436B71}" dt="2024-05-30T07:19:19.694" v="72" actId="20577"/>
          <ac:spMkLst>
            <pc:docMk/>
            <pc:sldMk cId="3146303647" sldId="1325"/>
            <ac:spMk id="2" creationId="{CCF2B98E-45AB-46C9-B094-EBD4CA660B85}"/>
          </ac:spMkLst>
        </pc:spChg>
        <pc:spChg chg="del">
          <ac:chgData name="Carlos Arocha" userId="f629e0de194f0a22" providerId="LiveId" clId="{87924DC2-8BE8-4E7E-BB89-79F633436B71}" dt="2024-05-30T07:19:21.961" v="73" actId="478"/>
          <ac:spMkLst>
            <pc:docMk/>
            <pc:sldMk cId="3146303647" sldId="1325"/>
            <ac:spMk id="3" creationId="{2E506A9B-1DD0-4633-88E9-01CA85DB57A6}"/>
          </ac:spMkLst>
        </pc:spChg>
        <pc:spChg chg="add del mod">
          <ac:chgData name="Carlos Arocha" userId="f629e0de194f0a22" providerId="LiveId" clId="{87924DC2-8BE8-4E7E-BB89-79F633436B71}" dt="2024-05-30T07:19:24.149" v="74" actId="478"/>
          <ac:spMkLst>
            <pc:docMk/>
            <pc:sldMk cId="3146303647" sldId="1325"/>
            <ac:spMk id="7" creationId="{A5D28A07-8FC6-52EA-DFCA-278A0AB01A8D}"/>
          </ac:spMkLst>
        </pc:spChg>
        <pc:spChg chg="add del mod">
          <ac:chgData name="Carlos Arocha" userId="f629e0de194f0a22" providerId="LiveId" clId="{87924DC2-8BE8-4E7E-BB89-79F633436B71}" dt="2024-05-30T07:22:41.778" v="192" actId="478"/>
          <ac:spMkLst>
            <pc:docMk/>
            <pc:sldMk cId="3146303647" sldId="1325"/>
            <ac:spMk id="9" creationId="{BE13664C-4F80-5102-A067-80DB9B8C029B}"/>
          </ac:spMkLst>
        </pc:spChg>
        <pc:spChg chg="add mod ord">
          <ac:chgData name="Carlos Arocha" userId="f629e0de194f0a22" providerId="LiveId" clId="{87924DC2-8BE8-4E7E-BB89-79F633436B71}" dt="2024-05-30T07:25:48.866" v="327" actId="1037"/>
          <ac:spMkLst>
            <pc:docMk/>
            <pc:sldMk cId="3146303647" sldId="1325"/>
            <ac:spMk id="10" creationId="{F7AB5799-2931-2135-0E13-33ED362AA2DA}"/>
          </ac:spMkLst>
        </pc:spChg>
        <pc:spChg chg="add mod ord">
          <ac:chgData name="Carlos Arocha" userId="f629e0de194f0a22" providerId="LiveId" clId="{87924DC2-8BE8-4E7E-BB89-79F633436B71}" dt="2024-05-30T07:25:48.866" v="327" actId="1037"/>
          <ac:spMkLst>
            <pc:docMk/>
            <pc:sldMk cId="3146303647" sldId="1325"/>
            <ac:spMk id="11" creationId="{6063D867-3FF9-31E2-6FAB-249EA3DFCF46}"/>
          </ac:spMkLst>
        </pc:spChg>
        <pc:spChg chg="add mod ord">
          <ac:chgData name="Carlos Arocha" userId="f629e0de194f0a22" providerId="LiveId" clId="{87924DC2-8BE8-4E7E-BB89-79F633436B71}" dt="2024-05-30T07:25:48.866" v="327" actId="1037"/>
          <ac:spMkLst>
            <pc:docMk/>
            <pc:sldMk cId="3146303647" sldId="1325"/>
            <ac:spMk id="12" creationId="{C6CF49BF-322F-FFB1-061A-63588AF61941}"/>
          </ac:spMkLst>
        </pc:spChg>
        <pc:spChg chg="add mod">
          <ac:chgData name="Carlos Arocha" userId="f629e0de194f0a22" providerId="LiveId" clId="{87924DC2-8BE8-4E7E-BB89-79F633436B71}" dt="2024-05-30T07:26:38.850" v="375" actId="1035"/>
          <ac:spMkLst>
            <pc:docMk/>
            <pc:sldMk cId="3146303647" sldId="1325"/>
            <ac:spMk id="13" creationId="{DD558745-5C69-0920-841B-76921627943A}"/>
          </ac:spMkLst>
        </pc:spChg>
        <pc:spChg chg="add mod">
          <ac:chgData name="Carlos Arocha" userId="f629e0de194f0a22" providerId="LiveId" clId="{87924DC2-8BE8-4E7E-BB89-79F633436B71}" dt="2024-05-30T07:27:17.096" v="504" actId="1038"/>
          <ac:spMkLst>
            <pc:docMk/>
            <pc:sldMk cId="3146303647" sldId="1325"/>
            <ac:spMk id="14" creationId="{33140CD4-551C-2D9B-77B3-A0062B62E1F1}"/>
          </ac:spMkLst>
        </pc:spChg>
        <pc:spChg chg="add mod">
          <ac:chgData name="Carlos Arocha" userId="f629e0de194f0a22" providerId="LiveId" clId="{87924DC2-8BE8-4E7E-BB89-79F633436B71}" dt="2024-05-30T07:30:01.615" v="718" actId="1038"/>
          <ac:spMkLst>
            <pc:docMk/>
            <pc:sldMk cId="3146303647" sldId="1325"/>
            <ac:spMk id="15" creationId="{4EEE52F2-2F99-D67C-29CD-9B1E183AD43C}"/>
          </ac:spMkLst>
        </pc:spChg>
        <pc:spChg chg="add mod">
          <ac:chgData name="Carlos Arocha" userId="f629e0de194f0a22" providerId="LiveId" clId="{87924DC2-8BE8-4E7E-BB89-79F633436B71}" dt="2024-05-30T07:29:54.454" v="706" actId="1037"/>
          <ac:spMkLst>
            <pc:docMk/>
            <pc:sldMk cId="3146303647" sldId="1325"/>
            <ac:spMk id="16" creationId="{FE6FDC2F-C935-B6FD-F74C-781511CC4170}"/>
          </ac:spMkLst>
        </pc:spChg>
        <pc:spChg chg="add mod">
          <ac:chgData name="Carlos Arocha" userId="f629e0de194f0a22" providerId="LiveId" clId="{87924DC2-8BE8-4E7E-BB89-79F633436B71}" dt="2024-05-30T07:28:47.243" v="650" actId="20577"/>
          <ac:spMkLst>
            <pc:docMk/>
            <pc:sldMk cId="3146303647" sldId="1325"/>
            <ac:spMk id="17" creationId="{CB48060C-8599-37B0-AD38-62DAD3D2547C}"/>
          </ac:spMkLst>
        </pc:spChg>
        <pc:spChg chg="add mod">
          <ac:chgData name="Carlos Arocha" userId="f629e0de194f0a22" providerId="LiveId" clId="{87924DC2-8BE8-4E7E-BB89-79F633436B71}" dt="2024-05-30T07:29:49.467" v="701" actId="1035"/>
          <ac:spMkLst>
            <pc:docMk/>
            <pc:sldMk cId="3146303647" sldId="1325"/>
            <ac:spMk id="18" creationId="{7AC01978-103F-2C25-A874-F97D7960D0E5}"/>
          </ac:spMkLst>
        </pc:spChg>
        <pc:spChg chg="add mod">
          <ac:chgData name="Carlos Arocha" userId="f629e0de194f0a22" providerId="LiveId" clId="{87924DC2-8BE8-4E7E-BB89-79F633436B71}" dt="2024-05-30T07:30:44.261" v="746" actId="20577"/>
          <ac:spMkLst>
            <pc:docMk/>
            <pc:sldMk cId="3146303647" sldId="1325"/>
            <ac:spMk id="19" creationId="{A2D87E3E-2194-6D2E-2E33-8DF421FD59B8}"/>
          </ac:spMkLst>
        </pc:spChg>
        <pc:graphicFrameChg chg="add del mod modGraphic">
          <ac:chgData name="Carlos Arocha" userId="f629e0de194f0a22" providerId="LiveId" clId="{87924DC2-8BE8-4E7E-BB89-79F633436B71}" dt="2024-05-30T07:22:14.237" v="173" actId="478"/>
          <ac:graphicFrameMkLst>
            <pc:docMk/>
            <pc:sldMk cId="3146303647" sldId="1325"/>
            <ac:graphicFrameMk id="8" creationId="{C0A7BF72-0725-032C-6950-08E9BB52DA00}"/>
          </ac:graphicFrameMkLst>
        </pc:graphicFrameChg>
        <pc:inkChg chg="add">
          <ac:chgData name="Carlos Arocha" userId="f629e0de194f0a22" providerId="LiveId" clId="{87924DC2-8BE8-4E7E-BB89-79F633436B71}" dt="2024-05-30T12:37:57.290" v="2372"/>
          <ac:inkMkLst>
            <pc:docMk/>
            <pc:sldMk cId="3146303647" sldId="1325"/>
            <ac:inkMk id="3" creationId="{DD29BBED-E7F5-9D8C-3203-C67E5D54F8A4}"/>
          </ac:inkMkLst>
        </pc:inkChg>
      </pc:sldChg>
      <pc:sldChg chg="addSp delSp modSp mod">
        <pc:chgData name="Carlos Arocha" userId="f629e0de194f0a22" providerId="LiveId" clId="{87924DC2-8BE8-4E7E-BB89-79F633436B71}" dt="2024-05-30T13:19:42.328" v="2374"/>
        <pc:sldMkLst>
          <pc:docMk/>
          <pc:sldMk cId="3385248518" sldId="1329"/>
        </pc:sldMkLst>
        <pc:graphicFrameChg chg="mod">
          <ac:chgData name="Carlos Arocha" userId="f629e0de194f0a22" providerId="LiveId" clId="{87924DC2-8BE8-4E7E-BB89-79F633436B71}" dt="2024-05-30T08:20:51.497" v="2035" actId="1035"/>
          <ac:graphicFrameMkLst>
            <pc:docMk/>
            <pc:sldMk cId="3385248518" sldId="1329"/>
            <ac:graphicFrameMk id="7" creationId="{8F67C6E2-ABF6-ADD7-09F4-76B03AD66961}"/>
          </ac:graphicFrameMkLst>
        </pc:graphicFrameChg>
        <pc:inkChg chg="add">
          <ac:chgData name="Carlos Arocha" userId="f629e0de194f0a22" providerId="LiveId" clId="{87924DC2-8BE8-4E7E-BB89-79F633436B71}" dt="2024-05-30T13:19:42.328" v="2374"/>
          <ac:inkMkLst>
            <pc:docMk/>
            <pc:sldMk cId="3385248518" sldId="1329"/>
            <ac:inkMk id="2" creationId="{1C0C4516-0FA0-38AC-06CE-84DC131ABFB3}"/>
          </ac:inkMkLst>
        </pc:inkChg>
        <pc:inkChg chg="del">
          <ac:chgData name="Carlos Arocha" userId="f629e0de194f0a22" providerId="LiveId" clId="{87924DC2-8BE8-4E7E-BB89-79F633436B71}" dt="2024-05-30T08:20:42.771" v="2025" actId="478"/>
          <ac:inkMkLst>
            <pc:docMk/>
            <pc:sldMk cId="3385248518" sldId="1329"/>
            <ac:inkMk id="2" creationId="{5B6FF5B3-7537-1436-5751-3BA8D449F41C}"/>
          </ac:inkMkLst>
        </pc:inkChg>
      </pc:sldChg>
      <pc:sldChg chg="addSp delSp modSp mod">
        <pc:chgData name="Carlos Arocha" userId="f629e0de194f0a22" providerId="LiveId" clId="{87924DC2-8BE8-4E7E-BB89-79F633436B71}" dt="2024-05-30T12:44:08.253" v="2373"/>
        <pc:sldMkLst>
          <pc:docMk/>
          <pc:sldMk cId="3432975919" sldId="1332"/>
        </pc:sldMkLst>
        <pc:spChg chg="mod">
          <ac:chgData name="Carlos Arocha" userId="f629e0de194f0a22" providerId="LiveId" clId="{87924DC2-8BE8-4E7E-BB89-79F633436B71}" dt="2024-05-30T08:01:40.681" v="1417" actId="20577"/>
          <ac:spMkLst>
            <pc:docMk/>
            <pc:sldMk cId="3432975919" sldId="1332"/>
            <ac:spMk id="2" creationId="{CCF2B98E-45AB-46C9-B094-EBD4CA660B85}"/>
          </ac:spMkLst>
        </pc:spChg>
        <pc:spChg chg="del">
          <ac:chgData name="Carlos Arocha" userId="f629e0de194f0a22" providerId="LiveId" clId="{87924DC2-8BE8-4E7E-BB89-79F633436B71}" dt="2024-05-30T08:01:44.316" v="1418" actId="478"/>
          <ac:spMkLst>
            <pc:docMk/>
            <pc:sldMk cId="3432975919" sldId="1332"/>
            <ac:spMk id="3" creationId="{2E506A9B-1DD0-4633-88E9-01CA85DB57A6}"/>
          </ac:spMkLst>
        </pc:spChg>
        <pc:spChg chg="add del mod">
          <ac:chgData name="Carlos Arocha" userId="f629e0de194f0a22" providerId="LiveId" clId="{87924DC2-8BE8-4E7E-BB89-79F633436B71}" dt="2024-05-30T08:01:46.469" v="1419" actId="478"/>
          <ac:spMkLst>
            <pc:docMk/>
            <pc:sldMk cId="3432975919" sldId="1332"/>
            <ac:spMk id="7" creationId="{5F58F320-C35E-5208-DC98-F924033A54E0}"/>
          </ac:spMkLst>
        </pc:spChg>
        <pc:spChg chg="add del">
          <ac:chgData name="Carlos Arocha" userId="f629e0de194f0a22" providerId="LiveId" clId="{87924DC2-8BE8-4E7E-BB89-79F633436B71}" dt="2024-05-30T08:08:54.243" v="1421" actId="478"/>
          <ac:spMkLst>
            <pc:docMk/>
            <pc:sldMk cId="3432975919" sldId="1332"/>
            <ac:spMk id="8" creationId="{59724878-1946-78B7-8E89-5F35DD4C3B2E}"/>
          </ac:spMkLst>
        </pc:spChg>
        <pc:spChg chg="add mod">
          <ac:chgData name="Carlos Arocha" userId="f629e0de194f0a22" providerId="LiveId" clId="{87924DC2-8BE8-4E7E-BB89-79F633436B71}" dt="2024-05-30T08:09:13.502" v="1423" actId="14100"/>
          <ac:spMkLst>
            <pc:docMk/>
            <pc:sldMk cId="3432975919" sldId="1332"/>
            <ac:spMk id="9" creationId="{DBD5EC6F-63A3-F046-61EC-F4236E9A26D6}"/>
          </ac:spMkLst>
        </pc:spChg>
        <pc:spChg chg="add mod">
          <ac:chgData name="Carlos Arocha" userId="f629e0de194f0a22" providerId="LiveId" clId="{87924DC2-8BE8-4E7E-BB89-79F633436B71}" dt="2024-05-30T08:49:49.771" v="2343" actId="20577"/>
          <ac:spMkLst>
            <pc:docMk/>
            <pc:sldMk cId="3432975919" sldId="1332"/>
            <ac:spMk id="14" creationId="{1F100DA8-4AAA-0894-3FC3-40662AF275C1}"/>
          </ac:spMkLst>
        </pc:spChg>
        <pc:picChg chg="add mod">
          <ac:chgData name="Carlos Arocha" userId="f629e0de194f0a22" providerId="LiveId" clId="{87924DC2-8BE8-4E7E-BB89-79F633436B71}" dt="2024-05-30T08:58:28.462" v="2348" actId="1037"/>
          <ac:picMkLst>
            <pc:docMk/>
            <pc:sldMk cId="3432975919" sldId="1332"/>
            <ac:picMk id="11" creationId="{D8179CFA-EBC2-48E3-4D71-F78E286FAFB7}"/>
          </ac:picMkLst>
        </pc:picChg>
        <pc:picChg chg="add del mod">
          <ac:chgData name="Carlos Arocha" userId="f629e0de194f0a22" providerId="LiveId" clId="{87924DC2-8BE8-4E7E-BB89-79F633436B71}" dt="2024-05-30T08:18:32.433" v="1899" actId="478"/>
          <ac:picMkLst>
            <pc:docMk/>
            <pc:sldMk cId="3432975919" sldId="1332"/>
            <ac:picMk id="13" creationId="{38223744-187D-B251-A6A0-756CCCAACD8D}"/>
          </ac:picMkLst>
        </pc:picChg>
        <pc:picChg chg="add mod">
          <ac:chgData name="Carlos Arocha" userId="f629e0de194f0a22" providerId="LiveId" clId="{87924DC2-8BE8-4E7E-BB89-79F633436B71}" dt="2024-05-30T08:58:28.462" v="2348" actId="1037"/>
          <ac:picMkLst>
            <pc:docMk/>
            <pc:sldMk cId="3432975919" sldId="1332"/>
            <ac:picMk id="16" creationId="{47E08DC1-F16C-59AA-B301-98B71C81FD80}"/>
          </ac:picMkLst>
        </pc:picChg>
        <pc:inkChg chg="add">
          <ac:chgData name="Carlos Arocha" userId="f629e0de194f0a22" providerId="LiveId" clId="{87924DC2-8BE8-4E7E-BB89-79F633436B71}" dt="2024-05-30T12:44:08.253" v="2373"/>
          <ac:inkMkLst>
            <pc:docMk/>
            <pc:sldMk cId="3432975919" sldId="1332"/>
            <ac:inkMk id="3" creationId="{658EE755-7E7D-4C27-BCF6-29CEDD403632}"/>
          </ac:inkMkLst>
        </pc:inkChg>
      </pc:sldChg>
      <pc:sldChg chg="del">
        <pc:chgData name="Carlos Arocha" userId="f629e0de194f0a22" providerId="LiveId" clId="{87924DC2-8BE8-4E7E-BB89-79F633436B71}" dt="2024-05-30T08:16:28.932" v="1898" actId="47"/>
        <pc:sldMkLst>
          <pc:docMk/>
          <pc:sldMk cId="3036741840" sldId="1337"/>
        </pc:sldMkLst>
      </pc:sldChg>
      <pc:sldChg chg="modSp del mod">
        <pc:chgData name="Carlos Arocha" userId="f629e0de194f0a22" providerId="LiveId" clId="{87924DC2-8BE8-4E7E-BB89-79F633436B71}" dt="2024-05-30T08:16:28.932" v="1898" actId="47"/>
        <pc:sldMkLst>
          <pc:docMk/>
          <pc:sldMk cId="2309416291" sldId="1338"/>
        </pc:sldMkLst>
        <pc:spChg chg="mod">
          <ac:chgData name="Carlos Arocha" userId="f629e0de194f0a22" providerId="LiveId" clId="{87924DC2-8BE8-4E7E-BB89-79F633436B71}" dt="2024-05-30T08:16:19.074" v="1897" actId="20577"/>
          <ac:spMkLst>
            <pc:docMk/>
            <pc:sldMk cId="2309416291" sldId="1338"/>
            <ac:spMk id="2" creationId="{CCF2B98E-45AB-46C9-B094-EBD4CA660B85}"/>
          </ac:spMkLst>
        </pc:spChg>
      </pc:sldChg>
      <pc:sldChg chg="del">
        <pc:chgData name="Carlos Arocha" userId="f629e0de194f0a22" providerId="LiveId" clId="{87924DC2-8BE8-4E7E-BB89-79F633436B71}" dt="2024-05-30T08:16:28.932" v="1898" actId="47"/>
        <pc:sldMkLst>
          <pc:docMk/>
          <pc:sldMk cId="3669169562" sldId="1340"/>
        </pc:sldMkLst>
      </pc:sldChg>
      <pc:sldChg chg="del">
        <pc:chgData name="Carlos Arocha" userId="f629e0de194f0a22" providerId="LiveId" clId="{87924DC2-8BE8-4E7E-BB89-79F633436B71}" dt="2024-05-30T08:16:28.932" v="1898" actId="47"/>
        <pc:sldMkLst>
          <pc:docMk/>
          <pc:sldMk cId="1355450199" sldId="1341"/>
        </pc:sldMkLst>
      </pc:sldChg>
      <pc:sldChg chg="addSp delSp modSp add mod">
        <pc:chgData name="Carlos Arocha" userId="f629e0de194f0a22" providerId="LiveId" clId="{87924DC2-8BE8-4E7E-BB89-79F633436B71}" dt="2024-05-30T12:37:57.290" v="2372"/>
        <pc:sldMkLst>
          <pc:docMk/>
          <pc:sldMk cId="3935161070" sldId="1342"/>
        </pc:sldMkLst>
        <pc:spChg chg="mod">
          <ac:chgData name="Carlos Arocha" userId="f629e0de194f0a22" providerId="LiveId" clId="{87924DC2-8BE8-4E7E-BB89-79F633436B71}" dt="2024-05-30T07:32:22.966" v="763" actId="20577"/>
          <ac:spMkLst>
            <pc:docMk/>
            <pc:sldMk cId="3935161070" sldId="1342"/>
            <ac:spMk id="2" creationId="{CCF2B98E-45AB-46C9-B094-EBD4CA660B85}"/>
          </ac:spMkLst>
        </pc:spChg>
        <pc:spChg chg="add del mod">
          <ac:chgData name="Carlos Arocha" userId="f629e0de194f0a22" providerId="LiveId" clId="{87924DC2-8BE8-4E7E-BB89-79F633436B71}" dt="2024-05-30T07:33:04.098" v="773" actId="478"/>
          <ac:spMkLst>
            <pc:docMk/>
            <pc:sldMk cId="3935161070" sldId="1342"/>
            <ac:spMk id="3" creationId="{594B3A71-88A9-9761-03C2-A2525917EF29}"/>
          </ac:spMkLst>
        </pc:spChg>
        <pc:spChg chg="del">
          <ac:chgData name="Carlos Arocha" userId="f629e0de194f0a22" providerId="LiveId" clId="{87924DC2-8BE8-4E7E-BB89-79F633436B71}" dt="2024-05-30T07:32:25.941" v="764" actId="478"/>
          <ac:spMkLst>
            <pc:docMk/>
            <pc:sldMk cId="3935161070" sldId="1342"/>
            <ac:spMk id="10" creationId="{F7AB5799-2931-2135-0E13-33ED362AA2DA}"/>
          </ac:spMkLst>
        </pc:spChg>
        <pc:spChg chg="del">
          <ac:chgData name="Carlos Arocha" userId="f629e0de194f0a22" providerId="LiveId" clId="{87924DC2-8BE8-4E7E-BB89-79F633436B71}" dt="2024-05-30T07:32:29.904" v="766" actId="478"/>
          <ac:spMkLst>
            <pc:docMk/>
            <pc:sldMk cId="3935161070" sldId="1342"/>
            <ac:spMk id="11" creationId="{6063D867-3FF9-31E2-6FAB-249EA3DFCF46}"/>
          </ac:spMkLst>
        </pc:spChg>
        <pc:spChg chg="del">
          <ac:chgData name="Carlos Arocha" userId="f629e0de194f0a22" providerId="LiveId" clId="{87924DC2-8BE8-4E7E-BB89-79F633436B71}" dt="2024-05-30T07:32:33.937" v="769" actId="478"/>
          <ac:spMkLst>
            <pc:docMk/>
            <pc:sldMk cId="3935161070" sldId="1342"/>
            <ac:spMk id="12" creationId="{C6CF49BF-322F-FFB1-061A-63588AF61941}"/>
          </ac:spMkLst>
        </pc:spChg>
        <pc:spChg chg="del">
          <ac:chgData name="Carlos Arocha" userId="f629e0de194f0a22" providerId="LiveId" clId="{87924DC2-8BE8-4E7E-BB89-79F633436B71}" dt="2024-05-30T07:32:28.776" v="765" actId="478"/>
          <ac:spMkLst>
            <pc:docMk/>
            <pc:sldMk cId="3935161070" sldId="1342"/>
            <ac:spMk id="13" creationId="{DD558745-5C69-0920-841B-76921627943A}"/>
          </ac:spMkLst>
        </pc:spChg>
        <pc:spChg chg="del">
          <ac:chgData name="Carlos Arocha" userId="f629e0de194f0a22" providerId="LiveId" clId="{87924DC2-8BE8-4E7E-BB89-79F633436B71}" dt="2024-05-30T07:32:32.890" v="768" actId="478"/>
          <ac:spMkLst>
            <pc:docMk/>
            <pc:sldMk cId="3935161070" sldId="1342"/>
            <ac:spMk id="14" creationId="{33140CD4-551C-2D9B-77B3-A0062B62E1F1}"/>
          </ac:spMkLst>
        </pc:spChg>
        <pc:spChg chg="del">
          <ac:chgData name="Carlos Arocha" userId="f629e0de194f0a22" providerId="LiveId" clId="{87924DC2-8BE8-4E7E-BB89-79F633436B71}" dt="2024-05-30T07:32:38.716" v="770" actId="478"/>
          <ac:spMkLst>
            <pc:docMk/>
            <pc:sldMk cId="3935161070" sldId="1342"/>
            <ac:spMk id="15" creationId="{4EEE52F2-2F99-D67C-29CD-9B1E183AD43C}"/>
          </ac:spMkLst>
        </pc:spChg>
        <pc:spChg chg="del">
          <ac:chgData name="Carlos Arocha" userId="f629e0de194f0a22" providerId="LiveId" clId="{87924DC2-8BE8-4E7E-BB89-79F633436B71}" dt="2024-05-30T07:32:38.716" v="770" actId="478"/>
          <ac:spMkLst>
            <pc:docMk/>
            <pc:sldMk cId="3935161070" sldId="1342"/>
            <ac:spMk id="16" creationId="{FE6FDC2F-C935-B6FD-F74C-781511CC4170}"/>
          </ac:spMkLst>
        </pc:spChg>
        <pc:spChg chg="del">
          <ac:chgData name="Carlos Arocha" userId="f629e0de194f0a22" providerId="LiveId" clId="{87924DC2-8BE8-4E7E-BB89-79F633436B71}" dt="2024-05-30T07:32:31.374" v="767" actId="478"/>
          <ac:spMkLst>
            <pc:docMk/>
            <pc:sldMk cId="3935161070" sldId="1342"/>
            <ac:spMk id="17" creationId="{CB48060C-8599-37B0-AD38-62DAD3D2547C}"/>
          </ac:spMkLst>
        </pc:spChg>
        <pc:spChg chg="del">
          <ac:chgData name="Carlos Arocha" userId="f629e0de194f0a22" providerId="LiveId" clId="{87924DC2-8BE8-4E7E-BB89-79F633436B71}" dt="2024-05-30T07:32:38.716" v="770" actId="478"/>
          <ac:spMkLst>
            <pc:docMk/>
            <pc:sldMk cId="3935161070" sldId="1342"/>
            <ac:spMk id="18" creationId="{7AC01978-103F-2C25-A874-F97D7960D0E5}"/>
          </ac:spMkLst>
        </pc:spChg>
        <pc:spChg chg="del">
          <ac:chgData name="Carlos Arocha" userId="f629e0de194f0a22" providerId="LiveId" clId="{87924DC2-8BE8-4E7E-BB89-79F633436B71}" dt="2024-05-30T07:32:38.716" v="770" actId="478"/>
          <ac:spMkLst>
            <pc:docMk/>
            <pc:sldMk cId="3935161070" sldId="1342"/>
            <ac:spMk id="19" creationId="{A2D87E3E-2194-6D2E-2E33-8DF421FD59B8}"/>
          </ac:spMkLst>
        </pc:spChg>
        <pc:spChg chg="add del mod">
          <ac:chgData name="Carlos Arocha" userId="f629e0de194f0a22" providerId="LiveId" clId="{87924DC2-8BE8-4E7E-BB89-79F633436B71}" dt="2024-05-30T07:38:14.091" v="917" actId="478"/>
          <ac:spMkLst>
            <pc:docMk/>
            <pc:sldMk cId="3935161070" sldId="1342"/>
            <ac:spMk id="29" creationId="{EBA7071F-F4F8-31ED-6751-C3ED592E1FB6}"/>
          </ac:spMkLst>
        </pc:spChg>
        <pc:spChg chg="add mod">
          <ac:chgData name="Carlos Arocha" userId="f629e0de194f0a22" providerId="LiveId" clId="{87924DC2-8BE8-4E7E-BB89-79F633436B71}" dt="2024-05-30T07:38:12.153" v="916" actId="1076"/>
          <ac:spMkLst>
            <pc:docMk/>
            <pc:sldMk cId="3935161070" sldId="1342"/>
            <ac:spMk id="30" creationId="{6D15E390-79D9-BB7F-B21E-E065B6E633FA}"/>
          </ac:spMkLst>
        </pc:spChg>
        <pc:spChg chg="add mod">
          <ac:chgData name="Carlos Arocha" userId="f629e0de194f0a22" providerId="LiveId" clId="{87924DC2-8BE8-4E7E-BB89-79F633436B71}" dt="2024-05-30T07:38:42.390" v="932" actId="1076"/>
          <ac:spMkLst>
            <pc:docMk/>
            <pc:sldMk cId="3935161070" sldId="1342"/>
            <ac:spMk id="31" creationId="{CA8BE19B-156C-A325-287F-88B081A6E8CB}"/>
          </ac:spMkLst>
        </pc:spChg>
        <pc:spChg chg="add mod">
          <ac:chgData name="Carlos Arocha" userId="f629e0de194f0a22" providerId="LiveId" clId="{87924DC2-8BE8-4E7E-BB89-79F633436B71}" dt="2024-05-30T07:39:15.176" v="951" actId="1038"/>
          <ac:spMkLst>
            <pc:docMk/>
            <pc:sldMk cId="3935161070" sldId="1342"/>
            <ac:spMk id="32" creationId="{022A309E-F0B8-A2AB-B60D-A0E73DB36A8A}"/>
          </ac:spMkLst>
        </pc:spChg>
        <pc:spChg chg="add mod">
          <ac:chgData name="Carlos Arocha" userId="f629e0de194f0a22" providerId="LiveId" clId="{87924DC2-8BE8-4E7E-BB89-79F633436B71}" dt="2024-05-30T07:39:33.181" v="975" actId="1038"/>
          <ac:spMkLst>
            <pc:docMk/>
            <pc:sldMk cId="3935161070" sldId="1342"/>
            <ac:spMk id="33" creationId="{8E66E19A-C8A9-F621-AD78-50557821FA50}"/>
          </ac:spMkLst>
        </pc:spChg>
        <pc:spChg chg="add del">
          <ac:chgData name="Carlos Arocha" userId="f629e0de194f0a22" providerId="LiveId" clId="{87924DC2-8BE8-4E7E-BB89-79F633436B71}" dt="2024-05-30T08:45:17.348" v="2145" actId="22"/>
          <ac:spMkLst>
            <pc:docMk/>
            <pc:sldMk cId="3935161070" sldId="1342"/>
            <ac:spMk id="35" creationId="{E2C8B970-EC86-1F1B-BBA9-18CC33E107A2}"/>
          </ac:spMkLst>
        </pc:spChg>
        <pc:spChg chg="add mod">
          <ac:chgData name="Carlos Arocha" userId="f629e0de194f0a22" providerId="LiveId" clId="{87924DC2-8BE8-4E7E-BB89-79F633436B71}" dt="2024-05-30T08:46:18.044" v="2153" actId="2711"/>
          <ac:spMkLst>
            <pc:docMk/>
            <pc:sldMk cId="3935161070" sldId="1342"/>
            <ac:spMk id="37" creationId="{4094F6D1-FEF4-A760-BA4F-E4FCC8A49116}"/>
          </ac:spMkLst>
        </pc:spChg>
        <pc:picChg chg="add mod">
          <ac:chgData name="Carlos Arocha" userId="f629e0de194f0a22" providerId="LiveId" clId="{87924DC2-8BE8-4E7E-BB89-79F633436B71}" dt="2024-05-30T07:36:12.949" v="807" actId="12789"/>
          <ac:picMkLst>
            <pc:docMk/>
            <pc:sldMk cId="3935161070" sldId="1342"/>
            <ac:picMk id="7" creationId="{01E3C5C6-7AEA-2A84-C94D-E1DF1263BA59}"/>
          </ac:picMkLst>
        </pc:picChg>
        <pc:picChg chg="add mod">
          <ac:chgData name="Carlos Arocha" userId="f629e0de194f0a22" providerId="LiveId" clId="{87924DC2-8BE8-4E7E-BB89-79F633436B71}" dt="2024-05-30T07:36:52.759" v="827" actId="1076"/>
          <ac:picMkLst>
            <pc:docMk/>
            <pc:sldMk cId="3935161070" sldId="1342"/>
            <ac:picMk id="9" creationId="{72A2A20B-E385-9C56-4FC8-51D9ED4F7F89}"/>
          </ac:picMkLst>
        </pc:picChg>
        <pc:picChg chg="add del mod">
          <ac:chgData name="Carlos Arocha" userId="f629e0de194f0a22" providerId="LiveId" clId="{87924DC2-8BE8-4E7E-BB89-79F633436B71}" dt="2024-05-30T07:34:15.466" v="779" actId="478"/>
          <ac:picMkLst>
            <pc:docMk/>
            <pc:sldMk cId="3935161070" sldId="1342"/>
            <ac:picMk id="21" creationId="{6C2BE972-D4A0-3847-68B9-51B2D3BF6D16}"/>
          </ac:picMkLst>
        </pc:picChg>
        <pc:picChg chg="add mod">
          <ac:chgData name="Carlos Arocha" userId="f629e0de194f0a22" providerId="LiveId" clId="{87924DC2-8BE8-4E7E-BB89-79F633436B71}" dt="2024-05-30T07:36:12.949" v="807" actId="12789"/>
          <ac:picMkLst>
            <pc:docMk/>
            <pc:sldMk cId="3935161070" sldId="1342"/>
            <ac:picMk id="23" creationId="{2E3CFCD0-4292-7858-ED74-06DBB194C7AE}"/>
          </ac:picMkLst>
        </pc:picChg>
        <pc:picChg chg="add mod">
          <ac:chgData name="Carlos Arocha" userId="f629e0de194f0a22" providerId="LiveId" clId="{87924DC2-8BE8-4E7E-BB89-79F633436B71}" dt="2024-05-30T07:37:37.568" v="886" actId="1036"/>
          <ac:picMkLst>
            <pc:docMk/>
            <pc:sldMk cId="3935161070" sldId="1342"/>
            <ac:picMk id="24" creationId="{09A57305-44A2-D5E0-B40A-00395068C5C3}"/>
          </ac:picMkLst>
        </pc:picChg>
        <pc:picChg chg="add mod">
          <ac:chgData name="Carlos Arocha" userId="f629e0de194f0a22" providerId="LiveId" clId="{87924DC2-8BE8-4E7E-BB89-79F633436B71}" dt="2024-05-30T07:37:19.841" v="831" actId="1076"/>
          <ac:picMkLst>
            <pc:docMk/>
            <pc:sldMk cId="3935161070" sldId="1342"/>
            <ac:picMk id="26" creationId="{B43B110A-5BD0-534B-3C3D-6AA056415B07}"/>
          </ac:picMkLst>
        </pc:picChg>
        <pc:picChg chg="add mod">
          <ac:chgData name="Carlos Arocha" userId="f629e0de194f0a22" providerId="LiveId" clId="{87924DC2-8BE8-4E7E-BB89-79F633436B71}" dt="2024-05-30T07:37:10.554" v="830" actId="1076"/>
          <ac:picMkLst>
            <pc:docMk/>
            <pc:sldMk cId="3935161070" sldId="1342"/>
            <ac:picMk id="27" creationId="{F77F1EB9-EDA1-DA30-FB94-664EB26DC28F}"/>
          </ac:picMkLst>
        </pc:picChg>
        <pc:picChg chg="add mod">
          <ac:chgData name="Carlos Arocha" userId="f629e0de194f0a22" providerId="LiveId" clId="{87924DC2-8BE8-4E7E-BB89-79F633436B71}" dt="2024-05-30T07:37:34.378" v="874" actId="1038"/>
          <ac:picMkLst>
            <pc:docMk/>
            <pc:sldMk cId="3935161070" sldId="1342"/>
            <ac:picMk id="28" creationId="{326386BC-1B9C-3F04-F0D7-30C68947A4EC}"/>
          </ac:picMkLst>
        </pc:picChg>
        <pc:inkChg chg="add">
          <ac:chgData name="Carlos Arocha" userId="f629e0de194f0a22" providerId="LiveId" clId="{87924DC2-8BE8-4E7E-BB89-79F633436B71}" dt="2024-05-30T12:37:57.290" v="2372"/>
          <ac:inkMkLst>
            <pc:docMk/>
            <pc:sldMk cId="3935161070" sldId="1342"/>
            <ac:inkMk id="3" creationId="{0471E173-3944-580C-634C-E08AD2EE2DF8}"/>
          </ac:inkMkLst>
        </pc:inkChg>
      </pc:sldChg>
      <pc:sldChg chg="addSp delSp modSp new mod">
        <pc:chgData name="Carlos Arocha" userId="f629e0de194f0a22" providerId="LiveId" clId="{87924DC2-8BE8-4E7E-BB89-79F633436B71}" dt="2024-05-30T12:37:57.290" v="2372"/>
        <pc:sldMkLst>
          <pc:docMk/>
          <pc:sldMk cId="1397853383" sldId="1343"/>
        </pc:sldMkLst>
        <pc:spChg chg="mod">
          <ac:chgData name="Carlos Arocha" userId="f629e0de194f0a22" providerId="LiveId" clId="{87924DC2-8BE8-4E7E-BB89-79F633436B71}" dt="2024-05-30T07:48:00.826" v="1347" actId="6549"/>
          <ac:spMkLst>
            <pc:docMk/>
            <pc:sldMk cId="1397853383" sldId="1343"/>
            <ac:spMk id="2" creationId="{E978F158-9EA0-6ECC-D47D-37A562DD0F16}"/>
          </ac:spMkLst>
        </pc:spChg>
        <pc:spChg chg="del">
          <ac:chgData name="Carlos Arocha" userId="f629e0de194f0a22" providerId="LiveId" clId="{87924DC2-8BE8-4E7E-BB89-79F633436B71}" dt="2024-05-30T07:39:50.551" v="977" actId="478"/>
          <ac:spMkLst>
            <pc:docMk/>
            <pc:sldMk cId="1397853383" sldId="1343"/>
            <ac:spMk id="3" creationId="{82EDB39B-EAE1-8503-96A4-0C1C581F43BA}"/>
          </ac:spMkLst>
        </pc:spChg>
        <pc:spChg chg="add mod">
          <ac:chgData name="Carlos Arocha" userId="f629e0de194f0a22" providerId="LiveId" clId="{87924DC2-8BE8-4E7E-BB89-79F633436B71}" dt="2024-05-30T08:48:02.970" v="2220" actId="20577"/>
          <ac:spMkLst>
            <pc:docMk/>
            <pc:sldMk cId="1397853383" sldId="1343"/>
            <ac:spMk id="7" creationId="{3314A63F-BE20-17A1-6D6A-EC14F4A40523}"/>
          </ac:spMkLst>
        </pc:spChg>
        <pc:graphicFrameChg chg="add mod modGraphic">
          <ac:chgData name="Carlos Arocha" userId="f629e0de194f0a22" providerId="LiveId" clId="{87924DC2-8BE8-4E7E-BB89-79F633436B71}" dt="2024-05-30T07:48:50.437" v="1393" actId="6549"/>
          <ac:graphicFrameMkLst>
            <pc:docMk/>
            <pc:sldMk cId="1397853383" sldId="1343"/>
            <ac:graphicFrameMk id="6" creationId="{2D5D8867-D03E-E71A-0CEC-1A2ABF900CD7}"/>
          </ac:graphicFrameMkLst>
        </pc:graphicFrameChg>
        <pc:inkChg chg="add">
          <ac:chgData name="Carlos Arocha" userId="f629e0de194f0a22" providerId="LiveId" clId="{87924DC2-8BE8-4E7E-BB89-79F633436B71}" dt="2024-05-30T12:37:57.290" v="2372"/>
          <ac:inkMkLst>
            <pc:docMk/>
            <pc:sldMk cId="1397853383" sldId="1343"/>
            <ac:inkMk id="3" creationId="{3117592F-1794-7ECE-2911-ACD91E208FA4}"/>
          </ac:inkMkLst>
        </pc:inkChg>
      </pc:sldChg>
      <pc:sldMasterChg chg="modSp mod modSldLayout">
        <pc:chgData name="Carlos Arocha" userId="f629e0de194f0a22" providerId="LiveId" clId="{87924DC2-8BE8-4E7E-BB89-79F633436B71}" dt="2024-05-30T08:22:10.513" v="2054" actId="1076"/>
        <pc:sldMasterMkLst>
          <pc:docMk/>
          <pc:sldMasterMk cId="4166569594" sldId="2147483672"/>
        </pc:sldMasterMkLst>
        <pc:spChg chg="mod">
          <ac:chgData name="Carlos Arocha" userId="f629e0de194f0a22" providerId="LiveId" clId="{87924DC2-8BE8-4E7E-BB89-79F633436B71}" dt="2024-05-30T08:22:10.513" v="2054" actId="1076"/>
          <ac:spMkLst>
            <pc:docMk/>
            <pc:sldMasterMk cId="4166569594" sldId="2147483672"/>
            <ac:spMk id="5" creationId="{00000000-0000-0000-0000-000000000000}"/>
          </ac:spMkLst>
        </pc:spChg>
        <pc:sldLayoutChg chg="modSp mod">
          <pc:chgData name="Carlos Arocha" userId="f629e0de194f0a22" providerId="LiveId" clId="{87924DC2-8BE8-4E7E-BB89-79F633436B71}" dt="2024-05-30T08:22:02.440" v="2053" actId="1076"/>
          <pc:sldLayoutMkLst>
            <pc:docMk/>
            <pc:sldMasterMk cId="4166569594" sldId="2147483672"/>
            <pc:sldLayoutMk cId="403261769" sldId="2147483695"/>
          </pc:sldLayoutMkLst>
          <pc:spChg chg="mod">
            <ac:chgData name="Carlos Arocha" userId="f629e0de194f0a22" providerId="LiveId" clId="{87924DC2-8BE8-4E7E-BB89-79F633436B71}" dt="2024-05-30T08:22:02.440" v="2053" actId="1076"/>
            <ac:spMkLst>
              <pc:docMk/>
              <pc:sldMasterMk cId="4166569594" sldId="2147483672"/>
              <pc:sldLayoutMk cId="403261769" sldId="2147483695"/>
              <ac:spMk id="6" creationId="{00000000-0000-0000-0000-000000000000}"/>
            </ac:spMkLst>
          </pc:spChg>
        </pc:sldLayoutChg>
      </pc:sldMasterChg>
    </pc:docChg>
  </pc:docChgLst>
  <pc:docChgLst>
    <pc:chgData name="Carlos Arocha" userId="f629e0de194f0a22" providerId="LiveId" clId="{DEFE57E1-8C37-440D-ABDD-92D007577878}"/>
    <pc:docChg chg="custSel addSld delSld modSld">
      <pc:chgData name="Carlos Arocha" userId="f629e0de194f0a22" providerId="LiveId" clId="{DEFE57E1-8C37-440D-ABDD-92D007577878}" dt="2024-05-24T09:59:00.414" v="1922" actId="6549"/>
      <pc:docMkLst>
        <pc:docMk/>
      </pc:docMkLst>
      <pc:sldChg chg="modSp mod">
        <pc:chgData name="Carlos Arocha" userId="f629e0de194f0a22" providerId="LiveId" clId="{DEFE57E1-8C37-440D-ABDD-92D007577878}" dt="2024-05-24T09:59:00.414" v="1922" actId="6549"/>
        <pc:sldMkLst>
          <pc:docMk/>
          <pc:sldMk cId="2687324220" sldId="256"/>
        </pc:sldMkLst>
        <pc:spChg chg="mod">
          <ac:chgData name="Carlos Arocha" userId="f629e0de194f0a22" providerId="LiveId" clId="{DEFE57E1-8C37-440D-ABDD-92D007577878}" dt="2024-05-24T09:32:57.165" v="210" actId="6549"/>
          <ac:spMkLst>
            <pc:docMk/>
            <pc:sldMk cId="2687324220" sldId="256"/>
            <ac:spMk id="2" creationId="{25A7BA8D-A2BA-495F-9E8F-6D6E3929E3E0}"/>
          </ac:spMkLst>
        </pc:spChg>
        <pc:spChg chg="mod">
          <ac:chgData name="Carlos Arocha" userId="f629e0de194f0a22" providerId="LiveId" clId="{DEFE57E1-8C37-440D-ABDD-92D007577878}" dt="2024-05-24T09:59:00.414" v="1922" actId="6549"/>
          <ac:spMkLst>
            <pc:docMk/>
            <pc:sldMk cId="2687324220" sldId="256"/>
            <ac:spMk id="7" creationId="{29A3B4AC-E436-91D9-D7B1-D6C07FE93895}"/>
          </ac:spMkLst>
        </pc:spChg>
      </pc:sldChg>
      <pc:sldChg chg="modSp mod">
        <pc:chgData name="Carlos Arocha" userId="f629e0de194f0a22" providerId="LiveId" clId="{DEFE57E1-8C37-440D-ABDD-92D007577878}" dt="2024-05-24T09:34:45.565" v="291" actId="6549"/>
        <pc:sldMkLst>
          <pc:docMk/>
          <pc:sldMk cId="3856763311" sldId="311"/>
        </pc:sldMkLst>
        <pc:graphicFrameChg chg="mod modGraphic">
          <ac:chgData name="Carlos Arocha" userId="f629e0de194f0a22" providerId="LiveId" clId="{DEFE57E1-8C37-440D-ABDD-92D007577878}" dt="2024-05-24T09:34:45.565" v="291" actId="6549"/>
          <ac:graphicFrameMkLst>
            <pc:docMk/>
            <pc:sldMk cId="3856763311" sldId="311"/>
            <ac:graphicFrameMk id="7" creationId="{AA25F109-37DA-5FFE-EA34-E647BA81147D}"/>
          </ac:graphicFrameMkLst>
        </pc:graphicFrameChg>
      </pc:sldChg>
      <pc:sldChg chg="del">
        <pc:chgData name="Carlos Arocha" userId="f629e0de194f0a22" providerId="LiveId" clId="{DEFE57E1-8C37-440D-ABDD-92D007577878}" dt="2024-05-24T09:33:40.725" v="211" actId="47"/>
        <pc:sldMkLst>
          <pc:docMk/>
          <pc:sldMk cId="2981758394" sldId="1322"/>
        </pc:sldMkLst>
      </pc:sldChg>
      <pc:sldChg chg="delSp mod">
        <pc:chgData name="Carlos Arocha" userId="f629e0de194f0a22" providerId="LiveId" clId="{DEFE57E1-8C37-440D-ABDD-92D007577878}" dt="2024-05-24T09:58:48.950" v="1920" actId="478"/>
        <pc:sldMkLst>
          <pc:docMk/>
          <pc:sldMk cId="3146303647" sldId="1325"/>
        </pc:sldMkLst>
        <pc:inkChg chg="del">
          <ac:chgData name="Carlos Arocha" userId="f629e0de194f0a22" providerId="LiveId" clId="{DEFE57E1-8C37-440D-ABDD-92D007577878}" dt="2024-05-24T09:58:48.950" v="1920" actId="478"/>
          <ac:inkMkLst>
            <pc:docMk/>
            <pc:sldMk cId="3146303647" sldId="1325"/>
            <ac:inkMk id="6" creationId="{CA2F6C85-AB4E-D19B-B09D-35724587983D}"/>
          </ac:inkMkLst>
        </pc:inkChg>
      </pc:sldChg>
      <pc:sldChg chg="del">
        <pc:chgData name="Carlos Arocha" userId="f629e0de194f0a22" providerId="LiveId" clId="{DEFE57E1-8C37-440D-ABDD-92D007577878}" dt="2024-05-24T09:33:47.275" v="217" actId="47"/>
        <pc:sldMkLst>
          <pc:docMk/>
          <pc:sldMk cId="3825052786" sldId="1328"/>
        </pc:sldMkLst>
      </pc:sldChg>
      <pc:sldChg chg="addSp delSp modSp mod">
        <pc:chgData name="Carlos Arocha" userId="f629e0de194f0a22" providerId="LiveId" clId="{DEFE57E1-8C37-440D-ABDD-92D007577878}" dt="2024-05-24T09:35:52.215" v="300" actId="171"/>
        <pc:sldMkLst>
          <pc:docMk/>
          <pc:sldMk cId="3385248518" sldId="1329"/>
        </pc:sldMkLst>
        <pc:spChg chg="add mod">
          <ac:chgData name="Carlos Arocha" userId="f629e0de194f0a22" providerId="LiveId" clId="{DEFE57E1-8C37-440D-ABDD-92D007577878}" dt="2024-05-24T09:35:46.886" v="298"/>
          <ac:spMkLst>
            <pc:docMk/>
            <pc:sldMk cId="3385248518" sldId="1329"/>
            <ac:spMk id="6" creationId="{00000000-0008-0000-0000-000003080000}"/>
          </ac:spMkLst>
        </pc:spChg>
        <pc:graphicFrameChg chg="add mod">
          <ac:chgData name="Carlos Arocha" userId="f629e0de194f0a22" providerId="LiveId" clId="{DEFE57E1-8C37-440D-ABDD-92D007577878}" dt="2024-05-24T09:35:43.027" v="293"/>
          <ac:graphicFrameMkLst>
            <pc:docMk/>
            <pc:sldMk cId="3385248518" sldId="1329"/>
            <ac:graphicFrameMk id="3" creationId="{3893A72B-AB1F-A04E-7874-E27E0BC833B8}"/>
          </ac:graphicFrameMkLst>
        </pc:graphicFrameChg>
        <pc:graphicFrameChg chg="del">
          <ac:chgData name="Carlos Arocha" userId="f629e0de194f0a22" providerId="LiveId" clId="{DEFE57E1-8C37-440D-ABDD-92D007577878}" dt="2024-05-24T09:35:40.795" v="292" actId="478"/>
          <ac:graphicFrameMkLst>
            <pc:docMk/>
            <pc:sldMk cId="3385248518" sldId="1329"/>
            <ac:graphicFrameMk id="5" creationId="{2C876EBB-4484-9092-0EA0-D1C5984A0FB0}"/>
          </ac:graphicFrameMkLst>
        </pc:graphicFrameChg>
        <pc:graphicFrameChg chg="add mod ord">
          <ac:chgData name="Carlos Arocha" userId="f629e0de194f0a22" providerId="LiveId" clId="{DEFE57E1-8C37-440D-ABDD-92D007577878}" dt="2024-05-24T09:35:52.215" v="300" actId="171"/>
          <ac:graphicFrameMkLst>
            <pc:docMk/>
            <pc:sldMk cId="3385248518" sldId="1329"/>
            <ac:graphicFrameMk id="7" creationId="{8F67C6E2-ABF6-ADD7-09F4-76B03AD66961}"/>
          </ac:graphicFrameMkLst>
        </pc:graphicFrameChg>
      </pc:sldChg>
      <pc:sldChg chg="del">
        <pc:chgData name="Carlos Arocha" userId="f629e0de194f0a22" providerId="LiveId" clId="{DEFE57E1-8C37-440D-ABDD-92D007577878}" dt="2024-05-24T09:33:48.885" v="218" actId="47"/>
        <pc:sldMkLst>
          <pc:docMk/>
          <pc:sldMk cId="383483713" sldId="1330"/>
        </pc:sldMkLst>
      </pc:sldChg>
      <pc:sldChg chg="del">
        <pc:chgData name="Carlos Arocha" userId="f629e0de194f0a22" providerId="LiveId" clId="{DEFE57E1-8C37-440D-ABDD-92D007577878}" dt="2024-05-24T09:33:42.305" v="212" actId="47"/>
        <pc:sldMkLst>
          <pc:docMk/>
          <pc:sldMk cId="3772002740" sldId="1331"/>
        </pc:sldMkLst>
      </pc:sldChg>
      <pc:sldChg chg="delSp modSp mod">
        <pc:chgData name="Carlos Arocha" userId="f629e0de194f0a22" providerId="LiveId" clId="{DEFE57E1-8C37-440D-ABDD-92D007577878}" dt="2024-05-24T09:58:45.944" v="1919" actId="478"/>
        <pc:sldMkLst>
          <pc:docMk/>
          <pc:sldMk cId="3432975919" sldId="1332"/>
        </pc:sldMkLst>
        <pc:spChg chg="mod">
          <ac:chgData name="Carlos Arocha" userId="f629e0de194f0a22" providerId="LiveId" clId="{DEFE57E1-8C37-440D-ABDD-92D007577878}" dt="2024-05-24T09:58:44.074" v="1918" actId="20577"/>
          <ac:spMkLst>
            <pc:docMk/>
            <pc:sldMk cId="3432975919" sldId="1332"/>
            <ac:spMk id="3" creationId="{2E506A9B-1DD0-4633-88E9-01CA85DB57A6}"/>
          </ac:spMkLst>
        </pc:spChg>
        <pc:inkChg chg="del">
          <ac:chgData name="Carlos Arocha" userId="f629e0de194f0a22" providerId="LiveId" clId="{DEFE57E1-8C37-440D-ABDD-92D007577878}" dt="2024-05-24T09:58:45.944" v="1919" actId="478"/>
          <ac:inkMkLst>
            <pc:docMk/>
            <pc:sldMk cId="3432975919" sldId="1332"/>
            <ac:inkMk id="6" creationId="{56517397-00A1-CDEF-C912-22F93FF3940F}"/>
          </ac:inkMkLst>
        </pc:inkChg>
      </pc:sldChg>
      <pc:sldChg chg="del">
        <pc:chgData name="Carlos Arocha" userId="f629e0de194f0a22" providerId="LiveId" clId="{DEFE57E1-8C37-440D-ABDD-92D007577878}" dt="2024-05-24T09:33:43.065" v="213" actId="47"/>
        <pc:sldMkLst>
          <pc:docMk/>
          <pc:sldMk cId="257985639" sldId="1333"/>
        </pc:sldMkLst>
      </pc:sldChg>
      <pc:sldChg chg="del">
        <pc:chgData name="Carlos Arocha" userId="f629e0de194f0a22" providerId="LiveId" clId="{DEFE57E1-8C37-440D-ABDD-92D007577878}" dt="2024-05-24T09:33:43.875" v="214" actId="47"/>
        <pc:sldMkLst>
          <pc:docMk/>
          <pc:sldMk cId="4028587968" sldId="1334"/>
        </pc:sldMkLst>
      </pc:sldChg>
      <pc:sldChg chg="del">
        <pc:chgData name="Carlos Arocha" userId="f629e0de194f0a22" providerId="LiveId" clId="{DEFE57E1-8C37-440D-ABDD-92D007577878}" dt="2024-05-24T09:33:44.693" v="215" actId="47"/>
        <pc:sldMkLst>
          <pc:docMk/>
          <pc:sldMk cId="3951748442" sldId="1335"/>
        </pc:sldMkLst>
      </pc:sldChg>
      <pc:sldChg chg="del">
        <pc:chgData name="Carlos Arocha" userId="f629e0de194f0a22" providerId="LiveId" clId="{DEFE57E1-8C37-440D-ABDD-92D007577878}" dt="2024-05-24T09:33:46.045" v="216" actId="47"/>
        <pc:sldMkLst>
          <pc:docMk/>
          <pc:sldMk cId="1247074724" sldId="1336"/>
        </pc:sldMkLst>
      </pc:sldChg>
      <pc:sldChg chg="addSp delSp modSp add mod">
        <pc:chgData name="Carlos Arocha" userId="f629e0de194f0a22" providerId="LiveId" clId="{DEFE57E1-8C37-440D-ABDD-92D007577878}" dt="2024-05-24T09:36:47.486" v="365" actId="478"/>
        <pc:sldMkLst>
          <pc:docMk/>
          <pc:sldMk cId="2309416291" sldId="1338"/>
        </pc:sldMkLst>
        <pc:spChg chg="mod">
          <ac:chgData name="Carlos Arocha" userId="f629e0de194f0a22" providerId="LiveId" clId="{DEFE57E1-8C37-440D-ABDD-92D007577878}" dt="2024-05-24T09:36:41.485" v="363" actId="20577"/>
          <ac:spMkLst>
            <pc:docMk/>
            <pc:sldMk cId="2309416291" sldId="1338"/>
            <ac:spMk id="2" creationId="{CCF2B98E-45AB-46C9-B094-EBD4CA660B85}"/>
          </ac:spMkLst>
        </pc:spChg>
        <pc:spChg chg="del">
          <ac:chgData name="Carlos Arocha" userId="f629e0de194f0a22" providerId="LiveId" clId="{DEFE57E1-8C37-440D-ABDD-92D007577878}" dt="2024-05-24T09:36:46.045" v="364" actId="478"/>
          <ac:spMkLst>
            <pc:docMk/>
            <pc:sldMk cId="2309416291" sldId="1338"/>
            <ac:spMk id="3" creationId="{2E506A9B-1DD0-4633-88E9-01CA85DB57A6}"/>
          </ac:spMkLst>
        </pc:spChg>
        <pc:spChg chg="add del mod">
          <ac:chgData name="Carlos Arocha" userId="f629e0de194f0a22" providerId="LiveId" clId="{DEFE57E1-8C37-440D-ABDD-92D007577878}" dt="2024-05-24T09:36:47.486" v="365" actId="478"/>
          <ac:spMkLst>
            <pc:docMk/>
            <pc:sldMk cId="2309416291" sldId="1338"/>
            <ac:spMk id="7" creationId="{49E950A1-C23E-AF38-053D-5EF525B17E1D}"/>
          </ac:spMkLst>
        </pc:spChg>
      </pc:sldChg>
      <pc:sldChg chg="addSp delSp modSp add del mod modClrScheme chgLayout">
        <pc:chgData name="Carlos Arocha" userId="f629e0de194f0a22" providerId="LiveId" clId="{DEFE57E1-8C37-440D-ABDD-92D007577878}" dt="2024-05-24T09:54:14.894" v="1566" actId="47"/>
        <pc:sldMkLst>
          <pc:docMk/>
          <pc:sldMk cId="1559569669" sldId="1339"/>
        </pc:sldMkLst>
        <pc:spChg chg="mod ord">
          <ac:chgData name="Carlos Arocha" userId="f629e0de194f0a22" providerId="LiveId" clId="{DEFE57E1-8C37-440D-ABDD-92D007577878}" dt="2024-05-24T09:40:00.686" v="404" actId="700"/>
          <ac:spMkLst>
            <pc:docMk/>
            <pc:sldMk cId="1559569669" sldId="1339"/>
            <ac:spMk id="2" creationId="{CCF2B98E-45AB-46C9-B094-EBD4CA660B85}"/>
          </ac:spMkLst>
        </pc:spChg>
        <pc:spChg chg="del mod ord">
          <ac:chgData name="Carlos Arocha" userId="f629e0de194f0a22" providerId="LiveId" clId="{DEFE57E1-8C37-440D-ABDD-92D007577878}" dt="2024-05-24T09:40:00.686" v="404" actId="700"/>
          <ac:spMkLst>
            <pc:docMk/>
            <pc:sldMk cId="1559569669" sldId="1339"/>
            <ac:spMk id="3" creationId="{2E506A9B-1DD0-4633-88E9-01CA85DB57A6}"/>
          </ac:spMkLst>
        </pc:spChg>
        <pc:spChg chg="mod ord">
          <ac:chgData name="Carlos Arocha" userId="f629e0de194f0a22" providerId="LiveId" clId="{DEFE57E1-8C37-440D-ABDD-92D007577878}" dt="2024-05-24T09:40:00.686" v="404" actId="700"/>
          <ac:spMkLst>
            <pc:docMk/>
            <pc:sldMk cId="1559569669" sldId="1339"/>
            <ac:spMk id="4" creationId="{3446F12B-FB49-4F8B-B5AB-FD0B05F56A20}"/>
          </ac:spMkLst>
        </pc:spChg>
        <pc:spChg chg="mod ord">
          <ac:chgData name="Carlos Arocha" userId="f629e0de194f0a22" providerId="LiveId" clId="{DEFE57E1-8C37-440D-ABDD-92D007577878}" dt="2024-05-24T09:40:00.686" v="404" actId="700"/>
          <ac:spMkLst>
            <pc:docMk/>
            <pc:sldMk cId="1559569669" sldId="1339"/>
            <ac:spMk id="5" creationId="{ABDEF41F-7F96-45D3-B4CC-F625F9A36911}"/>
          </ac:spMkLst>
        </pc:spChg>
        <pc:spChg chg="add mod ord">
          <ac:chgData name="Carlos Arocha" userId="f629e0de194f0a22" providerId="LiveId" clId="{DEFE57E1-8C37-440D-ABDD-92D007577878}" dt="2024-05-24T09:40:10.965" v="445" actId="20577"/>
          <ac:spMkLst>
            <pc:docMk/>
            <pc:sldMk cId="1559569669" sldId="1339"/>
            <ac:spMk id="6" creationId="{5D3F2214-3E20-05D7-E09E-030225C83D28}"/>
          </ac:spMkLst>
        </pc:spChg>
      </pc:sldChg>
      <pc:sldChg chg="delSp modSp add mod">
        <pc:chgData name="Carlos Arocha" userId="f629e0de194f0a22" providerId="LiveId" clId="{DEFE57E1-8C37-440D-ABDD-92D007577878}" dt="2024-05-24T09:57:34.413" v="1915" actId="20577"/>
        <pc:sldMkLst>
          <pc:docMk/>
          <pc:sldMk cId="3669169562" sldId="1340"/>
        </pc:sldMkLst>
        <pc:spChg chg="mod">
          <ac:chgData name="Carlos Arocha" userId="f629e0de194f0a22" providerId="LiveId" clId="{DEFE57E1-8C37-440D-ABDD-92D007577878}" dt="2024-05-24T09:40:47.165" v="508" actId="20577"/>
          <ac:spMkLst>
            <pc:docMk/>
            <pc:sldMk cId="3669169562" sldId="1340"/>
            <ac:spMk id="2" creationId="{CCF2B98E-45AB-46C9-B094-EBD4CA660B85}"/>
          </ac:spMkLst>
        </pc:spChg>
        <pc:spChg chg="mod">
          <ac:chgData name="Carlos Arocha" userId="f629e0de194f0a22" providerId="LiveId" clId="{DEFE57E1-8C37-440D-ABDD-92D007577878}" dt="2024-05-24T09:57:34.413" v="1915" actId="20577"/>
          <ac:spMkLst>
            <pc:docMk/>
            <pc:sldMk cId="3669169562" sldId="1340"/>
            <ac:spMk id="3" creationId="{2E506A9B-1DD0-4633-88E9-01CA85DB57A6}"/>
          </ac:spMkLst>
        </pc:spChg>
        <pc:inkChg chg="del">
          <ac:chgData name="Carlos Arocha" userId="f629e0de194f0a22" providerId="LiveId" clId="{DEFE57E1-8C37-440D-ABDD-92D007577878}" dt="2024-05-24T09:41:14.210" v="588" actId="478"/>
          <ac:inkMkLst>
            <pc:docMk/>
            <pc:sldMk cId="3669169562" sldId="1340"/>
            <ac:inkMk id="6" creationId="{CA2F6C85-AB4E-D19B-B09D-35724587983D}"/>
          </ac:inkMkLst>
        </pc:inkChg>
      </pc:sldChg>
      <pc:sldMasterChg chg="delSldLayout">
        <pc:chgData name="Carlos Arocha" userId="f629e0de194f0a22" providerId="LiveId" clId="{DEFE57E1-8C37-440D-ABDD-92D007577878}" dt="2024-05-24T09:54:14.894" v="1566" actId="47"/>
        <pc:sldMasterMkLst>
          <pc:docMk/>
          <pc:sldMasterMk cId="4166569594" sldId="2147483672"/>
        </pc:sldMasterMkLst>
        <pc:sldLayoutChg chg="del">
          <pc:chgData name="Carlos Arocha" userId="f629e0de194f0a22" providerId="LiveId" clId="{DEFE57E1-8C37-440D-ABDD-92D007577878}" dt="2024-05-24T09:54:14.894" v="1566" actId="47"/>
          <pc:sldLayoutMkLst>
            <pc:docMk/>
            <pc:sldMasterMk cId="4166569594" sldId="2147483672"/>
            <pc:sldLayoutMk cId="3622343107" sldId="2147483697"/>
          </pc:sldLayoutMkLst>
        </pc:sldLayoutChg>
      </pc:sldMasterChg>
    </pc:docChg>
  </pc:docChgLst>
  <pc:docChgLst>
    <pc:chgData name="Carlos Arocha" userId="f629e0de194f0a22" providerId="LiveId" clId="{2345081F-E803-43B3-8115-51023682EBDE}"/>
    <pc:docChg chg="undo custSel delSld modSld sldOrd">
      <pc:chgData name="Carlos Arocha" userId="f629e0de194f0a22" providerId="LiveId" clId="{2345081F-E803-43B3-8115-51023682EBDE}" dt="2024-06-06T11:11:03.749" v="1261" actId="20577"/>
      <pc:docMkLst>
        <pc:docMk/>
      </pc:docMkLst>
      <pc:sldChg chg="delSp modSp mod">
        <pc:chgData name="Carlos Arocha" userId="f629e0de194f0a22" providerId="LiveId" clId="{2345081F-E803-43B3-8115-51023682EBDE}" dt="2024-06-06T11:05:52.782" v="1221" actId="20577"/>
        <pc:sldMkLst>
          <pc:docMk/>
          <pc:sldMk cId="2687324220" sldId="256"/>
        </pc:sldMkLst>
        <pc:spChg chg="mod">
          <ac:chgData name="Carlos Arocha" userId="f629e0de194f0a22" providerId="LiveId" clId="{2345081F-E803-43B3-8115-51023682EBDE}" dt="2024-06-06T11:05:52.782" v="1221" actId="20577"/>
          <ac:spMkLst>
            <pc:docMk/>
            <pc:sldMk cId="2687324220" sldId="256"/>
            <ac:spMk id="2" creationId="{25A7BA8D-A2BA-495F-9E8F-6D6E3929E3E0}"/>
          </ac:spMkLst>
        </pc:spChg>
        <pc:spChg chg="mod">
          <ac:chgData name="Carlos Arocha" userId="f629e0de194f0a22" providerId="LiveId" clId="{2345081F-E803-43B3-8115-51023682EBDE}" dt="2024-06-06T09:57:49.270" v="8" actId="6549"/>
          <ac:spMkLst>
            <pc:docMk/>
            <pc:sldMk cId="2687324220" sldId="256"/>
            <ac:spMk id="7" creationId="{29A3B4AC-E436-91D9-D7B1-D6C07FE93895}"/>
          </ac:spMkLst>
        </pc:spChg>
        <pc:inkChg chg="del">
          <ac:chgData name="Carlos Arocha" userId="f629e0de194f0a22" providerId="LiveId" clId="{2345081F-E803-43B3-8115-51023682EBDE}" dt="2024-06-06T09:57:44.854" v="6" actId="478"/>
          <ac:inkMkLst>
            <pc:docMk/>
            <pc:sldMk cId="2687324220" sldId="256"/>
            <ac:inkMk id="3" creationId="{4CE7C095-462B-BB48-DFA0-5B3DC56D312F}"/>
          </ac:inkMkLst>
        </pc:inkChg>
      </pc:sldChg>
      <pc:sldChg chg="modSp mod">
        <pc:chgData name="Carlos Arocha" userId="f629e0de194f0a22" providerId="LiveId" clId="{2345081F-E803-43B3-8115-51023682EBDE}" dt="2024-06-06T09:59:16.207" v="118" actId="6549"/>
        <pc:sldMkLst>
          <pc:docMk/>
          <pc:sldMk cId="3856763311" sldId="311"/>
        </pc:sldMkLst>
        <pc:graphicFrameChg chg="modGraphic">
          <ac:chgData name="Carlos Arocha" userId="f629e0de194f0a22" providerId="LiveId" clId="{2345081F-E803-43B3-8115-51023682EBDE}" dt="2024-06-06T09:59:16.207" v="118" actId="6549"/>
          <ac:graphicFrameMkLst>
            <pc:docMk/>
            <pc:sldMk cId="3856763311" sldId="311"/>
            <ac:graphicFrameMk id="7" creationId="{AA25F109-37DA-5FFE-EA34-E647BA81147D}"/>
          </ac:graphicFrameMkLst>
        </pc:graphicFrameChg>
      </pc:sldChg>
      <pc:sldChg chg="ord">
        <pc:chgData name="Carlos Arocha" userId="f629e0de194f0a22" providerId="LiveId" clId="{2345081F-E803-43B3-8115-51023682EBDE}" dt="2024-06-06T10:01:48.133" v="142"/>
        <pc:sldMkLst>
          <pc:docMk/>
          <pc:sldMk cId="3146303647" sldId="1325"/>
        </pc:sldMkLst>
      </pc:sldChg>
      <pc:sldChg chg="ord">
        <pc:chgData name="Carlos Arocha" userId="f629e0de194f0a22" providerId="LiveId" clId="{2345081F-E803-43B3-8115-51023682EBDE}" dt="2024-06-06T10:01:55.015" v="144"/>
        <pc:sldMkLst>
          <pc:docMk/>
          <pc:sldMk cId="3385248518" sldId="1329"/>
        </pc:sldMkLst>
      </pc:sldChg>
      <pc:sldChg chg="del">
        <pc:chgData name="Carlos Arocha" userId="f629e0de194f0a22" providerId="LiveId" clId="{2345081F-E803-43B3-8115-51023682EBDE}" dt="2024-06-06T11:06:30.440" v="1222" actId="47"/>
        <pc:sldMkLst>
          <pc:docMk/>
          <pc:sldMk cId="3935161070" sldId="1342"/>
        </pc:sldMkLst>
      </pc:sldChg>
      <pc:sldChg chg="addSp delSp modSp mod modAnim">
        <pc:chgData name="Carlos Arocha" userId="f629e0de194f0a22" providerId="LiveId" clId="{2345081F-E803-43B3-8115-51023682EBDE}" dt="2024-06-06T11:11:03.749" v="1261" actId="20577"/>
        <pc:sldMkLst>
          <pc:docMk/>
          <pc:sldMk cId="4045437930" sldId="1343"/>
        </pc:sldMkLst>
        <pc:spChg chg="del mod">
          <ac:chgData name="Carlos Arocha" userId="f629e0de194f0a22" providerId="LiveId" clId="{2345081F-E803-43B3-8115-51023682EBDE}" dt="2024-06-06T10:14:12.579" v="340" actId="478"/>
          <ac:spMkLst>
            <pc:docMk/>
            <pc:sldMk cId="4045437930" sldId="1343"/>
            <ac:spMk id="2" creationId="{ABA9E983-205E-5071-A78F-EB8838C7FF21}"/>
          </ac:spMkLst>
        </pc:spChg>
        <pc:spChg chg="del mod">
          <ac:chgData name="Carlos Arocha" userId="f629e0de194f0a22" providerId="LiveId" clId="{2345081F-E803-43B3-8115-51023682EBDE}" dt="2024-06-06T11:02:44.597" v="1123" actId="478"/>
          <ac:spMkLst>
            <pc:docMk/>
            <pc:sldMk cId="4045437930" sldId="1343"/>
            <ac:spMk id="3" creationId="{55D6EEFC-BF55-38D2-1A4B-C213A257C6EB}"/>
          </ac:spMkLst>
        </pc:spChg>
        <pc:spChg chg="add del mod">
          <ac:chgData name="Carlos Arocha" userId="f629e0de194f0a22" providerId="LiveId" clId="{2345081F-E803-43B3-8115-51023682EBDE}" dt="2024-06-06T10:10:55.620" v="265" actId="478"/>
          <ac:spMkLst>
            <pc:docMk/>
            <pc:sldMk cId="4045437930" sldId="1343"/>
            <ac:spMk id="40" creationId="{3130CA6B-7229-48C4-758F-A81B789D052B}"/>
          </ac:spMkLst>
        </pc:spChg>
        <pc:spChg chg="add del mod">
          <ac:chgData name="Carlos Arocha" userId="f629e0de194f0a22" providerId="LiveId" clId="{2345081F-E803-43B3-8115-51023682EBDE}" dt="2024-06-06T10:11:26.028" v="270" actId="478"/>
          <ac:spMkLst>
            <pc:docMk/>
            <pc:sldMk cId="4045437930" sldId="1343"/>
            <ac:spMk id="41" creationId="{27AB1B12-B534-1C57-0B32-8D519D638BF1}"/>
          </ac:spMkLst>
        </pc:spChg>
        <pc:spChg chg="add mod">
          <ac:chgData name="Carlos Arocha" userId="f629e0de194f0a22" providerId="LiveId" clId="{2345081F-E803-43B3-8115-51023682EBDE}" dt="2024-06-06T10:14:21.637" v="366" actId="6549"/>
          <ac:spMkLst>
            <pc:docMk/>
            <pc:sldMk cId="4045437930" sldId="1343"/>
            <ac:spMk id="54" creationId="{6E2BA671-1DA3-FC29-7966-2691EAFA9CA3}"/>
          </ac:spMkLst>
        </pc:spChg>
        <pc:spChg chg="add mod">
          <ac:chgData name="Carlos Arocha" userId="f629e0de194f0a22" providerId="LiveId" clId="{2345081F-E803-43B3-8115-51023682EBDE}" dt="2024-06-06T11:05:13.487" v="1195" actId="1037"/>
          <ac:spMkLst>
            <pc:docMk/>
            <pc:sldMk cId="4045437930" sldId="1343"/>
            <ac:spMk id="63" creationId="{559945B7-7CFB-268D-2040-59E63DE1F2AE}"/>
          </ac:spMkLst>
        </pc:spChg>
        <pc:spChg chg="add mod">
          <ac:chgData name="Carlos Arocha" userId="f629e0de194f0a22" providerId="LiveId" clId="{2345081F-E803-43B3-8115-51023682EBDE}" dt="2024-06-06T11:08:02.312" v="1243" actId="164"/>
          <ac:spMkLst>
            <pc:docMk/>
            <pc:sldMk cId="4045437930" sldId="1343"/>
            <ac:spMk id="64" creationId="{C9F4E671-7A23-9515-D535-8F01A3FCFF31}"/>
          </ac:spMkLst>
        </pc:spChg>
        <pc:spChg chg="add mod">
          <ac:chgData name="Carlos Arocha" userId="f629e0de194f0a22" providerId="LiveId" clId="{2345081F-E803-43B3-8115-51023682EBDE}" dt="2024-06-06T11:07:34.622" v="1239" actId="164"/>
          <ac:spMkLst>
            <pc:docMk/>
            <pc:sldMk cId="4045437930" sldId="1343"/>
            <ac:spMk id="65" creationId="{8C518242-8CAC-250F-3569-4D23C516399D}"/>
          </ac:spMkLst>
        </pc:spChg>
        <pc:spChg chg="add mod">
          <ac:chgData name="Carlos Arocha" userId="f629e0de194f0a22" providerId="LiveId" clId="{2345081F-E803-43B3-8115-51023682EBDE}" dt="2024-06-06T11:05:13.487" v="1195" actId="1037"/>
          <ac:spMkLst>
            <pc:docMk/>
            <pc:sldMk cId="4045437930" sldId="1343"/>
            <ac:spMk id="66" creationId="{7FA30EB1-D479-B7AD-9368-7981A8DEDEC7}"/>
          </ac:spMkLst>
        </pc:spChg>
        <pc:spChg chg="add mod">
          <ac:chgData name="Carlos Arocha" userId="f629e0de194f0a22" providerId="LiveId" clId="{2345081F-E803-43B3-8115-51023682EBDE}" dt="2024-06-06T11:07:42.394" v="1240" actId="164"/>
          <ac:spMkLst>
            <pc:docMk/>
            <pc:sldMk cId="4045437930" sldId="1343"/>
            <ac:spMk id="67" creationId="{E635B7CF-39C9-4228-6BA8-C9C74E83D127}"/>
          </ac:spMkLst>
        </pc:spChg>
        <pc:spChg chg="add mod">
          <ac:chgData name="Carlos Arocha" userId="f629e0de194f0a22" providerId="LiveId" clId="{2345081F-E803-43B3-8115-51023682EBDE}" dt="2024-06-06T11:05:13.487" v="1195" actId="1037"/>
          <ac:spMkLst>
            <pc:docMk/>
            <pc:sldMk cId="4045437930" sldId="1343"/>
            <ac:spMk id="68" creationId="{B3252CFE-2BB7-1F05-A260-7D799FB849D6}"/>
          </ac:spMkLst>
        </pc:spChg>
        <pc:spChg chg="add mod">
          <ac:chgData name="Carlos Arocha" userId="f629e0de194f0a22" providerId="LiveId" clId="{2345081F-E803-43B3-8115-51023682EBDE}" dt="2024-06-06T11:07:46.706" v="1241" actId="164"/>
          <ac:spMkLst>
            <pc:docMk/>
            <pc:sldMk cId="4045437930" sldId="1343"/>
            <ac:spMk id="69" creationId="{CADDE2AD-EDC0-C5DC-4B6E-30D1B0A773E1}"/>
          </ac:spMkLst>
        </pc:spChg>
        <pc:spChg chg="add mod">
          <ac:chgData name="Carlos Arocha" userId="f629e0de194f0a22" providerId="LiveId" clId="{2345081F-E803-43B3-8115-51023682EBDE}" dt="2024-06-06T11:05:13.487" v="1195" actId="1037"/>
          <ac:spMkLst>
            <pc:docMk/>
            <pc:sldMk cId="4045437930" sldId="1343"/>
            <ac:spMk id="70" creationId="{BA5461D6-BAF4-B754-7435-407C0EF1BF83}"/>
          </ac:spMkLst>
        </pc:spChg>
        <pc:spChg chg="add mod">
          <ac:chgData name="Carlos Arocha" userId="f629e0de194f0a22" providerId="LiveId" clId="{2345081F-E803-43B3-8115-51023682EBDE}" dt="2024-06-06T11:07:51.602" v="1242" actId="164"/>
          <ac:spMkLst>
            <pc:docMk/>
            <pc:sldMk cId="4045437930" sldId="1343"/>
            <ac:spMk id="71" creationId="{1E4B1013-6F54-8B3C-C4FA-41429D1AA9DC}"/>
          </ac:spMkLst>
        </pc:spChg>
        <pc:spChg chg="add mod">
          <ac:chgData name="Carlos Arocha" userId="f629e0de194f0a22" providerId="LiveId" clId="{2345081F-E803-43B3-8115-51023682EBDE}" dt="2024-06-06T11:05:13.487" v="1195" actId="1037"/>
          <ac:spMkLst>
            <pc:docMk/>
            <pc:sldMk cId="4045437930" sldId="1343"/>
            <ac:spMk id="72" creationId="{729772D0-CDB6-2E06-14E3-EF20CA99A62F}"/>
          </ac:spMkLst>
        </pc:spChg>
        <pc:spChg chg="add mod">
          <ac:chgData name="Carlos Arocha" userId="f629e0de194f0a22" providerId="LiveId" clId="{2345081F-E803-43B3-8115-51023682EBDE}" dt="2024-06-06T11:05:13.487" v="1195" actId="1037"/>
          <ac:spMkLst>
            <pc:docMk/>
            <pc:sldMk cId="4045437930" sldId="1343"/>
            <ac:spMk id="73" creationId="{ACFB3A38-4C87-63E6-0962-51C5A87F6B7F}"/>
          </ac:spMkLst>
        </pc:spChg>
        <pc:spChg chg="add mod">
          <ac:chgData name="Carlos Arocha" userId="f629e0de194f0a22" providerId="LiveId" clId="{2345081F-E803-43B3-8115-51023682EBDE}" dt="2024-06-06T11:11:03.749" v="1261" actId="20577"/>
          <ac:spMkLst>
            <pc:docMk/>
            <pc:sldMk cId="4045437930" sldId="1343"/>
            <ac:spMk id="74" creationId="{F5D67834-C3C5-82CF-2B2B-5A21CE20C5B2}"/>
          </ac:spMkLst>
        </pc:spChg>
        <pc:spChg chg="add del mod">
          <ac:chgData name="Carlos Arocha" userId="f629e0de194f0a22" providerId="LiveId" clId="{2345081F-E803-43B3-8115-51023682EBDE}" dt="2024-06-06T11:02:45.762" v="1124" actId="478"/>
          <ac:spMkLst>
            <pc:docMk/>
            <pc:sldMk cId="4045437930" sldId="1343"/>
            <ac:spMk id="76" creationId="{E2EE23A4-08BD-B498-BB1D-F9A1DEB8F4DA}"/>
          </ac:spMkLst>
        </pc:spChg>
        <pc:spChg chg="add del mod">
          <ac:chgData name="Carlos Arocha" userId="f629e0de194f0a22" providerId="LiveId" clId="{2345081F-E803-43B3-8115-51023682EBDE}" dt="2024-06-06T11:05:29.002" v="1197" actId="478"/>
          <ac:spMkLst>
            <pc:docMk/>
            <pc:sldMk cId="4045437930" sldId="1343"/>
            <ac:spMk id="77" creationId="{B123B7E6-5564-4AF8-8C5E-0CD1F6834F2A}"/>
          </ac:spMkLst>
        </pc:spChg>
        <pc:spChg chg="add del mod">
          <ac:chgData name="Carlos Arocha" userId="f629e0de194f0a22" providerId="LiveId" clId="{2345081F-E803-43B3-8115-51023682EBDE}" dt="2024-06-06T11:05:31.137" v="1198" actId="478"/>
          <ac:spMkLst>
            <pc:docMk/>
            <pc:sldMk cId="4045437930" sldId="1343"/>
            <ac:spMk id="79" creationId="{04BF48FD-E9B2-EED8-A5D9-44ADBA1DFAF9}"/>
          </ac:spMkLst>
        </pc:spChg>
        <pc:grpChg chg="add mod">
          <ac:chgData name="Carlos Arocha" userId="f629e0de194f0a22" providerId="LiveId" clId="{2345081F-E803-43B3-8115-51023682EBDE}" dt="2024-06-06T11:05:13.487" v="1195" actId="1037"/>
          <ac:grpSpMkLst>
            <pc:docMk/>
            <pc:sldMk cId="4045437930" sldId="1343"/>
            <ac:grpSpMk id="61" creationId="{D4BC7D0D-DFCD-262C-DAD5-53E8AA3BFAFE}"/>
          </ac:grpSpMkLst>
        </pc:grpChg>
        <pc:grpChg chg="add mod">
          <ac:chgData name="Carlos Arocha" userId="f629e0de194f0a22" providerId="LiveId" clId="{2345081F-E803-43B3-8115-51023682EBDE}" dt="2024-06-06T11:05:13.487" v="1195" actId="1037"/>
          <ac:grpSpMkLst>
            <pc:docMk/>
            <pc:sldMk cId="4045437930" sldId="1343"/>
            <ac:grpSpMk id="62" creationId="{E5A9D011-976A-94DD-9B28-55B2CD9B374B}"/>
          </ac:grpSpMkLst>
        </pc:grpChg>
        <pc:grpChg chg="add mod">
          <ac:chgData name="Carlos Arocha" userId="f629e0de194f0a22" providerId="LiveId" clId="{2345081F-E803-43B3-8115-51023682EBDE}" dt="2024-06-06T11:07:34.622" v="1239" actId="164"/>
          <ac:grpSpMkLst>
            <pc:docMk/>
            <pc:sldMk cId="4045437930" sldId="1343"/>
            <ac:grpSpMk id="83" creationId="{5008063D-7152-A228-EB39-F7F5D1358B2D}"/>
          </ac:grpSpMkLst>
        </pc:grpChg>
        <pc:grpChg chg="add mod">
          <ac:chgData name="Carlos Arocha" userId="f629e0de194f0a22" providerId="LiveId" clId="{2345081F-E803-43B3-8115-51023682EBDE}" dt="2024-06-06T11:07:34.622" v="1239" actId="164"/>
          <ac:grpSpMkLst>
            <pc:docMk/>
            <pc:sldMk cId="4045437930" sldId="1343"/>
            <ac:grpSpMk id="84" creationId="{28935B20-F851-6AB2-714F-BB7B38AE01EF}"/>
          </ac:grpSpMkLst>
        </pc:grpChg>
        <pc:grpChg chg="add mod">
          <ac:chgData name="Carlos Arocha" userId="f629e0de194f0a22" providerId="LiveId" clId="{2345081F-E803-43B3-8115-51023682EBDE}" dt="2024-06-06T11:07:42.394" v="1240" actId="164"/>
          <ac:grpSpMkLst>
            <pc:docMk/>
            <pc:sldMk cId="4045437930" sldId="1343"/>
            <ac:grpSpMk id="85" creationId="{4D42DE41-CECC-2FDE-7318-BD6814D91AB3}"/>
          </ac:grpSpMkLst>
        </pc:grpChg>
        <pc:grpChg chg="add mod">
          <ac:chgData name="Carlos Arocha" userId="f629e0de194f0a22" providerId="LiveId" clId="{2345081F-E803-43B3-8115-51023682EBDE}" dt="2024-06-06T11:07:46.706" v="1241" actId="164"/>
          <ac:grpSpMkLst>
            <pc:docMk/>
            <pc:sldMk cId="4045437930" sldId="1343"/>
            <ac:grpSpMk id="86" creationId="{87BD53EE-4133-D65E-94A8-DEB6E8DDEEB4}"/>
          </ac:grpSpMkLst>
        </pc:grpChg>
        <pc:grpChg chg="add mod">
          <ac:chgData name="Carlos Arocha" userId="f629e0de194f0a22" providerId="LiveId" clId="{2345081F-E803-43B3-8115-51023682EBDE}" dt="2024-06-06T11:07:51.602" v="1242" actId="164"/>
          <ac:grpSpMkLst>
            <pc:docMk/>
            <pc:sldMk cId="4045437930" sldId="1343"/>
            <ac:grpSpMk id="87" creationId="{C4ECF2BB-9C1A-F9A7-B524-727161172BB3}"/>
          </ac:grpSpMkLst>
        </pc:grpChg>
        <pc:grpChg chg="add mod">
          <ac:chgData name="Carlos Arocha" userId="f629e0de194f0a22" providerId="LiveId" clId="{2345081F-E803-43B3-8115-51023682EBDE}" dt="2024-06-06T11:08:02.312" v="1243" actId="164"/>
          <ac:grpSpMkLst>
            <pc:docMk/>
            <pc:sldMk cId="4045437930" sldId="1343"/>
            <ac:grpSpMk id="88" creationId="{3622D0A0-27D4-2983-FD41-9136C9CC3EB7}"/>
          </ac:grpSpMkLst>
        </pc:grpChg>
        <pc:picChg chg="add del mod">
          <ac:chgData name="Carlos Arocha" userId="f629e0de194f0a22" providerId="LiveId" clId="{2345081F-E803-43B3-8115-51023682EBDE}" dt="2024-06-06T10:03:42.238" v="179" actId="478"/>
          <ac:picMkLst>
            <pc:docMk/>
            <pc:sldMk cId="4045437930" sldId="1343"/>
            <ac:picMk id="8" creationId="{EC113B7A-1FE0-CE33-F469-760704903E4D}"/>
          </ac:picMkLst>
        </pc:picChg>
        <pc:picChg chg="add mod">
          <ac:chgData name="Carlos Arocha" userId="f629e0de194f0a22" providerId="LiveId" clId="{2345081F-E803-43B3-8115-51023682EBDE}" dt="2024-06-06T11:05:13.487" v="1195" actId="1037"/>
          <ac:picMkLst>
            <pc:docMk/>
            <pc:sldMk cId="4045437930" sldId="1343"/>
            <ac:picMk id="10" creationId="{A502DE34-89CA-90BF-7C0B-56A3CC71F2A6}"/>
          </ac:picMkLst>
        </pc:picChg>
        <pc:picChg chg="add mod">
          <ac:chgData name="Carlos Arocha" userId="f629e0de194f0a22" providerId="LiveId" clId="{2345081F-E803-43B3-8115-51023682EBDE}" dt="2024-06-06T11:08:02.312" v="1243" actId="164"/>
          <ac:picMkLst>
            <pc:docMk/>
            <pc:sldMk cId="4045437930" sldId="1343"/>
            <ac:picMk id="12" creationId="{4C60DD33-2289-1417-945C-EF6B43456775}"/>
          </ac:picMkLst>
        </pc:picChg>
        <pc:picChg chg="add mod">
          <ac:chgData name="Carlos Arocha" userId="f629e0de194f0a22" providerId="LiveId" clId="{2345081F-E803-43B3-8115-51023682EBDE}" dt="2024-06-06T11:07:42.394" v="1240" actId="164"/>
          <ac:picMkLst>
            <pc:docMk/>
            <pc:sldMk cId="4045437930" sldId="1343"/>
            <ac:picMk id="14" creationId="{C7CA822F-E58A-FFDF-F8E2-ED0FD1156924}"/>
          </ac:picMkLst>
        </pc:picChg>
        <pc:picChg chg="add mod">
          <ac:chgData name="Carlos Arocha" userId="f629e0de194f0a22" providerId="LiveId" clId="{2345081F-E803-43B3-8115-51023682EBDE}" dt="2024-06-06T11:07:34.622" v="1239" actId="164"/>
          <ac:picMkLst>
            <pc:docMk/>
            <pc:sldMk cId="4045437930" sldId="1343"/>
            <ac:picMk id="16" creationId="{F4CA652F-616E-0891-8665-A318DAEC1A9C}"/>
          </ac:picMkLst>
        </pc:picChg>
        <pc:picChg chg="add mod">
          <ac:chgData name="Carlos Arocha" userId="f629e0de194f0a22" providerId="LiveId" clId="{2345081F-E803-43B3-8115-51023682EBDE}" dt="2024-06-06T11:03:25.564" v="1127" actId="207"/>
          <ac:picMkLst>
            <pc:docMk/>
            <pc:sldMk cId="4045437930" sldId="1343"/>
            <ac:picMk id="18" creationId="{3B4A5539-1C4A-F542-EBE4-09C716D3B3BB}"/>
          </ac:picMkLst>
        </pc:picChg>
        <pc:picChg chg="add del mod">
          <ac:chgData name="Carlos Arocha" userId="f629e0de194f0a22" providerId="LiveId" clId="{2345081F-E803-43B3-8115-51023682EBDE}" dt="2024-06-06T10:08:05.304" v="249" actId="478"/>
          <ac:picMkLst>
            <pc:docMk/>
            <pc:sldMk cId="4045437930" sldId="1343"/>
            <ac:picMk id="20" creationId="{444E285B-6820-4781-56C5-7673EABB2EF8}"/>
          </ac:picMkLst>
        </pc:picChg>
        <pc:picChg chg="add mod">
          <ac:chgData name="Carlos Arocha" userId="f629e0de194f0a22" providerId="LiveId" clId="{2345081F-E803-43B3-8115-51023682EBDE}" dt="2024-06-06T11:03:25.564" v="1127" actId="207"/>
          <ac:picMkLst>
            <pc:docMk/>
            <pc:sldMk cId="4045437930" sldId="1343"/>
            <ac:picMk id="22" creationId="{E9641ECB-A705-52FE-6FE2-4F2536E7682A}"/>
          </ac:picMkLst>
        </pc:picChg>
        <pc:picChg chg="add mod">
          <ac:chgData name="Carlos Arocha" userId="f629e0de194f0a22" providerId="LiveId" clId="{2345081F-E803-43B3-8115-51023682EBDE}" dt="2024-06-06T11:03:25.564" v="1127" actId="207"/>
          <ac:picMkLst>
            <pc:docMk/>
            <pc:sldMk cId="4045437930" sldId="1343"/>
            <ac:picMk id="24" creationId="{FD5619E4-F634-FC38-C25E-9F8258BD35E3}"/>
          </ac:picMkLst>
        </pc:picChg>
        <pc:picChg chg="add del mod">
          <ac:chgData name="Carlos Arocha" userId="f629e0de194f0a22" providerId="LiveId" clId="{2345081F-E803-43B3-8115-51023682EBDE}" dt="2024-06-06T10:07:22.680" v="243" actId="478"/>
          <ac:picMkLst>
            <pc:docMk/>
            <pc:sldMk cId="4045437930" sldId="1343"/>
            <ac:picMk id="26" creationId="{3B7D277B-3611-2626-178C-3FCF53C1720D}"/>
          </ac:picMkLst>
        </pc:picChg>
        <pc:picChg chg="add mod">
          <ac:chgData name="Carlos Arocha" userId="f629e0de194f0a22" providerId="LiveId" clId="{2345081F-E803-43B3-8115-51023682EBDE}" dt="2024-06-06T11:03:25.564" v="1127" actId="207"/>
          <ac:picMkLst>
            <pc:docMk/>
            <pc:sldMk cId="4045437930" sldId="1343"/>
            <ac:picMk id="28" creationId="{45FCFE2C-F96F-27FA-B555-83FB919E2ADA}"/>
          </ac:picMkLst>
        </pc:picChg>
        <pc:picChg chg="add mod">
          <ac:chgData name="Carlos Arocha" userId="f629e0de194f0a22" providerId="LiveId" clId="{2345081F-E803-43B3-8115-51023682EBDE}" dt="2024-06-06T11:03:25.564" v="1127" actId="207"/>
          <ac:picMkLst>
            <pc:docMk/>
            <pc:sldMk cId="4045437930" sldId="1343"/>
            <ac:picMk id="30" creationId="{93736C5B-5EFE-7AFF-6F21-0B2B13E9D8D9}"/>
          </ac:picMkLst>
        </pc:picChg>
        <pc:picChg chg="add mod">
          <ac:chgData name="Carlos Arocha" userId="f629e0de194f0a22" providerId="LiveId" clId="{2345081F-E803-43B3-8115-51023682EBDE}" dt="2024-06-06T11:03:25.564" v="1127" actId="207"/>
          <ac:picMkLst>
            <pc:docMk/>
            <pc:sldMk cId="4045437930" sldId="1343"/>
            <ac:picMk id="31" creationId="{155A75E5-7384-9FB4-E810-42814525AF29}"/>
          </ac:picMkLst>
        </pc:picChg>
        <pc:picChg chg="add mod">
          <ac:chgData name="Carlos Arocha" userId="f629e0de194f0a22" providerId="LiveId" clId="{2345081F-E803-43B3-8115-51023682EBDE}" dt="2024-06-06T11:07:46.706" v="1241" actId="164"/>
          <ac:picMkLst>
            <pc:docMk/>
            <pc:sldMk cId="4045437930" sldId="1343"/>
            <ac:picMk id="33" creationId="{061D2507-5928-4073-868F-D23D086C4571}"/>
          </ac:picMkLst>
        </pc:picChg>
        <pc:picChg chg="add mod">
          <ac:chgData name="Carlos Arocha" userId="f629e0de194f0a22" providerId="LiveId" clId="{2345081F-E803-43B3-8115-51023682EBDE}" dt="2024-06-06T11:05:13.487" v="1195" actId="1037"/>
          <ac:picMkLst>
            <pc:docMk/>
            <pc:sldMk cId="4045437930" sldId="1343"/>
            <ac:picMk id="35" creationId="{7F17CEFD-58E9-FEC1-29F5-CCEDA095B960}"/>
          </ac:picMkLst>
        </pc:picChg>
        <pc:picChg chg="add del mod">
          <ac:chgData name="Carlos Arocha" userId="f629e0de194f0a22" providerId="LiveId" clId="{2345081F-E803-43B3-8115-51023682EBDE}" dt="2024-06-06T10:09:38.487" v="261" actId="478"/>
          <ac:picMkLst>
            <pc:docMk/>
            <pc:sldMk cId="4045437930" sldId="1343"/>
            <ac:picMk id="37" creationId="{080FEC6A-EBB7-A8E0-D358-F981BF39049C}"/>
          </ac:picMkLst>
        </pc:picChg>
        <pc:picChg chg="add mod">
          <ac:chgData name="Carlos Arocha" userId="f629e0de194f0a22" providerId="LiveId" clId="{2345081F-E803-43B3-8115-51023682EBDE}" dt="2024-06-06T11:07:51.602" v="1242" actId="164"/>
          <ac:picMkLst>
            <pc:docMk/>
            <pc:sldMk cId="4045437930" sldId="1343"/>
            <ac:picMk id="39" creationId="{A74D4E5E-FDB1-AF8B-B2D6-AA3011F8F8A1}"/>
          </ac:picMkLst>
        </pc:picChg>
        <pc:picChg chg="add mod">
          <ac:chgData name="Carlos Arocha" userId="f629e0de194f0a22" providerId="LiveId" clId="{2345081F-E803-43B3-8115-51023682EBDE}" dt="2024-06-06T11:05:13.487" v="1195" actId="1037"/>
          <ac:picMkLst>
            <pc:docMk/>
            <pc:sldMk cId="4045437930" sldId="1343"/>
            <ac:picMk id="43" creationId="{E3E2AFB4-4540-C422-6E82-4090BB22FF0E}"/>
          </ac:picMkLst>
        </pc:picChg>
        <pc:picChg chg="add mod">
          <ac:chgData name="Carlos Arocha" userId="f629e0de194f0a22" providerId="LiveId" clId="{2345081F-E803-43B3-8115-51023682EBDE}" dt="2024-06-06T11:03:25.564" v="1127" actId="207"/>
          <ac:picMkLst>
            <pc:docMk/>
            <pc:sldMk cId="4045437930" sldId="1343"/>
            <ac:picMk id="44" creationId="{7650D5F8-3CF0-F33A-FC5D-AD7151C78E7D}"/>
          </ac:picMkLst>
        </pc:picChg>
        <pc:picChg chg="add mod">
          <ac:chgData name="Carlos Arocha" userId="f629e0de194f0a22" providerId="LiveId" clId="{2345081F-E803-43B3-8115-51023682EBDE}" dt="2024-06-06T11:03:25.564" v="1127" actId="207"/>
          <ac:picMkLst>
            <pc:docMk/>
            <pc:sldMk cId="4045437930" sldId="1343"/>
            <ac:picMk id="45" creationId="{EF72AEB1-A618-A714-3D9E-FAA6CF44A570}"/>
          </ac:picMkLst>
        </pc:picChg>
        <pc:picChg chg="add del mod">
          <ac:chgData name="Carlos Arocha" userId="f629e0de194f0a22" providerId="LiveId" clId="{2345081F-E803-43B3-8115-51023682EBDE}" dt="2024-06-06T10:14:56.630" v="392" actId="478"/>
          <ac:picMkLst>
            <pc:docMk/>
            <pc:sldMk cId="4045437930" sldId="1343"/>
            <ac:picMk id="46" creationId="{6F3A56D5-2318-5E8A-49CB-9453ED1573A7}"/>
          </ac:picMkLst>
        </pc:picChg>
        <pc:picChg chg="add del mod">
          <ac:chgData name="Carlos Arocha" userId="f629e0de194f0a22" providerId="LiveId" clId="{2345081F-E803-43B3-8115-51023682EBDE}" dt="2024-06-06T10:14:55.864" v="391" actId="478"/>
          <ac:picMkLst>
            <pc:docMk/>
            <pc:sldMk cId="4045437930" sldId="1343"/>
            <ac:picMk id="47" creationId="{7079D1CB-AB96-4881-AA83-4E21E2164474}"/>
          </ac:picMkLst>
        </pc:picChg>
        <pc:picChg chg="add mod">
          <ac:chgData name="Carlos Arocha" userId="f629e0de194f0a22" providerId="LiveId" clId="{2345081F-E803-43B3-8115-51023682EBDE}" dt="2024-06-06T11:03:25.564" v="1127" actId="207"/>
          <ac:picMkLst>
            <pc:docMk/>
            <pc:sldMk cId="4045437930" sldId="1343"/>
            <ac:picMk id="48" creationId="{AB4118E6-B7FE-5844-8F4E-8DA1FCAA347A}"/>
          </ac:picMkLst>
        </pc:picChg>
        <pc:picChg chg="add del mod">
          <ac:chgData name="Carlos Arocha" userId="f629e0de194f0a22" providerId="LiveId" clId="{2345081F-E803-43B3-8115-51023682EBDE}" dt="2024-06-06T10:14:57.630" v="393" actId="478"/>
          <ac:picMkLst>
            <pc:docMk/>
            <pc:sldMk cId="4045437930" sldId="1343"/>
            <ac:picMk id="49" creationId="{04E3EB18-4A92-B1C3-B623-795C2261531C}"/>
          </ac:picMkLst>
        </pc:picChg>
        <pc:picChg chg="add del mod">
          <ac:chgData name="Carlos Arocha" userId="f629e0de194f0a22" providerId="LiveId" clId="{2345081F-E803-43B3-8115-51023682EBDE}" dt="2024-06-06T10:14:58.412" v="394" actId="478"/>
          <ac:picMkLst>
            <pc:docMk/>
            <pc:sldMk cId="4045437930" sldId="1343"/>
            <ac:picMk id="50" creationId="{7F9687CB-47DF-884D-3CB2-78AA42F1D6F5}"/>
          </ac:picMkLst>
        </pc:picChg>
        <pc:picChg chg="add del mod">
          <ac:chgData name="Carlos Arocha" userId="f629e0de194f0a22" providerId="LiveId" clId="{2345081F-E803-43B3-8115-51023682EBDE}" dt="2024-06-06T10:14:54.143" v="389" actId="478"/>
          <ac:picMkLst>
            <pc:docMk/>
            <pc:sldMk cId="4045437930" sldId="1343"/>
            <ac:picMk id="51" creationId="{EF32D2FF-D1F2-D11C-38A4-046CB5D7B259}"/>
          </ac:picMkLst>
        </pc:picChg>
        <pc:picChg chg="add del mod">
          <ac:chgData name="Carlos Arocha" userId="f629e0de194f0a22" providerId="LiveId" clId="{2345081F-E803-43B3-8115-51023682EBDE}" dt="2024-06-06T10:14:54.987" v="390" actId="478"/>
          <ac:picMkLst>
            <pc:docMk/>
            <pc:sldMk cId="4045437930" sldId="1343"/>
            <ac:picMk id="52" creationId="{D3A9F555-4DAD-3F5F-75D4-EABBEBD536D0}"/>
          </ac:picMkLst>
        </pc:picChg>
        <pc:picChg chg="add mod">
          <ac:chgData name="Carlos Arocha" userId="f629e0de194f0a22" providerId="LiveId" clId="{2345081F-E803-43B3-8115-51023682EBDE}" dt="2024-06-06T11:03:25.564" v="1127" actId="207"/>
          <ac:picMkLst>
            <pc:docMk/>
            <pc:sldMk cId="4045437930" sldId="1343"/>
            <ac:picMk id="55" creationId="{3524C033-D1D7-196E-DC2C-7E24634208BF}"/>
          </ac:picMkLst>
        </pc:picChg>
        <pc:picChg chg="add mod">
          <ac:chgData name="Carlos Arocha" userId="f629e0de194f0a22" providerId="LiveId" clId="{2345081F-E803-43B3-8115-51023682EBDE}" dt="2024-06-06T11:03:25.564" v="1127" actId="207"/>
          <ac:picMkLst>
            <pc:docMk/>
            <pc:sldMk cId="4045437930" sldId="1343"/>
            <ac:picMk id="56" creationId="{9A1A5176-1D33-D8BD-90E0-E6B3524AB777}"/>
          </ac:picMkLst>
        </pc:picChg>
        <pc:picChg chg="add mod">
          <ac:chgData name="Carlos Arocha" userId="f629e0de194f0a22" providerId="LiveId" clId="{2345081F-E803-43B3-8115-51023682EBDE}" dt="2024-06-06T11:03:25.564" v="1127" actId="207"/>
          <ac:picMkLst>
            <pc:docMk/>
            <pc:sldMk cId="4045437930" sldId="1343"/>
            <ac:picMk id="57" creationId="{4661AD74-9C99-7801-E1AF-E1F245C2D636}"/>
          </ac:picMkLst>
        </pc:picChg>
        <pc:picChg chg="add mod">
          <ac:chgData name="Carlos Arocha" userId="f629e0de194f0a22" providerId="LiveId" clId="{2345081F-E803-43B3-8115-51023682EBDE}" dt="2024-06-06T11:03:25.564" v="1127" actId="207"/>
          <ac:picMkLst>
            <pc:docMk/>
            <pc:sldMk cId="4045437930" sldId="1343"/>
            <ac:picMk id="58" creationId="{AD5DA657-B0E1-0C2E-3562-DB7EF2AD2AD6}"/>
          </ac:picMkLst>
        </pc:picChg>
        <pc:picChg chg="add mod">
          <ac:chgData name="Carlos Arocha" userId="f629e0de194f0a22" providerId="LiveId" clId="{2345081F-E803-43B3-8115-51023682EBDE}" dt="2024-06-06T11:03:25.564" v="1127" actId="207"/>
          <ac:picMkLst>
            <pc:docMk/>
            <pc:sldMk cId="4045437930" sldId="1343"/>
            <ac:picMk id="59" creationId="{D459EBED-A1AF-AF32-9012-A0BA25B14377}"/>
          </ac:picMkLst>
        </pc:picChg>
        <pc:picChg chg="add mod">
          <ac:chgData name="Carlos Arocha" userId="f629e0de194f0a22" providerId="LiveId" clId="{2345081F-E803-43B3-8115-51023682EBDE}" dt="2024-06-06T11:03:25.564" v="1127" actId="207"/>
          <ac:picMkLst>
            <pc:docMk/>
            <pc:sldMk cId="4045437930" sldId="1343"/>
            <ac:picMk id="60" creationId="{C2E05233-5C53-8BE1-68E1-A5B6DEEF236C}"/>
          </ac:picMkLst>
        </pc:picChg>
        <pc:inkChg chg="del">
          <ac:chgData name="Carlos Arocha" userId="f629e0de194f0a22" providerId="LiveId" clId="{2345081F-E803-43B3-8115-51023682EBDE}" dt="2024-06-06T10:02:07.784" v="145" actId="478"/>
          <ac:inkMkLst>
            <pc:docMk/>
            <pc:sldMk cId="4045437930" sldId="1343"/>
            <ac:inkMk id="6" creationId="{72D8ACAF-A646-64CC-36CD-54631ED3C198}"/>
          </ac:inkMkLst>
        </pc:inkChg>
        <pc:cxnChg chg="add mod">
          <ac:chgData name="Carlos Arocha" userId="f629e0de194f0a22" providerId="LiveId" clId="{2345081F-E803-43B3-8115-51023682EBDE}" dt="2024-06-06T11:07:00.932" v="1236" actId="1582"/>
          <ac:cxnSpMkLst>
            <pc:docMk/>
            <pc:sldMk cId="4045437930" sldId="1343"/>
            <ac:cxnSpMk id="81" creationId="{1E2753B5-3AE1-29F0-58E2-FBEA1CC2C1AD}"/>
          </ac:cxnSpMkLst>
        </pc:cxnChg>
      </pc:sldChg>
      <pc:sldChg chg="del">
        <pc:chgData name="Carlos Arocha" userId="f629e0de194f0a22" providerId="LiveId" clId="{2345081F-E803-43B3-8115-51023682EBDE}" dt="2024-06-06T11:06:31.612" v="1223" actId="47"/>
        <pc:sldMkLst>
          <pc:docMk/>
          <pc:sldMk cId="1435592307" sldId="1344"/>
        </pc:sldMkLst>
      </pc:sldChg>
      <pc:sldChg chg="del">
        <pc:chgData name="Carlos Arocha" userId="f629e0de194f0a22" providerId="LiveId" clId="{2345081F-E803-43B3-8115-51023682EBDE}" dt="2024-06-06T11:06:33.479" v="1225" actId="47"/>
        <pc:sldMkLst>
          <pc:docMk/>
          <pc:sldMk cId="2203697364" sldId="1346"/>
        </pc:sldMkLst>
      </pc:sldChg>
      <pc:sldChg chg="del">
        <pc:chgData name="Carlos Arocha" userId="f629e0de194f0a22" providerId="LiveId" clId="{2345081F-E803-43B3-8115-51023682EBDE}" dt="2024-06-06T11:06:34.583" v="1226" actId="47"/>
        <pc:sldMkLst>
          <pc:docMk/>
          <pc:sldMk cId="1305786432" sldId="1347"/>
        </pc:sldMkLst>
      </pc:sldChg>
      <pc:sldChg chg="del">
        <pc:chgData name="Carlos Arocha" userId="f629e0de194f0a22" providerId="LiveId" clId="{2345081F-E803-43B3-8115-51023682EBDE}" dt="2024-06-06T11:06:32.522" v="1224" actId="47"/>
        <pc:sldMkLst>
          <pc:docMk/>
          <pc:sldMk cId="2755847240" sldId="1348"/>
        </pc:sldMkLst>
      </pc:sldChg>
    </pc:docChg>
  </pc:docChgLst>
  <pc:docChgLst>
    <pc:chgData name="Carlos Arocha" userId="f629e0de194f0a22" providerId="LiveId" clId="{99D53E4F-1D97-4A00-808D-20C726BDEDA7}"/>
    <pc:docChg chg="undo redo custSel addSld delSld modSld sldOrd">
      <pc:chgData name="Carlos Arocha" userId="f629e0de194f0a22" providerId="LiveId" clId="{99D53E4F-1D97-4A00-808D-20C726BDEDA7}" dt="2024-06-24T12:41:04.391" v="1407" actId="478"/>
      <pc:docMkLst>
        <pc:docMk/>
      </pc:docMkLst>
      <pc:sldChg chg="modSp mod addCm">
        <pc:chgData name="Carlos Arocha" userId="f629e0de194f0a22" providerId="LiveId" clId="{99D53E4F-1D97-4A00-808D-20C726BDEDA7}" dt="2024-06-24T07:00:29.325" v="1384"/>
        <pc:sldMkLst>
          <pc:docMk/>
          <pc:sldMk cId="2687324220" sldId="256"/>
        </pc:sldMkLst>
        <pc:spChg chg="mod">
          <ac:chgData name="Carlos Arocha" userId="f629e0de194f0a22" providerId="LiveId" clId="{99D53E4F-1D97-4A00-808D-20C726BDEDA7}" dt="2024-06-24T06:40:37.543" v="1382"/>
          <ac:spMkLst>
            <pc:docMk/>
            <pc:sldMk cId="2687324220" sldId="256"/>
            <ac:spMk id="2" creationId="{25A7BA8D-A2BA-495F-9E8F-6D6E3929E3E0}"/>
          </ac:spMkLst>
        </pc:spChg>
        <pc:spChg chg="mod">
          <ac:chgData name="Carlos Arocha" userId="f629e0de194f0a22" providerId="LiveId" clId="{99D53E4F-1D97-4A00-808D-20C726BDEDA7}" dt="2024-06-24T06:39:58.703" v="1377" actId="6549"/>
          <ac:spMkLst>
            <pc:docMk/>
            <pc:sldMk cId="2687324220" sldId="256"/>
            <ac:spMk id="7" creationId="{29A3B4AC-E436-91D9-D7B1-D6C07FE9389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Carlos Arocha" userId="f629e0de194f0a22" providerId="LiveId" clId="{99D53E4F-1D97-4A00-808D-20C726BDEDA7}" dt="2024-06-24T07:00:29.325" v="1384"/>
              <pc2:cmMkLst xmlns:pc2="http://schemas.microsoft.com/office/powerpoint/2019/9/main/command">
                <pc:docMk/>
                <pc:sldMk cId="2687324220" sldId="256"/>
                <pc2:cmMk id="{151779C5-045B-4B88-BAA7-D2830CB889CC}"/>
              </pc2:cmMkLst>
            </pc226:cmChg>
          </p:ext>
        </pc:extLst>
      </pc:sldChg>
      <pc:sldChg chg="modSp mod">
        <pc:chgData name="Carlos Arocha" userId="f629e0de194f0a22" providerId="LiveId" clId="{99D53E4F-1D97-4A00-808D-20C726BDEDA7}" dt="2024-06-24T06:24:39.250" v="708" actId="108"/>
        <pc:sldMkLst>
          <pc:docMk/>
          <pc:sldMk cId="3856763311" sldId="311"/>
        </pc:sldMkLst>
        <pc:graphicFrameChg chg="mod modGraphic">
          <ac:chgData name="Carlos Arocha" userId="f629e0de194f0a22" providerId="LiveId" clId="{99D53E4F-1D97-4A00-808D-20C726BDEDA7}" dt="2024-06-24T06:24:39.250" v="708" actId="108"/>
          <ac:graphicFrameMkLst>
            <pc:docMk/>
            <pc:sldMk cId="3856763311" sldId="311"/>
            <ac:graphicFrameMk id="7" creationId="{AA25F109-37DA-5FFE-EA34-E647BA81147D}"/>
          </ac:graphicFrameMkLst>
        </pc:graphicFrameChg>
      </pc:sldChg>
      <pc:sldChg chg="del">
        <pc:chgData name="Carlos Arocha" userId="f629e0de194f0a22" providerId="LiveId" clId="{99D53E4F-1D97-4A00-808D-20C726BDEDA7}" dt="2024-06-24T06:24:52.412" v="709" actId="47"/>
        <pc:sldMkLst>
          <pc:docMk/>
          <pc:sldMk cId="3146303647" sldId="1325"/>
        </pc:sldMkLst>
      </pc:sldChg>
      <pc:sldChg chg="del">
        <pc:chgData name="Carlos Arocha" userId="f629e0de194f0a22" providerId="LiveId" clId="{99D53E4F-1D97-4A00-808D-20C726BDEDA7}" dt="2024-06-24T06:37:20.021" v="1309" actId="47"/>
        <pc:sldMkLst>
          <pc:docMk/>
          <pc:sldMk cId="3385248518" sldId="1329"/>
        </pc:sldMkLst>
      </pc:sldChg>
      <pc:sldChg chg="addSp delSp modSp mod delAnim addCm">
        <pc:chgData name="Carlos Arocha" userId="f629e0de194f0a22" providerId="LiveId" clId="{99D53E4F-1D97-4A00-808D-20C726BDEDA7}" dt="2024-06-24T12:36:27.068" v="1385"/>
        <pc:sldMkLst>
          <pc:docMk/>
          <pc:sldMk cId="4045437930" sldId="1343"/>
        </pc:sldMkLst>
        <pc:spChg chg="add mod">
          <ac:chgData name="Carlos Arocha" userId="f629e0de194f0a22" providerId="LiveId" clId="{99D53E4F-1D97-4A00-808D-20C726BDEDA7}" dt="2024-06-24T12:36:27.068" v="1385"/>
          <ac:spMkLst>
            <pc:docMk/>
            <pc:sldMk cId="4045437930" sldId="1343"/>
            <ac:spMk id="2" creationId="{639D262A-03B8-6F59-AEAF-2E0FD46704FA}"/>
          </ac:spMkLst>
        </pc:spChg>
        <pc:spChg chg="mod">
          <ac:chgData name="Carlos Arocha" userId="f629e0de194f0a22" providerId="LiveId" clId="{99D53E4F-1D97-4A00-808D-20C726BDEDA7}" dt="2024-06-24T06:29:06.146" v="1191" actId="20577"/>
          <ac:spMkLst>
            <pc:docMk/>
            <pc:sldMk cId="4045437930" sldId="1343"/>
            <ac:spMk id="54" creationId="{6E2BA671-1DA3-FC29-7966-2691EAFA9CA3}"/>
          </ac:spMkLst>
        </pc:spChg>
        <pc:spChg chg="del mod">
          <ac:chgData name="Carlos Arocha" userId="f629e0de194f0a22" providerId="LiveId" clId="{99D53E4F-1D97-4A00-808D-20C726BDEDA7}" dt="2024-06-24T06:28:46.911" v="1142" actId="478"/>
          <ac:spMkLst>
            <pc:docMk/>
            <pc:sldMk cId="4045437930" sldId="1343"/>
            <ac:spMk id="63" creationId="{559945B7-7CFB-268D-2040-59E63DE1F2AE}"/>
          </ac:spMkLst>
        </pc:spChg>
        <pc:spChg chg="del mod">
          <ac:chgData name="Carlos Arocha" userId="f629e0de194f0a22" providerId="LiveId" clId="{99D53E4F-1D97-4A00-808D-20C726BDEDA7}" dt="2024-06-24T06:28:46.911" v="1142" actId="478"/>
          <ac:spMkLst>
            <pc:docMk/>
            <pc:sldMk cId="4045437930" sldId="1343"/>
            <ac:spMk id="66" creationId="{7FA30EB1-D479-B7AD-9368-7981A8DEDEC7}"/>
          </ac:spMkLst>
        </pc:spChg>
        <pc:spChg chg="del mod">
          <ac:chgData name="Carlos Arocha" userId="f629e0de194f0a22" providerId="LiveId" clId="{99D53E4F-1D97-4A00-808D-20C726BDEDA7}" dt="2024-06-24T06:28:46.911" v="1142" actId="478"/>
          <ac:spMkLst>
            <pc:docMk/>
            <pc:sldMk cId="4045437930" sldId="1343"/>
            <ac:spMk id="68" creationId="{B3252CFE-2BB7-1F05-A260-7D799FB849D6}"/>
          </ac:spMkLst>
        </pc:spChg>
        <pc:spChg chg="del mod">
          <ac:chgData name="Carlos Arocha" userId="f629e0de194f0a22" providerId="LiveId" clId="{99D53E4F-1D97-4A00-808D-20C726BDEDA7}" dt="2024-06-24T06:28:46.911" v="1142" actId="478"/>
          <ac:spMkLst>
            <pc:docMk/>
            <pc:sldMk cId="4045437930" sldId="1343"/>
            <ac:spMk id="70" creationId="{BA5461D6-BAF4-B754-7435-407C0EF1BF83}"/>
          </ac:spMkLst>
        </pc:spChg>
        <pc:spChg chg="del mod">
          <ac:chgData name="Carlos Arocha" userId="f629e0de194f0a22" providerId="LiveId" clId="{99D53E4F-1D97-4A00-808D-20C726BDEDA7}" dt="2024-06-24T06:28:46.911" v="1142" actId="478"/>
          <ac:spMkLst>
            <pc:docMk/>
            <pc:sldMk cId="4045437930" sldId="1343"/>
            <ac:spMk id="72" creationId="{729772D0-CDB6-2E06-14E3-EF20CA99A62F}"/>
          </ac:spMkLst>
        </pc:spChg>
        <pc:spChg chg="del mod">
          <ac:chgData name="Carlos Arocha" userId="f629e0de194f0a22" providerId="LiveId" clId="{99D53E4F-1D97-4A00-808D-20C726BDEDA7}" dt="2024-06-24T06:28:49.431" v="1143" actId="478"/>
          <ac:spMkLst>
            <pc:docMk/>
            <pc:sldMk cId="4045437930" sldId="1343"/>
            <ac:spMk id="73" creationId="{ACFB3A38-4C87-63E6-0962-51C5A87F6B7F}"/>
          </ac:spMkLst>
        </pc:spChg>
        <pc:grpChg chg="del mod">
          <ac:chgData name="Carlos Arocha" userId="f629e0de194f0a22" providerId="LiveId" clId="{99D53E4F-1D97-4A00-808D-20C726BDEDA7}" dt="2024-06-24T06:28:46.911" v="1142" actId="478"/>
          <ac:grpSpMkLst>
            <pc:docMk/>
            <pc:sldMk cId="4045437930" sldId="1343"/>
            <ac:grpSpMk id="61" creationId="{D4BC7D0D-DFCD-262C-DAD5-53E8AA3BFAFE}"/>
          </ac:grpSpMkLst>
        </pc:grpChg>
        <pc:grpChg chg="del mod">
          <ac:chgData name="Carlos Arocha" userId="f629e0de194f0a22" providerId="LiveId" clId="{99D53E4F-1D97-4A00-808D-20C726BDEDA7}" dt="2024-06-24T06:28:46.911" v="1142" actId="478"/>
          <ac:grpSpMkLst>
            <pc:docMk/>
            <pc:sldMk cId="4045437930" sldId="1343"/>
            <ac:grpSpMk id="62" creationId="{E5A9D011-976A-94DD-9B28-55B2CD9B374B}"/>
          </ac:grpSpMkLst>
        </pc:grpChg>
        <pc:grpChg chg="del mod">
          <ac:chgData name="Carlos Arocha" userId="f629e0de194f0a22" providerId="LiveId" clId="{99D53E4F-1D97-4A00-808D-20C726BDEDA7}" dt="2024-06-24T06:28:46.911" v="1142" actId="478"/>
          <ac:grpSpMkLst>
            <pc:docMk/>
            <pc:sldMk cId="4045437930" sldId="1343"/>
            <ac:grpSpMk id="83" creationId="{5008063D-7152-A228-EB39-F7F5D1358B2D}"/>
          </ac:grpSpMkLst>
        </pc:grpChg>
        <pc:grpChg chg="del mod">
          <ac:chgData name="Carlos Arocha" userId="f629e0de194f0a22" providerId="LiveId" clId="{99D53E4F-1D97-4A00-808D-20C726BDEDA7}" dt="2024-06-24T06:28:46.911" v="1142" actId="478"/>
          <ac:grpSpMkLst>
            <pc:docMk/>
            <pc:sldMk cId="4045437930" sldId="1343"/>
            <ac:grpSpMk id="85" creationId="{4D42DE41-CECC-2FDE-7318-BD6814D91AB3}"/>
          </ac:grpSpMkLst>
        </pc:grpChg>
        <pc:grpChg chg="del mod">
          <ac:chgData name="Carlos Arocha" userId="f629e0de194f0a22" providerId="LiveId" clId="{99D53E4F-1D97-4A00-808D-20C726BDEDA7}" dt="2024-06-24T06:28:46.911" v="1142" actId="478"/>
          <ac:grpSpMkLst>
            <pc:docMk/>
            <pc:sldMk cId="4045437930" sldId="1343"/>
            <ac:grpSpMk id="86" creationId="{87BD53EE-4133-D65E-94A8-DEB6E8DDEEB4}"/>
          </ac:grpSpMkLst>
        </pc:grpChg>
        <pc:grpChg chg="del mod">
          <ac:chgData name="Carlos Arocha" userId="f629e0de194f0a22" providerId="LiveId" clId="{99D53E4F-1D97-4A00-808D-20C726BDEDA7}" dt="2024-06-24T06:28:46.911" v="1142" actId="478"/>
          <ac:grpSpMkLst>
            <pc:docMk/>
            <pc:sldMk cId="4045437930" sldId="1343"/>
            <ac:grpSpMk id="87" creationId="{C4ECF2BB-9C1A-F9A7-B524-727161172BB3}"/>
          </ac:grpSpMkLst>
        </pc:grpChg>
        <pc:grpChg chg="del mod">
          <ac:chgData name="Carlos Arocha" userId="f629e0de194f0a22" providerId="LiveId" clId="{99D53E4F-1D97-4A00-808D-20C726BDEDA7}" dt="2024-06-24T06:28:49.431" v="1143" actId="478"/>
          <ac:grpSpMkLst>
            <pc:docMk/>
            <pc:sldMk cId="4045437930" sldId="1343"/>
            <ac:grpSpMk id="88" creationId="{3622D0A0-27D4-2983-FD41-9136C9CC3EB7}"/>
          </ac:grpSpMkLst>
        </pc:grpChg>
        <pc:picChg chg="del mod">
          <ac:chgData name="Carlos Arocha" userId="f629e0de194f0a22" providerId="LiveId" clId="{99D53E4F-1D97-4A00-808D-20C726BDEDA7}" dt="2024-06-24T06:28:46.911" v="1142" actId="478"/>
          <ac:picMkLst>
            <pc:docMk/>
            <pc:sldMk cId="4045437930" sldId="1343"/>
            <ac:picMk id="10" creationId="{A502DE34-89CA-90BF-7C0B-56A3CC71F2A6}"/>
          </ac:picMkLst>
        </pc:picChg>
        <pc:picChg chg="del mod">
          <ac:chgData name="Carlos Arocha" userId="f629e0de194f0a22" providerId="LiveId" clId="{99D53E4F-1D97-4A00-808D-20C726BDEDA7}" dt="2024-06-24T06:28:46.911" v="1142" actId="478"/>
          <ac:picMkLst>
            <pc:docMk/>
            <pc:sldMk cId="4045437930" sldId="1343"/>
            <ac:picMk id="35" creationId="{7F17CEFD-58E9-FEC1-29F5-CCEDA095B960}"/>
          </ac:picMkLst>
        </pc:picChg>
        <pc:picChg chg="del mod">
          <ac:chgData name="Carlos Arocha" userId="f629e0de194f0a22" providerId="LiveId" clId="{99D53E4F-1D97-4A00-808D-20C726BDEDA7}" dt="2024-06-24T06:28:46.911" v="1142" actId="478"/>
          <ac:picMkLst>
            <pc:docMk/>
            <pc:sldMk cId="4045437930" sldId="1343"/>
            <ac:picMk id="43" creationId="{E3E2AFB4-4540-C422-6E82-4090BB22FF0E}"/>
          </ac:picMkLst>
        </pc:picChg>
        <pc:cxnChg chg="del mod">
          <ac:chgData name="Carlos Arocha" userId="f629e0de194f0a22" providerId="LiveId" clId="{99D53E4F-1D97-4A00-808D-20C726BDEDA7}" dt="2024-06-24T06:28:50.905" v="1144" actId="478"/>
          <ac:cxnSpMkLst>
            <pc:docMk/>
            <pc:sldMk cId="4045437930" sldId="1343"/>
            <ac:cxnSpMk id="81" creationId="{1E2753B5-3AE1-29F0-58E2-FBEA1CC2C1A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Carlos Arocha" userId="f629e0de194f0a22" providerId="LiveId" clId="{99D53E4F-1D97-4A00-808D-20C726BDEDA7}" dt="2024-06-24T06:31:23.806" v="1204"/>
              <pc2:cmMkLst xmlns:pc2="http://schemas.microsoft.com/office/powerpoint/2019/9/main/command">
                <pc:docMk/>
                <pc:sldMk cId="4045437930" sldId="1343"/>
                <pc2:cmMk id="{25700DAA-C28B-4573-92DD-E837304B3990}"/>
              </pc2:cmMkLst>
            </pc226:cmChg>
          </p:ext>
        </pc:extLst>
      </pc:sldChg>
      <pc:sldChg chg="modSp add mod ord">
        <pc:chgData name="Carlos Arocha" userId="f629e0de194f0a22" providerId="LiveId" clId="{99D53E4F-1D97-4A00-808D-20C726BDEDA7}" dt="2024-06-24T12:37:08.544" v="1405" actId="20577"/>
        <pc:sldMkLst>
          <pc:docMk/>
          <pc:sldMk cId="2113722319" sldId="1344"/>
        </pc:sldMkLst>
        <pc:spChg chg="mod">
          <ac:chgData name="Carlos Arocha" userId="f629e0de194f0a22" providerId="LiveId" clId="{99D53E4F-1D97-4A00-808D-20C726BDEDA7}" dt="2024-06-24T12:37:08.544" v="1405" actId="20577"/>
          <ac:spMkLst>
            <pc:docMk/>
            <pc:sldMk cId="2113722319" sldId="1344"/>
            <ac:spMk id="2" creationId="{639D262A-03B8-6F59-AEAF-2E0FD46704FA}"/>
          </ac:spMkLst>
        </pc:spChg>
      </pc:sldChg>
      <pc:sldChg chg="modSp add mod addCm delCm modCm">
        <pc:chgData name="Carlos Arocha" userId="f629e0de194f0a22" providerId="LiveId" clId="{99D53E4F-1D97-4A00-808D-20C726BDEDA7}" dt="2024-06-24T12:36:27.068" v="1385"/>
        <pc:sldMkLst>
          <pc:docMk/>
          <pc:sldMk cId="284327097" sldId="1345"/>
        </pc:sldMkLst>
        <pc:spChg chg="mod">
          <ac:chgData name="Carlos Arocha" userId="f629e0de194f0a22" providerId="LiveId" clId="{99D53E4F-1D97-4A00-808D-20C726BDEDA7}" dt="2024-06-24T12:36:27.068" v="1385"/>
          <ac:spMkLst>
            <pc:docMk/>
            <pc:sldMk cId="284327097" sldId="1345"/>
            <ac:spMk id="2" creationId="{639D262A-03B8-6F59-AEAF-2E0FD46704FA}"/>
          </ac:spMkLst>
        </pc:spChg>
        <pc:spChg chg="mod">
          <ac:chgData name="Carlos Arocha" userId="f629e0de194f0a22" providerId="LiveId" clId="{99D53E4F-1D97-4A00-808D-20C726BDEDA7}" dt="2024-06-24T06:31:46.822" v="1230" actId="6549"/>
          <ac:spMkLst>
            <pc:docMk/>
            <pc:sldMk cId="284327097" sldId="1345"/>
            <ac:spMk id="54" creationId="{6E2BA671-1DA3-FC29-7966-2691EAFA9CA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Carlos Arocha" userId="f629e0de194f0a22" providerId="LiveId" clId="{99D53E4F-1D97-4A00-808D-20C726BDEDA7}" dt="2024-06-24T06:33:28.116" v="1233"/>
              <pc2:cmMkLst xmlns:pc2="http://schemas.microsoft.com/office/powerpoint/2019/9/main/command">
                <pc:docMk/>
                <pc:sldMk cId="284327097" sldId="1345"/>
                <pc2:cmMk id="{8EFE8408-6311-4506-86D1-1445234973EA}"/>
              </pc2:cmMkLst>
            </pc226:cmChg>
            <pc226:cmChg xmlns:pc226="http://schemas.microsoft.com/office/powerpoint/2022/06/main/command" chg="del">
              <pc226:chgData name="Carlos Arocha" userId="f629e0de194f0a22" providerId="LiveId" clId="{99D53E4F-1D97-4A00-808D-20C726BDEDA7}" dt="2024-06-24T06:32:56.363" v="1232"/>
              <pc2:cmMkLst xmlns:pc2="http://schemas.microsoft.com/office/powerpoint/2019/9/main/command">
                <pc:docMk/>
                <pc:sldMk cId="284327097" sldId="1345"/>
                <pc2:cmMk id="{10467D4D-F5F4-4F58-B6C3-600A00BAD66B}"/>
              </pc2:cmMkLst>
              <pc226:cmRplyChg chg="add">
                <pc226:chgData name="Carlos Arocha" userId="f629e0de194f0a22" providerId="LiveId" clId="{99D53E4F-1D97-4A00-808D-20C726BDEDA7}" dt="2024-06-24T06:32:40.484" v="1231"/>
                <pc2:cmRplyMkLst xmlns:pc2="http://schemas.microsoft.com/office/powerpoint/2019/9/main/command">
                  <pc:docMk/>
                  <pc:sldMk cId="284327097" sldId="1345"/>
                  <pc2:cmMk id="{10467D4D-F5F4-4F58-B6C3-600A00BAD66B}"/>
                  <pc2:cmRplyMk id="{C3402880-3A07-4E75-B3B6-F1B32E6D7B8A}"/>
                </pc2:cmRplyMkLst>
              </pc226:cmRplyChg>
            </pc226:cmChg>
          </p:ext>
        </pc:extLst>
      </pc:sldChg>
      <pc:sldChg chg="delSp modSp new mod addCm">
        <pc:chgData name="Carlos Arocha" userId="f629e0de194f0a22" providerId="LiveId" clId="{99D53E4F-1D97-4A00-808D-20C726BDEDA7}" dt="2024-06-24T06:40:58.967" v="1383" actId="478"/>
        <pc:sldMkLst>
          <pc:docMk/>
          <pc:sldMk cId="3219778345" sldId="1346"/>
        </pc:sldMkLst>
        <pc:spChg chg="mod">
          <ac:chgData name="Carlos Arocha" userId="f629e0de194f0a22" providerId="LiveId" clId="{99D53E4F-1D97-4A00-808D-20C726BDEDA7}" dt="2024-06-24T06:34:01.466" v="1276" actId="20577"/>
          <ac:spMkLst>
            <pc:docMk/>
            <pc:sldMk cId="3219778345" sldId="1346"/>
            <ac:spMk id="2" creationId="{736F088E-EB60-631C-645D-8A38E1C22AA5}"/>
          </ac:spMkLst>
        </pc:spChg>
        <pc:spChg chg="del">
          <ac:chgData name="Carlos Arocha" userId="f629e0de194f0a22" providerId="LiveId" clId="{99D53E4F-1D97-4A00-808D-20C726BDEDA7}" dt="2024-06-24T06:40:58.967" v="1383" actId="478"/>
          <ac:spMkLst>
            <pc:docMk/>
            <pc:sldMk cId="3219778345" sldId="1346"/>
            <ac:spMk id="3" creationId="{CBC71308-C7D4-283C-2A91-E743356DFEF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Carlos Arocha" userId="f629e0de194f0a22" providerId="LiveId" clId="{99D53E4F-1D97-4A00-808D-20C726BDEDA7}" dt="2024-06-24T06:35:13.471" v="1277"/>
              <pc2:cmMkLst xmlns:pc2="http://schemas.microsoft.com/office/powerpoint/2019/9/main/command">
                <pc:docMk/>
                <pc:sldMk cId="3219778345" sldId="1346"/>
                <pc2:cmMk id="{13484124-A022-46A5-A64B-D3B349FB65EE}"/>
              </pc2:cmMkLst>
            </pc226:cmChg>
          </p:ext>
        </pc:extLst>
      </pc:sldChg>
      <pc:sldChg chg="delSp modSp add mod addCm delCm">
        <pc:chgData name="Carlos Arocha" userId="f629e0de194f0a22" providerId="LiveId" clId="{99D53E4F-1D97-4A00-808D-20C726BDEDA7}" dt="2024-06-24T06:37:04.304" v="1308"/>
        <pc:sldMkLst>
          <pc:docMk/>
          <pc:sldMk cId="2939857157" sldId="1347"/>
        </pc:sldMkLst>
        <pc:spChg chg="mod">
          <ac:chgData name="Carlos Arocha" userId="f629e0de194f0a22" providerId="LiveId" clId="{99D53E4F-1D97-4A00-808D-20C726BDEDA7}" dt="2024-06-24T06:35:33.603" v="1305" actId="20577"/>
          <ac:spMkLst>
            <pc:docMk/>
            <pc:sldMk cId="2939857157" sldId="1347"/>
            <ac:spMk id="2" creationId="{736F088E-EB60-631C-645D-8A38E1C22AA5}"/>
          </ac:spMkLst>
        </pc:spChg>
        <pc:spChg chg="del">
          <ac:chgData name="Carlos Arocha" userId="f629e0de194f0a22" providerId="LiveId" clId="{99D53E4F-1D97-4A00-808D-20C726BDEDA7}" dt="2024-06-24T06:35:35.409" v="1306" actId="478"/>
          <ac:spMkLst>
            <pc:docMk/>
            <pc:sldMk cId="2939857157" sldId="1347"/>
            <ac:spMk id="3" creationId="{CBC71308-C7D4-283C-2A91-E743356DFEF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Carlos Arocha" userId="f629e0de194f0a22" providerId="LiveId" clId="{99D53E4F-1D97-4A00-808D-20C726BDEDA7}" dt="2024-06-24T06:37:04.304" v="1308"/>
              <pc2:cmMkLst xmlns:pc2="http://schemas.microsoft.com/office/powerpoint/2019/9/main/command">
                <pc:docMk/>
                <pc:sldMk cId="2939857157" sldId="1347"/>
                <pc2:cmMk id="{5DE14FAE-195B-4CD5-9102-DC0F6F3E6002}"/>
              </pc2:cmMkLst>
            </pc226:cmChg>
            <pc226:cmChg xmlns:pc226="http://schemas.microsoft.com/office/powerpoint/2022/06/main/command" chg="del">
              <pc226:chgData name="Carlos Arocha" userId="f629e0de194f0a22" providerId="LiveId" clId="{99D53E4F-1D97-4A00-808D-20C726BDEDA7}" dt="2024-06-24T06:35:42.695" v="1307"/>
              <pc2:cmMkLst xmlns:pc2="http://schemas.microsoft.com/office/powerpoint/2019/9/main/command">
                <pc:docMk/>
                <pc:sldMk cId="2939857157" sldId="1347"/>
                <pc2:cmMk id="{C06550ED-99B6-47AE-8051-C8E4EF12C2C1}"/>
              </pc2:cmMkLst>
            </pc226:cmChg>
          </p:ext>
        </pc:extLst>
      </pc:sldChg>
      <pc:sldChg chg="modSp add mod addCm delCm">
        <pc:chgData name="Carlos Arocha" userId="f629e0de194f0a22" providerId="LiveId" clId="{99D53E4F-1D97-4A00-808D-20C726BDEDA7}" dt="2024-06-24T06:38:16.434" v="1328" actId="20577"/>
        <pc:sldMkLst>
          <pc:docMk/>
          <pc:sldMk cId="3063853399" sldId="1348"/>
        </pc:sldMkLst>
        <pc:spChg chg="mod">
          <ac:chgData name="Carlos Arocha" userId="f629e0de194f0a22" providerId="LiveId" clId="{99D53E4F-1D97-4A00-808D-20C726BDEDA7}" dt="2024-06-24T06:38:16.434" v="1328" actId="20577"/>
          <ac:spMkLst>
            <pc:docMk/>
            <pc:sldMk cId="3063853399" sldId="1348"/>
            <ac:spMk id="2" creationId="{736F088E-EB60-631C-645D-8A38E1C22AA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Carlos Arocha" userId="f629e0de194f0a22" providerId="LiveId" clId="{99D53E4F-1D97-4A00-808D-20C726BDEDA7}" dt="2024-06-24T06:37:30.786" v="1311"/>
              <pc2:cmMkLst xmlns:pc2="http://schemas.microsoft.com/office/powerpoint/2019/9/main/command">
                <pc:docMk/>
                <pc:sldMk cId="3063853399" sldId="1348"/>
                <pc2:cmMk id="{57946604-514C-42F1-A222-159D424CD8D1}"/>
              </pc2:cmMkLst>
            </pc226:cmChg>
            <pc226:cmChg xmlns:pc226="http://schemas.microsoft.com/office/powerpoint/2022/06/main/command" chg="add">
              <pc226:chgData name="Carlos Arocha" userId="f629e0de194f0a22" providerId="LiveId" clId="{99D53E4F-1D97-4A00-808D-20C726BDEDA7}" dt="2024-06-24T06:37:48.450" v="1312"/>
              <pc2:cmMkLst xmlns:pc2="http://schemas.microsoft.com/office/powerpoint/2019/9/main/command">
                <pc:docMk/>
                <pc:sldMk cId="3063853399" sldId="1348"/>
                <pc2:cmMk id="{3C11DA09-5E79-4D31-9F29-BD06EA5E0657}"/>
              </pc2:cmMkLst>
            </pc226:cmChg>
          </p:ext>
        </pc:extLst>
      </pc:sldChg>
      <pc:sldChg chg="modSp add mod delCm">
        <pc:chgData name="Carlos Arocha" userId="f629e0de194f0a22" providerId="LiveId" clId="{99D53E4F-1D97-4A00-808D-20C726BDEDA7}" dt="2024-06-24T06:38:34.477" v="1352"/>
        <pc:sldMkLst>
          <pc:docMk/>
          <pc:sldMk cId="2924868909" sldId="1349"/>
        </pc:sldMkLst>
        <pc:spChg chg="mod">
          <ac:chgData name="Carlos Arocha" userId="f629e0de194f0a22" providerId="LiveId" clId="{99D53E4F-1D97-4A00-808D-20C726BDEDA7}" dt="2024-06-24T06:38:30.793" v="1351" actId="20577"/>
          <ac:spMkLst>
            <pc:docMk/>
            <pc:sldMk cId="2924868909" sldId="1349"/>
            <ac:spMk id="2" creationId="{736F088E-EB60-631C-645D-8A38E1C22AA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Carlos Arocha" userId="f629e0de194f0a22" providerId="LiveId" clId="{99D53E4F-1D97-4A00-808D-20C726BDEDA7}" dt="2024-06-24T06:38:34.477" v="1352"/>
              <pc2:cmMkLst xmlns:pc2="http://schemas.microsoft.com/office/powerpoint/2019/9/main/command">
                <pc:docMk/>
                <pc:sldMk cId="2924868909" sldId="1349"/>
                <pc2:cmMk id="{654D65B1-4A82-4DFA-8153-F6A840466591}"/>
              </pc2:cmMkLst>
            </pc226:cmChg>
          </p:ext>
        </pc:extLst>
      </pc:sldChg>
      <pc:sldChg chg="addSp delSp modSp add mod">
        <pc:chgData name="Carlos Arocha" userId="f629e0de194f0a22" providerId="LiveId" clId="{99D53E4F-1D97-4A00-808D-20C726BDEDA7}" dt="2024-06-24T12:41:04.391" v="1407" actId="478"/>
        <pc:sldMkLst>
          <pc:docMk/>
          <pc:sldMk cId="538506472" sldId="1350"/>
        </pc:sldMkLst>
        <pc:spChg chg="del">
          <ac:chgData name="Carlos Arocha" userId="f629e0de194f0a22" providerId="LiveId" clId="{99D53E4F-1D97-4A00-808D-20C726BDEDA7}" dt="2024-06-24T06:38:46.104" v="1354" actId="478"/>
          <ac:spMkLst>
            <pc:docMk/>
            <pc:sldMk cId="538506472" sldId="1350"/>
            <ac:spMk id="2" creationId="{736F088E-EB60-631C-645D-8A38E1C22AA5}"/>
          </ac:spMkLst>
        </pc:spChg>
        <pc:spChg chg="add del mod">
          <ac:chgData name="Carlos Arocha" userId="f629e0de194f0a22" providerId="LiveId" clId="{99D53E4F-1D97-4A00-808D-20C726BDEDA7}" dt="2024-06-24T06:38:47.541" v="1355" actId="478"/>
          <ac:spMkLst>
            <pc:docMk/>
            <pc:sldMk cId="538506472" sldId="1350"/>
            <ac:spMk id="6" creationId="{1BC77652-7674-082B-F4A3-BFE8B12735BE}"/>
          </ac:spMkLst>
        </pc:spChg>
        <pc:picChg chg="add del mod">
          <ac:chgData name="Carlos Arocha" userId="f629e0de194f0a22" providerId="LiveId" clId="{99D53E4F-1D97-4A00-808D-20C726BDEDA7}" dt="2024-06-24T12:41:04.391" v="1407" actId="478"/>
          <ac:picMkLst>
            <pc:docMk/>
            <pc:sldMk cId="538506472" sldId="1350"/>
            <ac:picMk id="3" creationId="{20447AD2-B12B-DCE8-62E2-0EBC6C2F5AB4}"/>
          </ac:picMkLst>
        </pc:picChg>
      </pc:sldChg>
    </pc:docChg>
  </pc:docChgLst>
  <pc:docChgLst>
    <pc:chgData name="Carlos Arocha" userId="f629e0de194f0a22" providerId="LiveId" clId="{CAB8D56A-D94B-475D-841A-7A36D8B959E3}"/>
    <pc:docChg chg="custSel modSld">
      <pc:chgData name="Carlos Arocha" userId="f629e0de194f0a22" providerId="LiveId" clId="{CAB8D56A-D94B-475D-841A-7A36D8B959E3}" dt="2024-06-03T12:41:53.259" v="307" actId="1038"/>
      <pc:docMkLst>
        <pc:docMk/>
      </pc:docMkLst>
      <pc:sldChg chg="addSp">
        <pc:chgData name="Carlos Arocha" userId="f629e0de194f0a22" providerId="LiveId" clId="{CAB8D56A-D94B-475D-841A-7A36D8B959E3}" dt="2024-06-03T12:27:09.575" v="297"/>
        <pc:sldMkLst>
          <pc:docMk/>
          <pc:sldMk cId="2687324220" sldId="256"/>
        </pc:sldMkLst>
        <pc:inkChg chg="add">
          <ac:chgData name="Carlos Arocha" userId="f629e0de194f0a22" providerId="LiveId" clId="{CAB8D56A-D94B-475D-841A-7A36D8B959E3}" dt="2024-06-03T12:27:09.575" v="297"/>
          <ac:inkMkLst>
            <pc:docMk/>
            <pc:sldMk cId="2687324220" sldId="256"/>
            <ac:inkMk id="3" creationId="{4CE7C095-462B-BB48-DFA0-5B3DC56D312F}"/>
          </ac:inkMkLst>
        </pc:inkChg>
      </pc:sldChg>
      <pc:sldChg chg="modSp mod">
        <pc:chgData name="Carlos Arocha" userId="f629e0de194f0a22" providerId="LiveId" clId="{CAB8D56A-D94B-475D-841A-7A36D8B959E3}" dt="2024-06-03T12:41:53.259" v="307" actId="1038"/>
        <pc:sldMkLst>
          <pc:docMk/>
          <pc:sldMk cId="3146303647" sldId="1325"/>
        </pc:sldMkLst>
        <pc:spChg chg="mod">
          <ac:chgData name="Carlos Arocha" userId="f629e0de194f0a22" providerId="LiveId" clId="{CAB8D56A-D94B-475D-841A-7A36D8B959E3}" dt="2024-06-03T12:41:53.259" v="307" actId="1038"/>
          <ac:spMkLst>
            <pc:docMk/>
            <pc:sldMk cId="3146303647" sldId="1325"/>
            <ac:spMk id="14" creationId="{792CB217-143D-8D6C-07EA-E2BCE29F7371}"/>
          </ac:spMkLst>
        </pc:spChg>
        <pc:graphicFrameChg chg="modGraphic">
          <ac:chgData name="Carlos Arocha" userId="f629e0de194f0a22" providerId="LiveId" clId="{CAB8D56A-D94B-475D-841A-7A36D8B959E3}" dt="2024-06-03T12:41:46.985" v="303" actId="6549"/>
          <ac:graphicFrameMkLst>
            <pc:docMk/>
            <pc:sldMk cId="3146303647" sldId="1325"/>
            <ac:graphicFrameMk id="11" creationId="{962B2133-8D95-C0C6-F63D-F6306FCFB384}"/>
          </ac:graphicFrameMkLst>
        </pc:graphicFrameChg>
      </pc:sldChg>
      <pc:sldChg chg="addSp delSp modSp mod">
        <pc:chgData name="Carlos Arocha" userId="f629e0de194f0a22" providerId="LiveId" clId="{CAB8D56A-D94B-475D-841A-7A36D8B959E3}" dt="2024-06-03T12:27:09.575" v="297"/>
        <pc:sldMkLst>
          <pc:docMk/>
          <pc:sldMk cId="3385248518" sldId="1329"/>
        </pc:sldMkLst>
        <pc:spChg chg="add mod">
          <ac:chgData name="Carlos Arocha" userId="f629e0de194f0a22" providerId="LiveId" clId="{CAB8D56A-D94B-475D-841A-7A36D8B959E3}" dt="2024-06-03T12:05:47.055" v="288"/>
          <ac:spMkLst>
            <pc:docMk/>
            <pc:sldMk cId="3385248518" sldId="1329"/>
            <ac:spMk id="3" creationId="{00000000-0008-0000-0000-000003080000}"/>
          </ac:spMkLst>
        </pc:spChg>
        <pc:graphicFrameChg chg="add mod">
          <ac:chgData name="Carlos Arocha" userId="f629e0de194f0a22" providerId="LiveId" clId="{CAB8D56A-D94B-475D-841A-7A36D8B959E3}" dt="2024-06-03T12:05:44.558" v="287"/>
          <ac:graphicFrameMkLst>
            <pc:docMk/>
            <pc:sldMk cId="3385248518" sldId="1329"/>
            <ac:graphicFrameMk id="2" creationId="{EDB8A1DB-D271-27A5-54D0-363F4D23D90C}"/>
          </ac:graphicFrameMkLst>
        </pc:graphicFrameChg>
        <pc:graphicFrameChg chg="del">
          <ac:chgData name="Carlos Arocha" userId="f629e0de194f0a22" providerId="LiveId" clId="{CAB8D56A-D94B-475D-841A-7A36D8B959E3}" dt="2024-06-03T12:05:42.623" v="286" actId="478"/>
          <ac:graphicFrameMkLst>
            <pc:docMk/>
            <pc:sldMk cId="3385248518" sldId="1329"/>
            <ac:graphicFrameMk id="5" creationId="{BCEAFC0F-D754-96E0-FD10-D88A27BAEA16}"/>
          </ac:graphicFrameMkLst>
        </pc:graphicFrameChg>
        <pc:graphicFrameChg chg="add mod">
          <ac:chgData name="Carlos Arocha" userId="f629e0de194f0a22" providerId="LiveId" clId="{CAB8D56A-D94B-475D-841A-7A36D8B959E3}" dt="2024-06-03T12:05:49.769" v="296" actId="1035"/>
          <ac:graphicFrameMkLst>
            <pc:docMk/>
            <pc:sldMk cId="3385248518" sldId="1329"/>
            <ac:graphicFrameMk id="6" creationId="{0C0009DD-9B3F-1D33-B84F-49832436688D}"/>
          </ac:graphicFrameMkLst>
        </pc:graphicFrameChg>
        <pc:inkChg chg="add">
          <ac:chgData name="Carlos Arocha" userId="f629e0de194f0a22" providerId="LiveId" clId="{CAB8D56A-D94B-475D-841A-7A36D8B959E3}" dt="2024-06-03T12:27:09.575" v="297"/>
          <ac:inkMkLst>
            <pc:docMk/>
            <pc:sldMk cId="3385248518" sldId="1329"/>
            <ac:inkMk id="7" creationId="{9D259DB3-34EA-2F27-A8DE-C32348EC5B66}"/>
          </ac:inkMkLst>
        </pc:inkChg>
      </pc:sldChg>
      <pc:sldChg chg="addSp">
        <pc:chgData name="Carlos Arocha" userId="f629e0de194f0a22" providerId="LiveId" clId="{CAB8D56A-D94B-475D-841A-7A36D8B959E3}" dt="2024-06-03T12:27:09.575" v="297"/>
        <pc:sldMkLst>
          <pc:docMk/>
          <pc:sldMk cId="3935161070" sldId="1342"/>
        </pc:sldMkLst>
        <pc:inkChg chg="add">
          <ac:chgData name="Carlos Arocha" userId="f629e0de194f0a22" providerId="LiveId" clId="{CAB8D56A-D94B-475D-841A-7A36D8B959E3}" dt="2024-06-03T12:27:09.575" v="297"/>
          <ac:inkMkLst>
            <pc:docMk/>
            <pc:sldMk cId="3935161070" sldId="1342"/>
            <ac:inkMk id="10" creationId="{0C4F4FC6-B5EB-FDB8-AAA3-7C73CE493FF7}"/>
          </ac:inkMkLst>
        </pc:inkChg>
      </pc:sldChg>
      <pc:sldChg chg="addSp">
        <pc:chgData name="Carlos Arocha" userId="f629e0de194f0a22" providerId="LiveId" clId="{CAB8D56A-D94B-475D-841A-7A36D8B959E3}" dt="2024-06-03T12:27:09.575" v="297"/>
        <pc:sldMkLst>
          <pc:docMk/>
          <pc:sldMk cId="4045437930" sldId="1343"/>
        </pc:sldMkLst>
        <pc:inkChg chg="add">
          <ac:chgData name="Carlos Arocha" userId="f629e0de194f0a22" providerId="LiveId" clId="{CAB8D56A-D94B-475D-841A-7A36D8B959E3}" dt="2024-06-03T12:27:09.575" v="297"/>
          <ac:inkMkLst>
            <pc:docMk/>
            <pc:sldMk cId="4045437930" sldId="1343"/>
            <ac:inkMk id="6" creationId="{72D8ACAF-A646-64CC-36CD-54631ED3C198}"/>
          </ac:inkMkLst>
        </pc:inkChg>
      </pc:sldChg>
      <pc:sldChg chg="addSp">
        <pc:chgData name="Carlos Arocha" userId="f629e0de194f0a22" providerId="LiveId" clId="{CAB8D56A-D94B-475D-841A-7A36D8B959E3}" dt="2024-06-03T12:27:09.575" v="297"/>
        <pc:sldMkLst>
          <pc:docMk/>
          <pc:sldMk cId="1435592307" sldId="1344"/>
        </pc:sldMkLst>
        <pc:inkChg chg="add">
          <ac:chgData name="Carlos Arocha" userId="f629e0de194f0a22" providerId="LiveId" clId="{CAB8D56A-D94B-475D-841A-7A36D8B959E3}" dt="2024-06-03T12:27:09.575" v="297"/>
          <ac:inkMkLst>
            <pc:docMk/>
            <pc:sldMk cId="1435592307" sldId="1344"/>
            <ac:inkMk id="3" creationId="{B3DEE512-DB5B-3645-4AB2-998EF2D4D2DF}"/>
          </ac:inkMkLst>
        </pc:inkChg>
      </pc:sldChg>
      <pc:sldChg chg="addSp">
        <pc:chgData name="Carlos Arocha" userId="f629e0de194f0a22" providerId="LiveId" clId="{CAB8D56A-D94B-475D-841A-7A36D8B959E3}" dt="2024-06-03T12:27:09.575" v="297"/>
        <pc:sldMkLst>
          <pc:docMk/>
          <pc:sldMk cId="2203697364" sldId="1346"/>
        </pc:sldMkLst>
        <pc:inkChg chg="add">
          <ac:chgData name="Carlos Arocha" userId="f629e0de194f0a22" providerId="LiveId" clId="{CAB8D56A-D94B-475D-841A-7A36D8B959E3}" dt="2024-06-03T12:27:09.575" v="297"/>
          <ac:inkMkLst>
            <pc:docMk/>
            <pc:sldMk cId="2203697364" sldId="1346"/>
            <ac:inkMk id="3" creationId="{14B8E353-B626-BB95-8223-00156282FFED}"/>
          </ac:inkMkLst>
        </pc:inkChg>
      </pc:sldChg>
      <pc:sldChg chg="addSp">
        <pc:chgData name="Carlos Arocha" userId="f629e0de194f0a22" providerId="LiveId" clId="{CAB8D56A-D94B-475D-841A-7A36D8B959E3}" dt="2024-06-03T12:27:09.575" v="297"/>
        <pc:sldMkLst>
          <pc:docMk/>
          <pc:sldMk cId="2755847240" sldId="1348"/>
        </pc:sldMkLst>
        <pc:inkChg chg="add">
          <ac:chgData name="Carlos Arocha" userId="f629e0de194f0a22" providerId="LiveId" clId="{CAB8D56A-D94B-475D-841A-7A36D8B959E3}" dt="2024-06-03T12:27:09.575" v="297"/>
          <ac:inkMkLst>
            <pc:docMk/>
            <pc:sldMk cId="2755847240" sldId="1348"/>
            <ac:inkMk id="4" creationId="{C2C260F4-0938-8ECF-416E-AC68B57F4A43}"/>
          </ac:inkMkLst>
        </pc:inkChg>
      </pc:sldChg>
    </pc:docChg>
  </pc:docChgLst>
  <pc:docChgLst>
    <pc:chgData name="Carlos Arocha" userId="f629e0de194f0a22" providerId="LiveId" clId="{F8D55610-618D-420F-B545-05B7277C1FE4}"/>
    <pc:docChg chg="undo custSel addSld modSld">
      <pc:chgData name="Carlos Arocha" userId="f629e0de194f0a22" providerId="LiveId" clId="{F8D55610-618D-420F-B545-05B7277C1FE4}" dt="2024-05-24T13:14:50.097" v="17" actId="6549"/>
      <pc:docMkLst>
        <pc:docMk/>
      </pc:docMkLst>
      <pc:sldChg chg="addSp">
        <pc:chgData name="Carlos Arocha" userId="f629e0de194f0a22" providerId="LiveId" clId="{F8D55610-618D-420F-B545-05B7277C1FE4}" dt="2024-05-24T12:54:54.173" v="1"/>
        <pc:sldMkLst>
          <pc:docMk/>
          <pc:sldMk cId="3036741840" sldId="1337"/>
        </pc:sldMkLst>
        <pc:inkChg chg="add">
          <ac:chgData name="Carlos Arocha" userId="f629e0de194f0a22" providerId="LiveId" clId="{F8D55610-618D-420F-B545-05B7277C1FE4}" dt="2024-05-24T12:35:42.797" v="0"/>
          <ac:inkMkLst>
            <pc:docMk/>
            <pc:sldMk cId="3036741840" sldId="1337"/>
            <ac:inkMk id="6" creationId="{583A57F8-4156-C71D-C020-0E1D596B6A4A}"/>
          </ac:inkMkLst>
        </pc:inkChg>
        <pc:inkChg chg="add">
          <ac:chgData name="Carlos Arocha" userId="f629e0de194f0a22" providerId="LiveId" clId="{F8D55610-618D-420F-B545-05B7277C1FE4}" dt="2024-05-24T12:54:54.173" v="1"/>
          <ac:inkMkLst>
            <pc:docMk/>
            <pc:sldMk cId="3036741840" sldId="1337"/>
            <ac:inkMk id="7" creationId="{CC1BCD35-7E5E-3A31-2E1C-E7DC5C5BA615}"/>
          </ac:inkMkLst>
        </pc:inkChg>
      </pc:sldChg>
      <pc:sldChg chg="addSp">
        <pc:chgData name="Carlos Arocha" userId="f629e0de194f0a22" providerId="LiveId" clId="{F8D55610-618D-420F-B545-05B7277C1FE4}" dt="2024-05-24T12:35:42.797" v="0"/>
        <pc:sldMkLst>
          <pc:docMk/>
          <pc:sldMk cId="2309416291" sldId="1338"/>
        </pc:sldMkLst>
        <pc:inkChg chg="add">
          <ac:chgData name="Carlos Arocha" userId="f629e0de194f0a22" providerId="LiveId" clId="{F8D55610-618D-420F-B545-05B7277C1FE4}" dt="2024-05-24T12:35:42.797" v="0"/>
          <ac:inkMkLst>
            <pc:docMk/>
            <pc:sldMk cId="2309416291" sldId="1338"/>
            <ac:inkMk id="3" creationId="{E77D15E3-696B-5E74-9214-164DA7A5077A}"/>
          </ac:inkMkLst>
        </pc:inkChg>
      </pc:sldChg>
      <pc:sldChg chg="addSp delSp modSp mod">
        <pc:chgData name="Carlos Arocha" userId="f629e0de194f0a22" providerId="LiveId" clId="{F8D55610-618D-420F-B545-05B7277C1FE4}" dt="2024-05-24T13:14:50.097" v="17" actId="6549"/>
        <pc:sldMkLst>
          <pc:docMk/>
          <pc:sldMk cId="3669169562" sldId="1340"/>
        </pc:sldMkLst>
        <pc:spChg chg="mod">
          <ac:chgData name="Carlos Arocha" userId="f629e0de194f0a22" providerId="LiveId" clId="{F8D55610-618D-420F-B545-05B7277C1FE4}" dt="2024-05-24T13:14:50.097" v="17" actId="6549"/>
          <ac:spMkLst>
            <pc:docMk/>
            <pc:sldMk cId="3669169562" sldId="1340"/>
            <ac:spMk id="3" creationId="{2E506A9B-1DD0-4633-88E9-01CA85DB57A6}"/>
          </ac:spMkLst>
        </pc:spChg>
        <pc:inkChg chg="add del">
          <ac:chgData name="Carlos Arocha" userId="f629e0de194f0a22" providerId="LiveId" clId="{F8D55610-618D-420F-B545-05B7277C1FE4}" dt="2024-05-24T13:14:45.685" v="14" actId="478"/>
          <ac:inkMkLst>
            <pc:docMk/>
            <pc:sldMk cId="3669169562" sldId="1340"/>
            <ac:inkMk id="6" creationId="{FA1312E6-BC99-16F2-AB2D-63061031A2D6}"/>
          </ac:inkMkLst>
        </pc:inkChg>
      </pc:sldChg>
      <pc:sldChg chg="addSp delSp add mod">
        <pc:chgData name="Carlos Arocha" userId="f629e0de194f0a22" providerId="LiveId" clId="{F8D55610-618D-420F-B545-05B7277C1FE4}" dt="2024-05-24T13:06:32.031" v="5"/>
        <pc:sldMkLst>
          <pc:docMk/>
          <pc:sldMk cId="1355450199" sldId="1341"/>
        </pc:sldMkLst>
        <pc:inkChg chg="del">
          <ac:chgData name="Carlos Arocha" userId="f629e0de194f0a22" providerId="LiveId" clId="{F8D55610-618D-420F-B545-05B7277C1FE4}" dt="2024-05-24T12:55:05.692" v="3" actId="478"/>
          <ac:inkMkLst>
            <pc:docMk/>
            <pc:sldMk cId="1355450199" sldId="1341"/>
            <ac:inkMk id="6" creationId="{583A57F8-4156-C71D-C020-0E1D596B6A4A}"/>
          </ac:inkMkLst>
        </pc:inkChg>
        <pc:inkChg chg="del">
          <ac:chgData name="Carlos Arocha" userId="f629e0de194f0a22" providerId="LiveId" clId="{F8D55610-618D-420F-B545-05B7277C1FE4}" dt="2024-05-24T12:55:06.892" v="4" actId="478"/>
          <ac:inkMkLst>
            <pc:docMk/>
            <pc:sldMk cId="1355450199" sldId="1341"/>
            <ac:inkMk id="7" creationId="{CC1BCD35-7E5E-3A31-2E1C-E7DC5C5BA615}"/>
          </ac:inkMkLst>
        </pc:inkChg>
        <pc:inkChg chg="add">
          <ac:chgData name="Carlos Arocha" userId="f629e0de194f0a22" providerId="LiveId" clId="{F8D55610-618D-420F-B545-05B7277C1FE4}" dt="2024-05-24T13:06:32.031" v="5"/>
          <ac:inkMkLst>
            <pc:docMk/>
            <pc:sldMk cId="1355450199" sldId="1341"/>
            <ac:inkMk id="8" creationId="{0C9DA342-AEC1-C115-47BC-F0D5BBAC1412}"/>
          </ac:inkMkLst>
        </pc:inkChg>
      </pc:sldChg>
    </pc:docChg>
  </pc:docChgLst>
  <pc:docChgLst>
    <pc:chgData name="Carlos Arocha" userId="f629e0de194f0a22" providerId="LiveId" clId="{7AA63B70-1E92-4A7D-B706-841FEFC0C03B}"/>
    <pc:docChg chg="undo custSel addSld delSld modSld">
      <pc:chgData name="Carlos Arocha" userId="f629e0de194f0a22" providerId="LiveId" clId="{7AA63B70-1E92-4A7D-B706-841FEFC0C03B}" dt="2024-05-31T13:02:40.892" v="3442"/>
      <pc:docMkLst>
        <pc:docMk/>
      </pc:docMkLst>
      <pc:sldChg chg="modSp mod">
        <pc:chgData name="Carlos Arocha" userId="f629e0de194f0a22" providerId="LiveId" clId="{7AA63B70-1E92-4A7D-B706-841FEFC0C03B}" dt="2024-05-31T07:06:25.995" v="57" actId="6549"/>
        <pc:sldMkLst>
          <pc:docMk/>
          <pc:sldMk cId="2687324220" sldId="256"/>
        </pc:sldMkLst>
        <pc:spChg chg="mod">
          <ac:chgData name="Carlos Arocha" userId="f629e0de194f0a22" providerId="LiveId" clId="{7AA63B70-1E92-4A7D-B706-841FEFC0C03B}" dt="2024-05-31T07:06:21.073" v="55" actId="20577"/>
          <ac:spMkLst>
            <pc:docMk/>
            <pc:sldMk cId="2687324220" sldId="256"/>
            <ac:spMk id="2" creationId="{25A7BA8D-A2BA-495F-9E8F-6D6E3929E3E0}"/>
          </ac:spMkLst>
        </pc:spChg>
        <pc:spChg chg="mod">
          <ac:chgData name="Carlos Arocha" userId="f629e0de194f0a22" providerId="LiveId" clId="{7AA63B70-1E92-4A7D-B706-841FEFC0C03B}" dt="2024-05-31T07:06:25.995" v="57" actId="6549"/>
          <ac:spMkLst>
            <pc:docMk/>
            <pc:sldMk cId="2687324220" sldId="256"/>
            <ac:spMk id="7" creationId="{29A3B4AC-E436-91D9-D7B1-D6C07FE93895}"/>
          </ac:spMkLst>
        </pc:spChg>
      </pc:sldChg>
      <pc:sldChg chg="modSp mod">
        <pc:chgData name="Carlos Arocha" userId="f629e0de194f0a22" providerId="LiveId" clId="{7AA63B70-1E92-4A7D-B706-841FEFC0C03B}" dt="2024-05-31T08:27:41.865" v="3433" actId="20577"/>
        <pc:sldMkLst>
          <pc:docMk/>
          <pc:sldMk cId="3856763311" sldId="311"/>
        </pc:sldMkLst>
        <pc:graphicFrameChg chg="modGraphic">
          <ac:chgData name="Carlos Arocha" userId="f629e0de194f0a22" providerId="LiveId" clId="{7AA63B70-1E92-4A7D-B706-841FEFC0C03B}" dt="2024-05-31T08:27:41.865" v="3433" actId="20577"/>
          <ac:graphicFrameMkLst>
            <pc:docMk/>
            <pc:sldMk cId="3856763311" sldId="311"/>
            <ac:graphicFrameMk id="7" creationId="{AA25F109-37DA-5FFE-EA34-E647BA81147D}"/>
          </ac:graphicFrameMkLst>
        </pc:graphicFrameChg>
      </pc:sldChg>
      <pc:sldChg chg="addSp delSp modSp mod chgLayout">
        <pc:chgData name="Carlos Arocha" userId="f629e0de194f0a22" providerId="LiveId" clId="{7AA63B70-1E92-4A7D-B706-841FEFC0C03B}" dt="2024-05-31T12:37:39.744" v="3441"/>
        <pc:sldMkLst>
          <pc:docMk/>
          <pc:sldMk cId="3146303647" sldId="1325"/>
        </pc:sldMkLst>
        <pc:spChg chg="mod ord">
          <ac:chgData name="Carlos Arocha" userId="f629e0de194f0a22" providerId="LiveId" clId="{7AA63B70-1E92-4A7D-B706-841FEFC0C03B}" dt="2024-05-31T07:48:52.612" v="775" actId="20577"/>
          <ac:spMkLst>
            <pc:docMk/>
            <pc:sldMk cId="3146303647" sldId="1325"/>
            <ac:spMk id="2" creationId="{CCF2B98E-45AB-46C9-B094-EBD4CA660B85}"/>
          </ac:spMkLst>
        </pc:spChg>
        <pc:spChg chg="mod ord">
          <ac:chgData name="Carlos Arocha" userId="f629e0de194f0a22" providerId="LiveId" clId="{7AA63B70-1E92-4A7D-B706-841FEFC0C03B}" dt="2024-05-31T07:42:58.344" v="202" actId="700"/>
          <ac:spMkLst>
            <pc:docMk/>
            <pc:sldMk cId="3146303647" sldId="1325"/>
            <ac:spMk id="4" creationId="{3446F12B-FB49-4F8B-B5AB-FD0B05F56A20}"/>
          </ac:spMkLst>
        </pc:spChg>
        <pc:spChg chg="mod ord">
          <ac:chgData name="Carlos Arocha" userId="f629e0de194f0a22" providerId="LiveId" clId="{7AA63B70-1E92-4A7D-B706-841FEFC0C03B}" dt="2024-05-31T07:42:58.344" v="202" actId="700"/>
          <ac:spMkLst>
            <pc:docMk/>
            <pc:sldMk cId="3146303647" sldId="1325"/>
            <ac:spMk id="5" creationId="{ABDEF41F-7F96-45D3-B4CC-F625F9A36911}"/>
          </ac:spMkLst>
        </pc:spChg>
        <pc:spChg chg="add mod ord">
          <ac:chgData name="Carlos Arocha" userId="f629e0de194f0a22" providerId="LiveId" clId="{7AA63B70-1E92-4A7D-B706-841FEFC0C03B}" dt="2024-05-31T08:19:55.858" v="2510"/>
          <ac:spMkLst>
            <pc:docMk/>
            <pc:sldMk cId="3146303647" sldId="1325"/>
            <ac:spMk id="6" creationId="{7C6EF925-A1FD-950A-716B-2ED5879E977B}"/>
          </ac:spMkLst>
        </pc:spChg>
        <pc:spChg chg="add mod">
          <ac:chgData name="Carlos Arocha" userId="f629e0de194f0a22" providerId="LiveId" clId="{7AA63B70-1E92-4A7D-B706-841FEFC0C03B}" dt="2024-05-31T08:21:25.656" v="2539" actId="1076"/>
          <ac:spMkLst>
            <pc:docMk/>
            <pc:sldMk cId="3146303647" sldId="1325"/>
            <ac:spMk id="7" creationId="{E9B2BE7C-C248-16F1-25CF-6AAC008A13F3}"/>
          </ac:spMkLst>
        </pc:spChg>
        <pc:spChg chg="del">
          <ac:chgData name="Carlos Arocha" userId="f629e0de194f0a22" providerId="LiveId" clId="{7AA63B70-1E92-4A7D-B706-841FEFC0C03B}" dt="2024-05-31T07:42:36.564" v="199" actId="478"/>
          <ac:spMkLst>
            <pc:docMk/>
            <pc:sldMk cId="3146303647" sldId="1325"/>
            <ac:spMk id="10" creationId="{F7AB5799-2931-2135-0E13-33ED362AA2DA}"/>
          </ac:spMkLst>
        </pc:spChg>
        <pc:spChg chg="del">
          <ac:chgData name="Carlos Arocha" userId="f629e0de194f0a22" providerId="LiveId" clId="{7AA63B70-1E92-4A7D-B706-841FEFC0C03B}" dt="2024-05-31T07:42:37.924" v="200" actId="478"/>
          <ac:spMkLst>
            <pc:docMk/>
            <pc:sldMk cId="3146303647" sldId="1325"/>
            <ac:spMk id="11" creationId="{6063D867-3FF9-31E2-6FAB-249EA3DFCF46}"/>
          </ac:spMkLst>
        </pc:spChg>
        <pc:spChg chg="del">
          <ac:chgData name="Carlos Arocha" userId="f629e0de194f0a22" providerId="LiveId" clId="{7AA63B70-1E92-4A7D-B706-841FEFC0C03B}" dt="2024-05-31T07:42:46.748" v="201" actId="478"/>
          <ac:spMkLst>
            <pc:docMk/>
            <pc:sldMk cId="3146303647" sldId="1325"/>
            <ac:spMk id="12" creationId="{C6CF49BF-322F-FFB1-061A-63588AF61941}"/>
          </ac:spMkLst>
        </pc:spChg>
        <pc:spChg chg="del">
          <ac:chgData name="Carlos Arocha" userId="f629e0de194f0a22" providerId="LiveId" clId="{7AA63B70-1E92-4A7D-B706-841FEFC0C03B}" dt="2024-05-31T07:42:46.748" v="201" actId="478"/>
          <ac:spMkLst>
            <pc:docMk/>
            <pc:sldMk cId="3146303647" sldId="1325"/>
            <ac:spMk id="13" creationId="{DD558745-5C69-0920-841B-76921627943A}"/>
          </ac:spMkLst>
        </pc:spChg>
        <pc:spChg chg="del">
          <ac:chgData name="Carlos Arocha" userId="f629e0de194f0a22" providerId="LiveId" clId="{7AA63B70-1E92-4A7D-B706-841FEFC0C03B}" dt="2024-05-31T07:42:46.748" v="201" actId="478"/>
          <ac:spMkLst>
            <pc:docMk/>
            <pc:sldMk cId="3146303647" sldId="1325"/>
            <ac:spMk id="14" creationId="{33140CD4-551C-2D9B-77B3-A0062B62E1F1}"/>
          </ac:spMkLst>
        </pc:spChg>
        <pc:spChg chg="del">
          <ac:chgData name="Carlos Arocha" userId="f629e0de194f0a22" providerId="LiveId" clId="{7AA63B70-1E92-4A7D-B706-841FEFC0C03B}" dt="2024-05-31T07:42:46.748" v="201" actId="478"/>
          <ac:spMkLst>
            <pc:docMk/>
            <pc:sldMk cId="3146303647" sldId="1325"/>
            <ac:spMk id="15" creationId="{4EEE52F2-2F99-D67C-29CD-9B1E183AD43C}"/>
          </ac:spMkLst>
        </pc:spChg>
        <pc:spChg chg="del">
          <ac:chgData name="Carlos Arocha" userId="f629e0de194f0a22" providerId="LiveId" clId="{7AA63B70-1E92-4A7D-B706-841FEFC0C03B}" dt="2024-05-31T07:42:46.748" v="201" actId="478"/>
          <ac:spMkLst>
            <pc:docMk/>
            <pc:sldMk cId="3146303647" sldId="1325"/>
            <ac:spMk id="16" creationId="{FE6FDC2F-C935-B6FD-F74C-781511CC4170}"/>
          </ac:spMkLst>
        </pc:spChg>
        <pc:spChg chg="del">
          <ac:chgData name="Carlos Arocha" userId="f629e0de194f0a22" providerId="LiveId" clId="{7AA63B70-1E92-4A7D-B706-841FEFC0C03B}" dt="2024-05-31T07:42:46.748" v="201" actId="478"/>
          <ac:spMkLst>
            <pc:docMk/>
            <pc:sldMk cId="3146303647" sldId="1325"/>
            <ac:spMk id="17" creationId="{CB48060C-8599-37B0-AD38-62DAD3D2547C}"/>
          </ac:spMkLst>
        </pc:spChg>
        <pc:spChg chg="del">
          <ac:chgData name="Carlos Arocha" userId="f629e0de194f0a22" providerId="LiveId" clId="{7AA63B70-1E92-4A7D-B706-841FEFC0C03B}" dt="2024-05-31T07:42:46.748" v="201" actId="478"/>
          <ac:spMkLst>
            <pc:docMk/>
            <pc:sldMk cId="3146303647" sldId="1325"/>
            <ac:spMk id="18" creationId="{7AC01978-103F-2C25-A874-F97D7960D0E5}"/>
          </ac:spMkLst>
        </pc:spChg>
        <pc:spChg chg="del">
          <ac:chgData name="Carlos Arocha" userId="f629e0de194f0a22" providerId="LiveId" clId="{7AA63B70-1E92-4A7D-B706-841FEFC0C03B}" dt="2024-05-31T07:42:46.748" v="201" actId="478"/>
          <ac:spMkLst>
            <pc:docMk/>
            <pc:sldMk cId="3146303647" sldId="1325"/>
            <ac:spMk id="19" creationId="{A2D87E3E-2194-6D2E-2E33-8DF421FD59B8}"/>
          </ac:spMkLst>
        </pc:spChg>
        <pc:picChg chg="add mod">
          <ac:chgData name="Carlos Arocha" userId="f629e0de194f0a22" providerId="LiveId" clId="{7AA63B70-1E92-4A7D-B706-841FEFC0C03B}" dt="2024-05-31T08:01:02.005" v="1323" actId="1035"/>
          <ac:picMkLst>
            <pc:docMk/>
            <pc:sldMk cId="3146303647" sldId="1325"/>
            <ac:picMk id="4098" creationId="{8A1B621F-A8D0-1150-11A0-9B669690E5D2}"/>
          </ac:picMkLst>
        </pc:picChg>
        <pc:inkChg chg="add">
          <ac:chgData name="Carlos Arocha" userId="f629e0de194f0a22" providerId="LiveId" clId="{7AA63B70-1E92-4A7D-B706-841FEFC0C03B}" dt="2024-05-31T12:27:22.341" v="3440"/>
          <ac:inkMkLst>
            <pc:docMk/>
            <pc:sldMk cId="3146303647" sldId="1325"/>
            <ac:inkMk id="3" creationId="{78D2C802-3392-3B09-51A8-6BD4733988F8}"/>
          </ac:inkMkLst>
        </pc:inkChg>
        <pc:inkChg chg="del">
          <ac:chgData name="Carlos Arocha" userId="f629e0de194f0a22" providerId="LiveId" clId="{7AA63B70-1E92-4A7D-B706-841FEFC0C03B}" dt="2024-05-31T07:42:46.748" v="201" actId="478"/>
          <ac:inkMkLst>
            <pc:docMk/>
            <pc:sldMk cId="3146303647" sldId="1325"/>
            <ac:inkMk id="3" creationId="{DD29BBED-E7F5-9D8C-3203-C67E5D54F8A4}"/>
          </ac:inkMkLst>
        </pc:inkChg>
        <pc:inkChg chg="add">
          <ac:chgData name="Carlos Arocha" userId="f629e0de194f0a22" providerId="LiveId" clId="{7AA63B70-1E92-4A7D-B706-841FEFC0C03B}" dt="2024-05-31T12:27:22.341" v="3440"/>
          <ac:inkMkLst>
            <pc:docMk/>
            <pc:sldMk cId="3146303647" sldId="1325"/>
            <ac:inkMk id="8" creationId="{FD7C05F3-60E2-B650-D64E-EDDB9866A12E}"/>
          </ac:inkMkLst>
        </pc:inkChg>
        <pc:inkChg chg="add">
          <ac:chgData name="Carlos Arocha" userId="f629e0de194f0a22" providerId="LiveId" clId="{7AA63B70-1E92-4A7D-B706-841FEFC0C03B}" dt="2024-05-31T12:27:22.341" v="3440"/>
          <ac:inkMkLst>
            <pc:docMk/>
            <pc:sldMk cId="3146303647" sldId="1325"/>
            <ac:inkMk id="9" creationId="{73547E71-5D14-5FA3-3C8C-D79F3D08365C}"/>
          </ac:inkMkLst>
        </pc:inkChg>
        <pc:inkChg chg="add">
          <ac:chgData name="Carlos Arocha" userId="f629e0de194f0a22" providerId="LiveId" clId="{7AA63B70-1E92-4A7D-B706-841FEFC0C03B}" dt="2024-05-31T12:37:39.744" v="3441"/>
          <ac:inkMkLst>
            <pc:docMk/>
            <pc:sldMk cId="3146303647" sldId="1325"/>
            <ac:inkMk id="10" creationId="{E24C1F1E-8697-2A8F-B3AC-011C21EC4D05}"/>
          </ac:inkMkLst>
        </pc:inkChg>
      </pc:sldChg>
      <pc:sldChg chg="addSp delSp modSp mod">
        <pc:chgData name="Carlos Arocha" userId="f629e0de194f0a22" providerId="LiveId" clId="{7AA63B70-1E92-4A7D-B706-841FEFC0C03B}" dt="2024-05-31T13:02:40.892" v="3442"/>
        <pc:sldMkLst>
          <pc:docMk/>
          <pc:sldMk cId="3385248518" sldId="1329"/>
        </pc:sldMkLst>
        <pc:spChg chg="add mod">
          <ac:chgData name="Carlos Arocha" userId="f629e0de194f0a22" providerId="LiveId" clId="{7AA63B70-1E92-4A7D-B706-841FEFC0C03B}" dt="2024-05-31T12:17:35.654" v="3438"/>
          <ac:spMkLst>
            <pc:docMk/>
            <pc:sldMk cId="3385248518" sldId="1329"/>
            <ac:spMk id="3" creationId="{00000000-0008-0000-0000-000003080000}"/>
          </ac:spMkLst>
        </pc:spChg>
        <pc:spChg chg="add mod">
          <ac:chgData name="Carlos Arocha" userId="f629e0de194f0a22" providerId="LiveId" clId="{7AA63B70-1E92-4A7D-B706-841FEFC0C03B}" dt="2024-05-31T07:31:41.209" v="63"/>
          <ac:spMkLst>
            <pc:docMk/>
            <pc:sldMk cId="3385248518" sldId="1329"/>
            <ac:spMk id="5" creationId="{00000000-0008-0000-0000-000003080000}"/>
          </ac:spMkLst>
        </pc:spChg>
        <pc:graphicFrameChg chg="add mod">
          <ac:chgData name="Carlos Arocha" userId="f629e0de194f0a22" providerId="LiveId" clId="{7AA63B70-1E92-4A7D-B706-841FEFC0C03B}" dt="2024-05-31T12:17:31.281" v="3435"/>
          <ac:graphicFrameMkLst>
            <pc:docMk/>
            <pc:sldMk cId="3385248518" sldId="1329"/>
            <ac:graphicFrameMk id="2" creationId="{B285FD6F-3D7A-612C-CE43-C5C401A7F5CF}"/>
          </ac:graphicFrameMkLst>
        </pc:graphicFrameChg>
        <pc:graphicFrameChg chg="add mod">
          <ac:chgData name="Carlos Arocha" userId="f629e0de194f0a22" providerId="LiveId" clId="{7AA63B70-1E92-4A7D-B706-841FEFC0C03B}" dt="2024-05-31T07:31:38.074" v="60"/>
          <ac:graphicFrameMkLst>
            <pc:docMk/>
            <pc:sldMk cId="3385248518" sldId="1329"/>
            <ac:graphicFrameMk id="3" creationId="{F6E85108-3756-448B-E473-E02ED86E79EE}"/>
          </ac:graphicFrameMkLst>
        </pc:graphicFrameChg>
        <pc:graphicFrameChg chg="add mod">
          <ac:chgData name="Carlos Arocha" userId="f629e0de194f0a22" providerId="LiveId" clId="{7AA63B70-1E92-4A7D-B706-841FEFC0C03B}" dt="2024-05-31T12:17:35.888" v="3439"/>
          <ac:graphicFrameMkLst>
            <pc:docMk/>
            <pc:sldMk cId="3385248518" sldId="1329"/>
            <ac:graphicFrameMk id="5" creationId="{BCEAFC0F-D754-96E0-FD10-D88A27BAEA16}"/>
          </ac:graphicFrameMkLst>
        </pc:graphicFrameChg>
        <pc:graphicFrameChg chg="del">
          <ac:chgData name="Carlos Arocha" userId="f629e0de194f0a22" providerId="LiveId" clId="{7AA63B70-1E92-4A7D-B706-841FEFC0C03B}" dt="2024-05-31T07:31:36.594" v="59" actId="478"/>
          <ac:graphicFrameMkLst>
            <pc:docMk/>
            <pc:sldMk cId="3385248518" sldId="1329"/>
            <ac:graphicFrameMk id="7" creationId="{8F67C6E2-ABF6-ADD7-09F4-76B03AD66961}"/>
          </ac:graphicFrameMkLst>
        </pc:graphicFrameChg>
        <pc:picChg chg="add del mod">
          <ac:chgData name="Carlos Arocha" userId="f629e0de194f0a22" providerId="LiveId" clId="{7AA63B70-1E92-4A7D-B706-841FEFC0C03B}" dt="2024-05-31T12:17:29.514" v="3434" actId="478"/>
          <ac:picMkLst>
            <pc:docMk/>
            <pc:sldMk cId="3385248518" sldId="1329"/>
            <ac:picMk id="6" creationId="{B5FC6A96-F240-6110-C47F-CEE749885E0A}"/>
          </ac:picMkLst>
        </pc:picChg>
        <pc:inkChg chg="del">
          <ac:chgData name="Carlos Arocha" userId="f629e0de194f0a22" providerId="LiveId" clId="{7AA63B70-1E92-4A7D-B706-841FEFC0C03B}" dt="2024-05-31T07:31:34.974" v="58" actId="478"/>
          <ac:inkMkLst>
            <pc:docMk/>
            <pc:sldMk cId="3385248518" sldId="1329"/>
            <ac:inkMk id="2" creationId="{1C0C4516-0FA0-38AC-06CE-84DC131ABFB3}"/>
          </ac:inkMkLst>
        </pc:inkChg>
        <pc:inkChg chg="add">
          <ac:chgData name="Carlos Arocha" userId="f629e0de194f0a22" providerId="LiveId" clId="{7AA63B70-1E92-4A7D-B706-841FEFC0C03B}" dt="2024-05-31T13:02:40.892" v="3442"/>
          <ac:inkMkLst>
            <pc:docMk/>
            <pc:sldMk cId="3385248518" sldId="1329"/>
            <ac:inkMk id="7" creationId="{9A082FDB-16FB-0C36-E558-7BE934694BD4}"/>
          </ac:inkMkLst>
        </pc:inkChg>
      </pc:sldChg>
      <pc:sldChg chg="del">
        <pc:chgData name="Carlos Arocha" userId="f629e0de194f0a22" providerId="LiveId" clId="{7AA63B70-1E92-4A7D-B706-841FEFC0C03B}" dt="2024-05-31T08:21:47.805" v="2541" actId="47"/>
        <pc:sldMkLst>
          <pc:docMk/>
          <pc:sldMk cId="3432975919" sldId="1332"/>
        </pc:sldMkLst>
      </pc:sldChg>
      <pc:sldChg chg="addSp delSp modSp mod">
        <pc:chgData name="Carlos Arocha" userId="f629e0de194f0a22" providerId="LiveId" clId="{7AA63B70-1E92-4A7D-B706-841FEFC0C03B}" dt="2024-05-31T08:17:40.720" v="2507" actId="20577"/>
        <pc:sldMkLst>
          <pc:docMk/>
          <pc:sldMk cId="3935161070" sldId="1342"/>
        </pc:sldMkLst>
        <pc:spChg chg="mod">
          <ac:chgData name="Carlos Arocha" userId="f629e0de194f0a22" providerId="LiveId" clId="{7AA63B70-1E92-4A7D-B706-841FEFC0C03B}" dt="2024-05-31T08:04:50.753" v="1680" actId="6549"/>
          <ac:spMkLst>
            <pc:docMk/>
            <pc:sldMk cId="3935161070" sldId="1342"/>
            <ac:spMk id="2" creationId="{CCF2B98E-45AB-46C9-B094-EBD4CA660B85}"/>
          </ac:spMkLst>
        </pc:spChg>
        <pc:spChg chg="add mod">
          <ac:chgData name="Carlos Arocha" userId="f629e0de194f0a22" providerId="LiveId" clId="{7AA63B70-1E92-4A7D-B706-841FEFC0C03B}" dt="2024-05-31T08:17:14.535" v="2502" actId="113"/>
          <ac:spMkLst>
            <pc:docMk/>
            <pc:sldMk cId="3935161070" sldId="1342"/>
            <ac:spMk id="6" creationId="{1060C702-CB07-3B2B-342E-E0288114A8EE}"/>
          </ac:spMkLst>
        </pc:spChg>
        <pc:spChg chg="add mod">
          <ac:chgData name="Carlos Arocha" userId="f629e0de194f0a22" providerId="LiveId" clId="{7AA63B70-1E92-4A7D-B706-841FEFC0C03B}" dt="2024-05-31T08:17:17.795" v="2503" actId="113"/>
          <ac:spMkLst>
            <pc:docMk/>
            <pc:sldMk cId="3935161070" sldId="1342"/>
            <ac:spMk id="8" creationId="{8BEE2CEC-5B23-A463-7A6E-317F4A6CC59B}"/>
          </ac:spMkLst>
        </pc:spChg>
        <pc:spChg chg="add mod">
          <ac:chgData name="Carlos Arocha" userId="f629e0de194f0a22" providerId="LiveId" clId="{7AA63B70-1E92-4A7D-B706-841FEFC0C03B}" dt="2024-05-31T08:17:21.218" v="2504" actId="113"/>
          <ac:spMkLst>
            <pc:docMk/>
            <pc:sldMk cId="3935161070" sldId="1342"/>
            <ac:spMk id="10" creationId="{1B4CD6EB-701C-0BC1-1663-744348AB749C}"/>
          </ac:spMkLst>
        </pc:spChg>
        <pc:spChg chg="add mod">
          <ac:chgData name="Carlos Arocha" userId="f629e0de194f0a22" providerId="LiveId" clId="{7AA63B70-1E92-4A7D-B706-841FEFC0C03B}" dt="2024-05-31T08:17:24.375" v="2505" actId="113"/>
          <ac:spMkLst>
            <pc:docMk/>
            <pc:sldMk cId="3935161070" sldId="1342"/>
            <ac:spMk id="11" creationId="{1AF3D826-9362-74E9-175E-C0F8C7A77647}"/>
          </ac:spMkLst>
        </pc:spChg>
        <pc:spChg chg="add mod">
          <ac:chgData name="Carlos Arocha" userId="f629e0de194f0a22" providerId="LiveId" clId="{7AA63B70-1E92-4A7D-B706-841FEFC0C03B}" dt="2024-05-31T08:17:03.189" v="2500" actId="2711"/>
          <ac:spMkLst>
            <pc:docMk/>
            <pc:sldMk cId="3935161070" sldId="1342"/>
            <ac:spMk id="12" creationId="{D8761752-2729-66AD-CF88-B0CDB3828C01}"/>
          </ac:spMkLst>
        </pc:spChg>
        <pc:spChg chg="add mod">
          <ac:chgData name="Carlos Arocha" userId="f629e0de194f0a22" providerId="LiveId" clId="{7AA63B70-1E92-4A7D-B706-841FEFC0C03B}" dt="2024-05-31T08:17:03.189" v="2500" actId="2711"/>
          <ac:spMkLst>
            <pc:docMk/>
            <pc:sldMk cId="3935161070" sldId="1342"/>
            <ac:spMk id="13" creationId="{8732FF2B-7625-578F-89A9-FAE41F1B5892}"/>
          </ac:spMkLst>
        </pc:spChg>
        <pc:spChg chg="add mod">
          <ac:chgData name="Carlos Arocha" userId="f629e0de194f0a22" providerId="LiveId" clId="{7AA63B70-1E92-4A7D-B706-841FEFC0C03B}" dt="2024-05-31T08:17:03.189" v="2500" actId="2711"/>
          <ac:spMkLst>
            <pc:docMk/>
            <pc:sldMk cId="3935161070" sldId="1342"/>
            <ac:spMk id="14" creationId="{BD746E3C-A05B-D24B-775C-D880F10C216E}"/>
          </ac:spMkLst>
        </pc:spChg>
        <pc:spChg chg="add mod">
          <ac:chgData name="Carlos Arocha" userId="f629e0de194f0a22" providerId="LiveId" clId="{7AA63B70-1E92-4A7D-B706-841FEFC0C03B}" dt="2024-05-31T08:17:40.720" v="2507" actId="20577"/>
          <ac:spMkLst>
            <pc:docMk/>
            <pc:sldMk cId="3935161070" sldId="1342"/>
            <ac:spMk id="15" creationId="{EAE9628A-E66B-83C5-9073-8D9853197E28}"/>
          </ac:spMkLst>
        </pc:spChg>
        <pc:spChg chg="add mod">
          <ac:chgData name="Carlos Arocha" userId="f629e0de194f0a22" providerId="LiveId" clId="{7AA63B70-1E92-4A7D-B706-841FEFC0C03B}" dt="2024-05-31T08:17:03.189" v="2500" actId="2711"/>
          <ac:spMkLst>
            <pc:docMk/>
            <pc:sldMk cId="3935161070" sldId="1342"/>
            <ac:spMk id="16" creationId="{07D42A4C-4B48-E6E1-2AF7-E6E0DBB422CE}"/>
          </ac:spMkLst>
        </pc:spChg>
        <pc:spChg chg="del">
          <ac:chgData name="Carlos Arocha" userId="f629e0de194f0a22" providerId="LiveId" clId="{7AA63B70-1E92-4A7D-B706-841FEFC0C03B}" dt="2024-05-31T08:04:55.305" v="1682" actId="478"/>
          <ac:spMkLst>
            <pc:docMk/>
            <pc:sldMk cId="3935161070" sldId="1342"/>
            <ac:spMk id="30" creationId="{6D15E390-79D9-BB7F-B21E-E065B6E633FA}"/>
          </ac:spMkLst>
        </pc:spChg>
        <pc:spChg chg="mod">
          <ac:chgData name="Carlos Arocha" userId="f629e0de194f0a22" providerId="LiveId" clId="{7AA63B70-1E92-4A7D-B706-841FEFC0C03B}" dt="2024-05-31T08:17:33.305" v="2506" actId="6549"/>
          <ac:spMkLst>
            <pc:docMk/>
            <pc:sldMk cId="3935161070" sldId="1342"/>
            <ac:spMk id="31" creationId="{CA8BE19B-156C-A325-287F-88B081A6E8CB}"/>
          </ac:spMkLst>
        </pc:spChg>
        <pc:spChg chg="del">
          <ac:chgData name="Carlos Arocha" userId="f629e0de194f0a22" providerId="LiveId" clId="{7AA63B70-1E92-4A7D-B706-841FEFC0C03B}" dt="2024-05-31T08:05:00.445" v="1685" actId="478"/>
          <ac:spMkLst>
            <pc:docMk/>
            <pc:sldMk cId="3935161070" sldId="1342"/>
            <ac:spMk id="32" creationId="{022A309E-F0B8-A2AB-B60D-A0E73DB36A8A}"/>
          </ac:spMkLst>
        </pc:spChg>
        <pc:spChg chg="del mod">
          <ac:chgData name="Carlos Arocha" userId="f629e0de194f0a22" providerId="LiveId" clId="{7AA63B70-1E92-4A7D-B706-841FEFC0C03B}" dt="2024-05-31T08:05:06.707" v="1690" actId="478"/>
          <ac:spMkLst>
            <pc:docMk/>
            <pc:sldMk cId="3935161070" sldId="1342"/>
            <ac:spMk id="33" creationId="{8E66E19A-C8A9-F621-AD78-50557821FA50}"/>
          </ac:spMkLst>
        </pc:spChg>
        <pc:spChg chg="del">
          <ac:chgData name="Carlos Arocha" userId="f629e0de194f0a22" providerId="LiveId" clId="{7AA63B70-1E92-4A7D-B706-841FEFC0C03B}" dt="2024-05-31T08:04:53.205" v="1681" actId="478"/>
          <ac:spMkLst>
            <pc:docMk/>
            <pc:sldMk cId="3935161070" sldId="1342"/>
            <ac:spMk id="37" creationId="{4094F6D1-FEF4-A760-BA4F-E4FCC8A49116}"/>
          </ac:spMkLst>
        </pc:spChg>
        <pc:picChg chg="del">
          <ac:chgData name="Carlos Arocha" userId="f629e0de194f0a22" providerId="LiveId" clId="{7AA63B70-1E92-4A7D-B706-841FEFC0C03B}" dt="2024-05-31T08:05:10.555" v="1694" actId="478"/>
          <ac:picMkLst>
            <pc:docMk/>
            <pc:sldMk cId="3935161070" sldId="1342"/>
            <ac:picMk id="7" creationId="{01E3C5C6-7AEA-2A84-C94D-E1DF1263BA59}"/>
          </ac:picMkLst>
        </pc:picChg>
        <pc:picChg chg="del">
          <ac:chgData name="Carlos Arocha" userId="f629e0de194f0a22" providerId="LiveId" clId="{7AA63B70-1E92-4A7D-B706-841FEFC0C03B}" dt="2024-05-31T08:05:02.595" v="1688" actId="478"/>
          <ac:picMkLst>
            <pc:docMk/>
            <pc:sldMk cId="3935161070" sldId="1342"/>
            <ac:picMk id="9" creationId="{72A2A20B-E385-9C56-4FC8-51D9ED4F7F89}"/>
          </ac:picMkLst>
        </pc:picChg>
        <pc:picChg chg="add mod">
          <ac:chgData name="Carlos Arocha" userId="f629e0de194f0a22" providerId="LiveId" clId="{7AA63B70-1E92-4A7D-B706-841FEFC0C03B}" dt="2024-05-31T08:16:02.395" v="2485" actId="207"/>
          <ac:picMkLst>
            <pc:docMk/>
            <pc:sldMk cId="3935161070" sldId="1342"/>
            <ac:picMk id="18" creationId="{3A906508-3AE7-B635-0C80-0E3EF5C64DF6}"/>
          </ac:picMkLst>
        </pc:picChg>
        <pc:picChg chg="add mod">
          <ac:chgData name="Carlos Arocha" userId="f629e0de194f0a22" providerId="LiveId" clId="{7AA63B70-1E92-4A7D-B706-841FEFC0C03B}" dt="2024-05-31T08:16:02.395" v="2485" actId="207"/>
          <ac:picMkLst>
            <pc:docMk/>
            <pc:sldMk cId="3935161070" sldId="1342"/>
            <ac:picMk id="20" creationId="{CB982EC9-5DAC-E610-93A9-371B187B1B03}"/>
          </ac:picMkLst>
        </pc:picChg>
        <pc:picChg chg="add mod">
          <ac:chgData name="Carlos Arocha" userId="f629e0de194f0a22" providerId="LiveId" clId="{7AA63B70-1E92-4A7D-B706-841FEFC0C03B}" dt="2024-05-31T08:16:02.395" v="2485" actId="207"/>
          <ac:picMkLst>
            <pc:docMk/>
            <pc:sldMk cId="3935161070" sldId="1342"/>
            <ac:picMk id="22" creationId="{45A5804C-44C6-D23B-AD66-44FDDEC2E526}"/>
          </ac:picMkLst>
        </pc:picChg>
        <pc:picChg chg="del">
          <ac:chgData name="Carlos Arocha" userId="f629e0de194f0a22" providerId="LiveId" clId="{7AA63B70-1E92-4A7D-B706-841FEFC0C03B}" dt="2024-05-31T08:05:01.195" v="1686" actId="478"/>
          <ac:picMkLst>
            <pc:docMk/>
            <pc:sldMk cId="3935161070" sldId="1342"/>
            <ac:picMk id="23" creationId="{2E3CFCD0-4292-7858-ED74-06DBB194C7AE}"/>
          </ac:picMkLst>
        </pc:picChg>
        <pc:picChg chg="del">
          <ac:chgData name="Carlos Arocha" userId="f629e0de194f0a22" providerId="LiveId" clId="{7AA63B70-1E92-4A7D-B706-841FEFC0C03B}" dt="2024-05-31T08:05:07.635" v="1691" actId="478"/>
          <ac:picMkLst>
            <pc:docMk/>
            <pc:sldMk cId="3935161070" sldId="1342"/>
            <ac:picMk id="24" creationId="{09A57305-44A2-D5E0-B40A-00395068C5C3}"/>
          </ac:picMkLst>
        </pc:picChg>
        <pc:picChg chg="del">
          <ac:chgData name="Carlos Arocha" userId="f629e0de194f0a22" providerId="LiveId" clId="{7AA63B70-1E92-4A7D-B706-841FEFC0C03B}" dt="2024-05-31T08:05:09.767" v="1693" actId="478"/>
          <ac:picMkLst>
            <pc:docMk/>
            <pc:sldMk cId="3935161070" sldId="1342"/>
            <ac:picMk id="26" creationId="{B43B110A-5BD0-534B-3C3D-6AA056415B07}"/>
          </ac:picMkLst>
        </pc:picChg>
        <pc:picChg chg="del">
          <ac:chgData name="Carlos Arocha" userId="f629e0de194f0a22" providerId="LiveId" clId="{7AA63B70-1E92-4A7D-B706-841FEFC0C03B}" dt="2024-05-31T08:05:01.895" v="1687" actId="478"/>
          <ac:picMkLst>
            <pc:docMk/>
            <pc:sldMk cId="3935161070" sldId="1342"/>
            <ac:picMk id="27" creationId="{F77F1EB9-EDA1-DA30-FB94-664EB26DC28F}"/>
          </ac:picMkLst>
        </pc:picChg>
        <pc:picChg chg="del">
          <ac:chgData name="Carlos Arocha" userId="f629e0de194f0a22" providerId="LiveId" clId="{7AA63B70-1E92-4A7D-B706-841FEFC0C03B}" dt="2024-05-31T08:05:08.775" v="1692" actId="478"/>
          <ac:picMkLst>
            <pc:docMk/>
            <pc:sldMk cId="3935161070" sldId="1342"/>
            <ac:picMk id="28" creationId="{326386BC-1B9C-3F04-F0D7-30C68947A4EC}"/>
          </ac:picMkLst>
        </pc:picChg>
        <pc:picChg chg="add mod">
          <ac:chgData name="Carlos Arocha" userId="f629e0de194f0a22" providerId="LiveId" clId="{7AA63B70-1E92-4A7D-B706-841FEFC0C03B}" dt="2024-05-31T08:16:02.395" v="2485" actId="207"/>
          <ac:picMkLst>
            <pc:docMk/>
            <pc:sldMk cId="3935161070" sldId="1342"/>
            <ac:picMk id="29" creationId="{0E60D48A-263C-617F-8624-633509110C78}"/>
          </ac:picMkLst>
        </pc:picChg>
        <pc:picChg chg="add mod">
          <ac:chgData name="Carlos Arocha" userId="f629e0de194f0a22" providerId="LiveId" clId="{7AA63B70-1E92-4A7D-B706-841FEFC0C03B}" dt="2024-05-31T08:16:02.395" v="2485" actId="207"/>
          <ac:picMkLst>
            <pc:docMk/>
            <pc:sldMk cId="3935161070" sldId="1342"/>
            <ac:picMk id="35" creationId="{A2A2A496-F6F3-3677-92A4-374431913A54}"/>
          </ac:picMkLst>
        </pc:picChg>
        <pc:inkChg chg="del">
          <ac:chgData name="Carlos Arocha" userId="f629e0de194f0a22" providerId="LiveId" clId="{7AA63B70-1E92-4A7D-B706-841FEFC0C03B}" dt="2024-05-31T08:04:59.505" v="1684" actId="478"/>
          <ac:inkMkLst>
            <pc:docMk/>
            <pc:sldMk cId="3935161070" sldId="1342"/>
            <ac:inkMk id="3" creationId="{0471E173-3944-580C-634C-E08AD2EE2DF8}"/>
          </ac:inkMkLst>
        </pc:inkChg>
      </pc:sldChg>
      <pc:sldChg chg="del">
        <pc:chgData name="Carlos Arocha" userId="f629e0de194f0a22" providerId="LiveId" clId="{7AA63B70-1E92-4A7D-B706-841FEFC0C03B}" dt="2024-05-31T08:21:46.626" v="2540" actId="47"/>
        <pc:sldMkLst>
          <pc:docMk/>
          <pc:sldMk cId="1397853383" sldId="1343"/>
        </pc:sldMkLst>
      </pc:sldChg>
      <pc:sldChg chg="addSp modSp new mod">
        <pc:chgData name="Carlos Arocha" userId="f629e0de194f0a22" providerId="LiveId" clId="{7AA63B70-1E92-4A7D-B706-841FEFC0C03B}" dt="2024-05-31T12:27:22.341" v="3440"/>
        <pc:sldMkLst>
          <pc:docMk/>
          <pc:sldMk cId="4045437930" sldId="1343"/>
        </pc:sldMkLst>
        <pc:spChg chg="mod">
          <ac:chgData name="Carlos Arocha" userId="f629e0de194f0a22" providerId="LiveId" clId="{7AA63B70-1E92-4A7D-B706-841FEFC0C03B}" dt="2024-05-31T08:23:14.456" v="2613" actId="20577"/>
          <ac:spMkLst>
            <pc:docMk/>
            <pc:sldMk cId="4045437930" sldId="1343"/>
            <ac:spMk id="2" creationId="{ABA9E983-205E-5071-A78F-EB8838C7FF21}"/>
          </ac:spMkLst>
        </pc:spChg>
        <pc:spChg chg="mod">
          <ac:chgData name="Carlos Arocha" userId="f629e0de194f0a22" providerId="LiveId" clId="{7AA63B70-1E92-4A7D-B706-841FEFC0C03B}" dt="2024-05-31T08:27:05.756" v="3372" actId="12"/>
          <ac:spMkLst>
            <pc:docMk/>
            <pc:sldMk cId="4045437930" sldId="1343"/>
            <ac:spMk id="3" creationId="{55D6EEFC-BF55-38D2-1A4B-C213A257C6EB}"/>
          </ac:spMkLst>
        </pc:spChg>
        <pc:inkChg chg="add">
          <ac:chgData name="Carlos Arocha" userId="f629e0de194f0a22" providerId="LiveId" clId="{7AA63B70-1E92-4A7D-B706-841FEFC0C03B}" dt="2024-05-31T12:27:22.341" v="3440"/>
          <ac:inkMkLst>
            <pc:docMk/>
            <pc:sldMk cId="4045437930" sldId="1343"/>
            <ac:inkMk id="6" creationId="{F781B885-EF97-8534-928C-761C6962DBD5}"/>
          </ac:inkMkLst>
        </pc:inkChg>
      </pc:sldChg>
    </pc:docChg>
  </pc:docChgLst>
  <pc:docChgLst>
    <pc:chgData name="Carlos Arocha" userId="f629e0de194f0a22" providerId="LiveId" clId="{25EE4777-ECFB-4589-8DCB-905BB5985061}"/>
    <pc:docChg chg="undo custSel addSld delSld modSld modMainMaster">
      <pc:chgData name="Carlos Arocha" userId="f629e0de194f0a22" providerId="LiveId" clId="{25EE4777-ECFB-4589-8DCB-905BB5985061}" dt="2024-05-23T13:11:54.061" v="6045"/>
      <pc:docMkLst>
        <pc:docMk/>
      </pc:docMkLst>
      <pc:sldChg chg="addSp delSp modSp mod">
        <pc:chgData name="Carlos Arocha" userId="f629e0de194f0a22" providerId="LiveId" clId="{25EE4777-ECFB-4589-8DCB-905BB5985061}" dt="2024-05-18T09:44:33.050" v="1063" actId="6549"/>
        <pc:sldMkLst>
          <pc:docMk/>
          <pc:sldMk cId="2687324220" sldId="256"/>
        </pc:sldMkLst>
        <pc:spChg chg="mod">
          <ac:chgData name="Carlos Arocha" userId="f629e0de194f0a22" providerId="LiveId" clId="{25EE4777-ECFB-4589-8DCB-905BB5985061}" dt="2024-05-18T09:44:33.050" v="1063" actId="6549"/>
          <ac:spMkLst>
            <pc:docMk/>
            <pc:sldMk cId="2687324220" sldId="256"/>
            <ac:spMk id="2" creationId="{25A7BA8D-A2BA-495F-9E8F-6D6E3929E3E0}"/>
          </ac:spMkLst>
        </pc:spChg>
        <pc:spChg chg="add del mod">
          <ac:chgData name="Carlos Arocha" userId="f629e0de194f0a22" providerId="LiveId" clId="{25EE4777-ECFB-4589-8DCB-905BB5985061}" dt="2024-05-18T09:24:39.500" v="542" actId="478"/>
          <ac:spMkLst>
            <pc:docMk/>
            <pc:sldMk cId="2687324220" sldId="256"/>
            <ac:spMk id="3" creationId="{DB2E2B36-B713-11E0-FB7D-97601FD2D914}"/>
          </ac:spMkLst>
        </pc:spChg>
        <pc:spChg chg="add del">
          <ac:chgData name="Carlos Arocha" userId="f629e0de194f0a22" providerId="LiveId" clId="{25EE4777-ECFB-4589-8DCB-905BB5985061}" dt="2024-05-18T09:18:04.290" v="214" actId="478"/>
          <ac:spMkLst>
            <pc:docMk/>
            <pc:sldMk cId="2687324220" sldId="256"/>
            <ac:spMk id="4" creationId="{0356B5F5-339B-D441-F071-22D3117E6002}"/>
          </ac:spMkLst>
        </pc:spChg>
        <pc:spChg chg="add mod">
          <ac:chgData name="Carlos Arocha" userId="f629e0de194f0a22" providerId="LiveId" clId="{25EE4777-ECFB-4589-8DCB-905BB5985061}" dt="2024-05-18T09:32:17.310" v="964" actId="1035"/>
          <ac:spMkLst>
            <pc:docMk/>
            <pc:sldMk cId="2687324220" sldId="256"/>
            <ac:spMk id="7" creationId="{29A3B4AC-E436-91D9-D7B1-D6C07FE93895}"/>
          </ac:spMkLst>
        </pc:spChg>
        <pc:picChg chg="add mod">
          <ac:chgData name="Carlos Arocha" userId="f629e0de194f0a22" providerId="LiveId" clId="{25EE4777-ECFB-4589-8DCB-905BB5985061}" dt="2024-05-18T09:32:17.310" v="964" actId="1035"/>
          <ac:picMkLst>
            <pc:docMk/>
            <pc:sldMk cId="2687324220" sldId="256"/>
            <ac:picMk id="6" creationId="{B3163911-5490-4AA7-A580-4DA289924C32}"/>
          </ac:picMkLst>
        </pc:picChg>
        <pc:picChg chg="mod">
          <ac:chgData name="Carlos Arocha" userId="f629e0de194f0a22" providerId="LiveId" clId="{25EE4777-ECFB-4589-8DCB-905BB5985061}" dt="2024-05-18T09:23:45.209" v="217" actId="14100"/>
          <ac:picMkLst>
            <pc:docMk/>
            <pc:sldMk cId="2687324220" sldId="256"/>
            <ac:picMk id="1028" creationId="{5B6D074F-5723-4E3E-9714-3ADEC3C1B929}"/>
          </ac:picMkLst>
        </pc:picChg>
      </pc:sldChg>
      <pc:sldChg chg="addSp delSp modSp add mod modClrScheme chgLayout">
        <pc:chgData name="Carlos Arocha" userId="f629e0de194f0a22" providerId="LiveId" clId="{25EE4777-ECFB-4589-8DCB-905BB5985061}" dt="2024-05-23T10:08:00.072" v="5921" actId="207"/>
        <pc:sldMkLst>
          <pc:docMk/>
          <pc:sldMk cId="3856763311" sldId="311"/>
        </pc:sldMkLst>
        <pc:spChg chg="mod ord">
          <ac:chgData name="Carlos Arocha" userId="f629e0de194f0a22" providerId="LiveId" clId="{25EE4777-ECFB-4589-8DCB-905BB5985061}" dt="2024-05-18T09:30:41.698" v="871" actId="700"/>
          <ac:spMkLst>
            <pc:docMk/>
            <pc:sldMk cId="3856763311" sldId="311"/>
            <ac:spMk id="2" creationId="{4856E4AD-84A6-E5CF-8F7E-68A1073C6406}"/>
          </ac:spMkLst>
        </pc:spChg>
        <pc:spChg chg="add del mod ord">
          <ac:chgData name="Carlos Arocha" userId="f629e0de194f0a22" providerId="LiveId" clId="{25EE4777-ECFB-4589-8DCB-905BB5985061}" dt="2024-05-18T09:30:20.570" v="869" actId="478"/>
          <ac:spMkLst>
            <pc:docMk/>
            <pc:sldMk cId="3856763311" sldId="311"/>
            <ac:spMk id="3" creationId="{FECCCBA5-9F93-FEE4-4328-21D1C10D2973}"/>
          </ac:spMkLst>
        </pc:spChg>
        <pc:spChg chg="del mod ord">
          <ac:chgData name="Carlos Arocha" userId="f629e0de194f0a22" providerId="LiveId" clId="{25EE4777-ECFB-4589-8DCB-905BB5985061}" dt="2024-05-18T09:30:32.042" v="870" actId="700"/>
          <ac:spMkLst>
            <pc:docMk/>
            <pc:sldMk cId="3856763311" sldId="311"/>
            <ac:spMk id="4" creationId="{8CECBEA4-7A4B-7CEF-94F6-7DA2372ADB12}"/>
          </ac:spMkLst>
        </pc:spChg>
        <pc:spChg chg="mod ord">
          <ac:chgData name="Carlos Arocha" userId="f629e0de194f0a22" providerId="LiveId" clId="{25EE4777-ECFB-4589-8DCB-905BB5985061}" dt="2024-05-18T09:30:41.698" v="871" actId="700"/>
          <ac:spMkLst>
            <pc:docMk/>
            <pc:sldMk cId="3856763311" sldId="311"/>
            <ac:spMk id="5" creationId="{40A107B3-AF62-F759-B004-C68C392DA142}"/>
          </ac:spMkLst>
        </pc:spChg>
        <pc:spChg chg="add del mod ord">
          <ac:chgData name="Carlos Arocha" userId="f629e0de194f0a22" providerId="LiveId" clId="{25EE4777-ECFB-4589-8DCB-905BB5985061}" dt="2024-05-18T09:30:44.610" v="872" actId="478"/>
          <ac:spMkLst>
            <pc:docMk/>
            <pc:sldMk cId="3856763311" sldId="311"/>
            <ac:spMk id="6" creationId="{F34BC82E-E12D-F1E0-7FF3-05C8AC9DBE72}"/>
          </ac:spMkLst>
        </pc:spChg>
        <pc:graphicFrameChg chg="mod modGraphic">
          <ac:chgData name="Carlos Arocha" userId="f629e0de194f0a22" providerId="LiveId" clId="{25EE4777-ECFB-4589-8DCB-905BB5985061}" dt="2024-05-23T10:08:00.072" v="5921" actId="207"/>
          <ac:graphicFrameMkLst>
            <pc:docMk/>
            <pc:sldMk cId="3856763311" sldId="311"/>
            <ac:graphicFrameMk id="7" creationId="{AA25F109-37DA-5FFE-EA34-E647BA81147D}"/>
          </ac:graphicFrameMkLst>
        </pc:graphicFrameChg>
      </pc:sldChg>
      <pc:sldChg chg="modSp mod">
        <pc:chgData name="Carlos Arocha" userId="f629e0de194f0a22" providerId="LiveId" clId="{25EE4777-ECFB-4589-8DCB-905BB5985061}" dt="2024-05-23T10:08:40.848" v="5932" actId="6549"/>
        <pc:sldMkLst>
          <pc:docMk/>
          <pc:sldMk cId="2981758394" sldId="1322"/>
        </pc:sldMkLst>
        <pc:spChg chg="mod">
          <ac:chgData name="Carlos Arocha" userId="f629e0de194f0a22" providerId="LiveId" clId="{25EE4777-ECFB-4589-8DCB-905BB5985061}" dt="2024-05-18T09:45:11.906" v="1075" actId="20577"/>
          <ac:spMkLst>
            <pc:docMk/>
            <pc:sldMk cId="2981758394" sldId="1322"/>
            <ac:spMk id="2" creationId="{CCF2B98E-45AB-46C9-B094-EBD4CA660B85}"/>
          </ac:spMkLst>
        </pc:spChg>
        <pc:spChg chg="mod">
          <ac:chgData name="Carlos Arocha" userId="f629e0de194f0a22" providerId="LiveId" clId="{25EE4777-ECFB-4589-8DCB-905BB5985061}" dt="2024-05-23T10:08:40.848" v="5932" actId="6549"/>
          <ac:spMkLst>
            <pc:docMk/>
            <pc:sldMk cId="2981758394" sldId="1322"/>
            <ac:spMk id="3" creationId="{2E506A9B-1DD0-4633-88E9-01CA85DB57A6}"/>
          </ac:spMkLst>
        </pc:spChg>
      </pc:sldChg>
      <pc:sldChg chg="modSp del mod">
        <pc:chgData name="Carlos Arocha" userId="f629e0de194f0a22" providerId="LiveId" clId="{25EE4777-ECFB-4589-8DCB-905BB5985061}" dt="2024-05-20T05:46:19.475" v="3965" actId="47"/>
        <pc:sldMkLst>
          <pc:docMk/>
          <pc:sldMk cId="3154636869" sldId="1324"/>
        </pc:sldMkLst>
        <pc:spChg chg="mod">
          <ac:chgData name="Carlos Arocha" userId="f629e0de194f0a22" providerId="LiveId" clId="{25EE4777-ECFB-4589-8DCB-905BB5985061}" dt="2024-05-20T05:44:02.042" v="3961" actId="20577"/>
          <ac:spMkLst>
            <pc:docMk/>
            <pc:sldMk cId="3154636869" sldId="1324"/>
            <ac:spMk id="2" creationId="{CCF2B98E-45AB-46C9-B094-EBD4CA660B85}"/>
          </ac:spMkLst>
        </pc:spChg>
      </pc:sldChg>
      <pc:sldChg chg="addSp modSp mod">
        <pc:chgData name="Carlos Arocha" userId="f629e0de194f0a22" providerId="LiveId" clId="{25EE4777-ECFB-4589-8DCB-905BB5985061}" dt="2024-05-23T13:11:54.061" v="6045"/>
        <pc:sldMkLst>
          <pc:docMk/>
          <pc:sldMk cId="3146303647" sldId="1325"/>
        </pc:sldMkLst>
        <pc:spChg chg="mod">
          <ac:chgData name="Carlos Arocha" userId="f629e0de194f0a22" providerId="LiveId" clId="{25EE4777-ECFB-4589-8DCB-905BB5985061}" dt="2024-05-20T05:32:55.367" v="2772" actId="20577"/>
          <ac:spMkLst>
            <pc:docMk/>
            <pc:sldMk cId="3146303647" sldId="1325"/>
            <ac:spMk id="2" creationId="{CCF2B98E-45AB-46C9-B094-EBD4CA660B85}"/>
          </ac:spMkLst>
        </pc:spChg>
        <pc:spChg chg="mod">
          <ac:chgData name="Carlos Arocha" userId="f629e0de194f0a22" providerId="LiveId" clId="{25EE4777-ECFB-4589-8DCB-905BB5985061}" dt="2024-05-23T10:09:36.744" v="5937" actId="404"/>
          <ac:spMkLst>
            <pc:docMk/>
            <pc:sldMk cId="3146303647" sldId="1325"/>
            <ac:spMk id="3" creationId="{2E506A9B-1DD0-4633-88E9-01CA85DB57A6}"/>
          </ac:spMkLst>
        </pc:spChg>
        <pc:inkChg chg="add">
          <ac:chgData name="Carlos Arocha" userId="f629e0de194f0a22" providerId="LiveId" clId="{25EE4777-ECFB-4589-8DCB-905BB5985061}" dt="2024-05-23T13:11:54.061" v="6045"/>
          <ac:inkMkLst>
            <pc:docMk/>
            <pc:sldMk cId="3146303647" sldId="1325"/>
            <ac:inkMk id="6" creationId="{CA2F6C85-AB4E-D19B-B09D-35724587983D}"/>
          </ac:inkMkLst>
        </pc:inkChg>
      </pc:sldChg>
      <pc:sldChg chg="del">
        <pc:chgData name="Carlos Arocha" userId="f629e0de194f0a22" providerId="LiveId" clId="{25EE4777-ECFB-4589-8DCB-905BB5985061}" dt="2024-05-20T05:46:19.475" v="3965" actId="47"/>
        <pc:sldMkLst>
          <pc:docMk/>
          <pc:sldMk cId="289087393" sldId="1326"/>
        </pc:sldMkLst>
      </pc:sldChg>
      <pc:sldChg chg="del">
        <pc:chgData name="Carlos Arocha" userId="f629e0de194f0a22" providerId="LiveId" clId="{25EE4777-ECFB-4589-8DCB-905BB5985061}" dt="2024-05-20T05:46:19.475" v="3965" actId="47"/>
        <pc:sldMkLst>
          <pc:docMk/>
          <pc:sldMk cId="2575843743" sldId="1327"/>
        </pc:sldMkLst>
      </pc:sldChg>
      <pc:sldChg chg="addSp modSp add mod">
        <pc:chgData name="Carlos Arocha" userId="f629e0de194f0a22" providerId="LiveId" clId="{25EE4777-ECFB-4589-8DCB-905BB5985061}" dt="2024-05-23T12:33:08.078" v="6044"/>
        <pc:sldMkLst>
          <pc:docMk/>
          <pc:sldMk cId="3825052786" sldId="1328"/>
        </pc:sldMkLst>
        <pc:spChg chg="mod">
          <ac:chgData name="Carlos Arocha" userId="f629e0de194f0a22" providerId="LiveId" clId="{25EE4777-ECFB-4589-8DCB-905BB5985061}" dt="2024-05-18T09:55:48.471" v="1821" actId="20577"/>
          <ac:spMkLst>
            <pc:docMk/>
            <pc:sldMk cId="3825052786" sldId="1328"/>
            <ac:spMk id="2" creationId="{CCF2B98E-45AB-46C9-B094-EBD4CA660B85}"/>
          </ac:spMkLst>
        </pc:spChg>
        <pc:spChg chg="mod">
          <ac:chgData name="Carlos Arocha" userId="f629e0de194f0a22" providerId="LiveId" clId="{25EE4777-ECFB-4589-8DCB-905BB5985061}" dt="2024-05-23T10:09:16.684" v="5935" actId="12"/>
          <ac:spMkLst>
            <pc:docMk/>
            <pc:sldMk cId="3825052786" sldId="1328"/>
            <ac:spMk id="3" creationId="{2E506A9B-1DD0-4633-88E9-01CA85DB57A6}"/>
          </ac:spMkLst>
        </pc:spChg>
        <pc:inkChg chg="add">
          <ac:chgData name="Carlos Arocha" userId="f629e0de194f0a22" providerId="LiveId" clId="{25EE4777-ECFB-4589-8DCB-905BB5985061}" dt="2024-05-23T12:33:08.078" v="6044"/>
          <ac:inkMkLst>
            <pc:docMk/>
            <pc:sldMk cId="3825052786" sldId="1328"/>
            <ac:inkMk id="6" creationId="{B58191F8-C089-3048-CB28-4CFA482CDFEA}"/>
          </ac:inkMkLst>
        </pc:inkChg>
      </pc:sldChg>
      <pc:sldChg chg="addSp delSp modSp new mod">
        <pc:chgData name="Carlos Arocha" userId="f629e0de194f0a22" providerId="LiveId" clId="{25EE4777-ECFB-4589-8DCB-905BB5985061}" dt="2024-05-23T13:11:54.061" v="6045"/>
        <pc:sldMkLst>
          <pc:docMk/>
          <pc:sldMk cId="3385248518" sldId="1329"/>
        </pc:sldMkLst>
        <pc:spChg chg="del mod">
          <ac:chgData name="Carlos Arocha" userId="f629e0de194f0a22" providerId="LiveId" clId="{25EE4777-ECFB-4589-8DCB-905BB5985061}" dt="2024-05-19T12:12:11.083" v="1978" actId="478"/>
          <ac:spMkLst>
            <pc:docMk/>
            <pc:sldMk cId="3385248518" sldId="1329"/>
            <ac:spMk id="2" creationId="{792BDE06-9C58-B4BC-4AE2-C88D6CAE2567}"/>
          </ac:spMkLst>
        </pc:spChg>
        <pc:spChg chg="add mod">
          <ac:chgData name="Carlos Arocha" userId="f629e0de194f0a22" providerId="LiveId" clId="{25EE4777-ECFB-4589-8DCB-905BB5985061}" dt="2024-05-22T09:46:52.523" v="5535"/>
          <ac:spMkLst>
            <pc:docMk/>
            <pc:sldMk cId="3385248518" sldId="1329"/>
            <ac:spMk id="3" creationId="{00000000-0008-0000-0000-000003080000}"/>
          </ac:spMkLst>
        </pc:spChg>
        <pc:spChg chg="del">
          <ac:chgData name="Carlos Arocha" userId="f629e0de194f0a22" providerId="LiveId" clId="{25EE4777-ECFB-4589-8DCB-905BB5985061}" dt="2024-05-18T09:56:54.491" v="1926" actId="478"/>
          <ac:spMkLst>
            <pc:docMk/>
            <pc:sldMk cId="3385248518" sldId="1329"/>
            <ac:spMk id="3" creationId="{7FB64C30-D856-3207-EE4F-9FC5BE31AF8A}"/>
          </ac:spMkLst>
        </pc:spChg>
        <pc:spChg chg="del">
          <ac:chgData name="Carlos Arocha" userId="f629e0de194f0a22" providerId="LiveId" clId="{25EE4777-ECFB-4589-8DCB-905BB5985061}" dt="2024-05-20T13:53:39.310" v="5442" actId="478"/>
          <ac:spMkLst>
            <pc:docMk/>
            <pc:sldMk cId="3385248518" sldId="1329"/>
            <ac:spMk id="5" creationId="{00090B50-D768-D2C0-2DE3-3375DC1809D2}"/>
          </ac:spMkLst>
        </pc:spChg>
        <pc:spChg chg="add del">
          <ac:chgData name="Carlos Arocha" userId="f629e0de194f0a22" providerId="LiveId" clId="{25EE4777-ECFB-4589-8DCB-905BB5985061}" dt="2024-05-19T10:33:03.289" v="1941" actId="478"/>
          <ac:spMkLst>
            <pc:docMk/>
            <pc:sldMk cId="3385248518" sldId="1329"/>
            <ac:spMk id="6" creationId="{89690EF3-9E20-7B4C-4646-D865002E8BE6}"/>
          </ac:spMkLst>
        </pc:spChg>
        <pc:spChg chg="add del">
          <ac:chgData name="Carlos Arocha" userId="f629e0de194f0a22" providerId="LiveId" clId="{25EE4777-ECFB-4589-8DCB-905BB5985061}" dt="2024-05-19T10:33:12.074" v="1943" actId="478"/>
          <ac:spMkLst>
            <pc:docMk/>
            <pc:sldMk cId="3385248518" sldId="1329"/>
            <ac:spMk id="7" creationId="{73A6584B-F9C0-977F-6AC4-0431ED97F3F5}"/>
          </ac:spMkLst>
        </pc:spChg>
        <pc:spChg chg="add mod">
          <ac:chgData name="Carlos Arocha" userId="f629e0de194f0a22" providerId="LiveId" clId="{25EE4777-ECFB-4589-8DCB-905BB5985061}" dt="2024-05-19T12:12:04.852" v="1955"/>
          <ac:spMkLst>
            <pc:docMk/>
            <pc:sldMk cId="3385248518" sldId="1329"/>
            <ac:spMk id="11" creationId="{00000000-0008-0000-0000-000003080000}"/>
          </ac:spMkLst>
        </pc:spChg>
        <pc:spChg chg="add del mod">
          <ac:chgData name="Carlos Arocha" userId="f629e0de194f0a22" providerId="LiveId" clId="{25EE4777-ECFB-4589-8DCB-905BB5985061}" dt="2024-05-19T12:12:12.963" v="1979" actId="478"/>
          <ac:spMkLst>
            <pc:docMk/>
            <pc:sldMk cId="3385248518" sldId="1329"/>
            <ac:spMk id="14" creationId="{7A89877F-120D-F55A-8FC8-B5508A70B69D}"/>
          </ac:spMkLst>
        </pc:spChg>
        <pc:graphicFrameChg chg="add mod">
          <ac:chgData name="Carlos Arocha" userId="f629e0de194f0a22" providerId="LiveId" clId="{25EE4777-ECFB-4589-8DCB-905BB5985061}" dt="2024-05-22T09:46:49.618" v="5534"/>
          <ac:graphicFrameMkLst>
            <pc:docMk/>
            <pc:sldMk cId="3385248518" sldId="1329"/>
            <ac:graphicFrameMk id="2" creationId="{109CA609-5048-82D1-D8D6-319A2A58C190}"/>
          </ac:graphicFrameMkLst>
        </pc:graphicFrameChg>
        <pc:graphicFrameChg chg="add mod">
          <ac:chgData name="Carlos Arocha" userId="f629e0de194f0a22" providerId="LiveId" clId="{25EE4777-ECFB-4589-8DCB-905BB5985061}" dt="2024-05-20T05:19:20.058" v="2042"/>
          <ac:graphicFrameMkLst>
            <pc:docMk/>
            <pc:sldMk cId="3385248518" sldId="1329"/>
            <ac:graphicFrameMk id="2" creationId="{7C91683B-870A-F214-CF78-8CA3D49D8AD7}"/>
          </ac:graphicFrameMkLst>
        </pc:graphicFrameChg>
        <pc:graphicFrameChg chg="add mod">
          <ac:chgData name="Carlos Arocha" userId="f629e0de194f0a22" providerId="LiveId" clId="{25EE4777-ECFB-4589-8DCB-905BB5985061}" dt="2024-05-22T09:46:52.698" v="5536"/>
          <ac:graphicFrameMkLst>
            <pc:docMk/>
            <pc:sldMk cId="3385248518" sldId="1329"/>
            <ac:graphicFrameMk id="5" creationId="{2C876EBB-4484-9092-0EA0-D1C5984A0FB0}"/>
          </ac:graphicFrameMkLst>
        </pc:graphicFrameChg>
        <pc:graphicFrameChg chg="add mod">
          <ac:chgData name="Carlos Arocha" userId="f629e0de194f0a22" providerId="LiveId" clId="{25EE4777-ECFB-4589-8DCB-905BB5985061}" dt="2024-05-19T12:11:59.382" v="1952"/>
          <ac:graphicFrameMkLst>
            <pc:docMk/>
            <pc:sldMk cId="3385248518" sldId="1329"/>
            <ac:graphicFrameMk id="10" creationId="{18B65F92-4930-C9DC-CB8F-A2F300935DB6}"/>
          </ac:graphicFrameMkLst>
        </pc:graphicFrameChg>
        <pc:picChg chg="add del">
          <ac:chgData name="Carlos Arocha" userId="f629e0de194f0a22" providerId="LiveId" clId="{25EE4777-ECFB-4589-8DCB-905BB5985061}" dt="2024-05-22T09:46:48.314" v="5533" actId="478"/>
          <ac:picMkLst>
            <pc:docMk/>
            <pc:sldMk cId="3385248518" sldId="1329"/>
            <ac:picMk id="6" creationId="{A7BC0378-34DF-AF18-2D35-36984E05CE9C}"/>
          </ac:picMkLst>
        </pc:picChg>
        <pc:picChg chg="add del mod">
          <ac:chgData name="Carlos Arocha" userId="f629e0de194f0a22" providerId="LiveId" clId="{25EE4777-ECFB-4589-8DCB-905BB5985061}" dt="2024-05-19T12:11:58.042" v="1951" actId="478"/>
          <ac:picMkLst>
            <pc:docMk/>
            <pc:sldMk cId="3385248518" sldId="1329"/>
            <ac:picMk id="9" creationId="{D3DA6D5A-0352-0548-027D-DB129012D1CB}"/>
          </ac:picMkLst>
        </pc:picChg>
        <pc:picChg chg="add del mod">
          <ac:chgData name="Carlos Arocha" userId="f629e0de194f0a22" providerId="LiveId" clId="{25EE4777-ECFB-4589-8DCB-905BB5985061}" dt="2024-05-20T05:19:18.667" v="2041" actId="478"/>
          <ac:picMkLst>
            <pc:docMk/>
            <pc:sldMk cId="3385248518" sldId="1329"/>
            <ac:picMk id="12" creationId="{05C5254B-FDF5-DE11-5409-A818F118FD32}"/>
          </ac:picMkLst>
        </pc:picChg>
        <pc:inkChg chg="add">
          <ac:chgData name="Carlos Arocha" userId="f629e0de194f0a22" providerId="LiveId" clId="{25EE4777-ECFB-4589-8DCB-905BB5985061}" dt="2024-05-23T13:11:54.061" v="6045"/>
          <ac:inkMkLst>
            <pc:docMk/>
            <pc:sldMk cId="3385248518" sldId="1329"/>
            <ac:inkMk id="2" creationId="{5B6FF5B3-7537-1436-5751-3BA8D449F41C}"/>
          </ac:inkMkLst>
        </pc:inkChg>
      </pc:sldChg>
      <pc:sldChg chg="addSp modSp add mod">
        <pc:chgData name="Carlos Arocha" userId="f629e0de194f0a22" providerId="LiveId" clId="{25EE4777-ECFB-4589-8DCB-905BB5985061}" dt="2024-05-23T12:33:08.078" v="6044"/>
        <pc:sldMkLst>
          <pc:docMk/>
          <pc:sldMk cId="383483713" sldId="1330"/>
        </pc:sldMkLst>
        <pc:spChg chg="mod">
          <ac:chgData name="Carlos Arocha" userId="f629e0de194f0a22" providerId="LiveId" clId="{25EE4777-ECFB-4589-8DCB-905BB5985061}" dt="2024-05-20T05:19:51.518" v="2061" actId="6549"/>
          <ac:spMkLst>
            <pc:docMk/>
            <pc:sldMk cId="383483713" sldId="1330"/>
            <ac:spMk id="2" creationId="{CCF2B98E-45AB-46C9-B094-EBD4CA660B85}"/>
          </ac:spMkLst>
        </pc:spChg>
        <pc:spChg chg="mod">
          <ac:chgData name="Carlos Arocha" userId="f629e0de194f0a22" providerId="LiveId" clId="{25EE4777-ECFB-4589-8DCB-905BB5985061}" dt="2024-05-23T10:11:28.972" v="6032" actId="20577"/>
          <ac:spMkLst>
            <pc:docMk/>
            <pc:sldMk cId="383483713" sldId="1330"/>
            <ac:spMk id="3" creationId="{2E506A9B-1DD0-4633-88E9-01CA85DB57A6}"/>
          </ac:spMkLst>
        </pc:spChg>
        <pc:inkChg chg="add">
          <ac:chgData name="Carlos Arocha" userId="f629e0de194f0a22" providerId="LiveId" clId="{25EE4777-ECFB-4589-8DCB-905BB5985061}" dt="2024-05-23T12:33:08.078" v="6044"/>
          <ac:inkMkLst>
            <pc:docMk/>
            <pc:sldMk cId="383483713" sldId="1330"/>
            <ac:inkMk id="6" creationId="{6F02B937-AAA1-EDB5-062B-BAB263A4F6BF}"/>
          </ac:inkMkLst>
        </pc:inkChg>
      </pc:sldChg>
      <pc:sldChg chg="addSp modSp new mod">
        <pc:chgData name="Carlos Arocha" userId="f629e0de194f0a22" providerId="LiveId" clId="{25EE4777-ECFB-4589-8DCB-905BB5985061}" dt="2024-05-23T12:33:08.078" v="6044"/>
        <pc:sldMkLst>
          <pc:docMk/>
          <pc:sldMk cId="3772002740" sldId="1331"/>
        </pc:sldMkLst>
        <pc:spChg chg="mod">
          <ac:chgData name="Carlos Arocha" userId="f629e0de194f0a22" providerId="LiveId" clId="{25EE4777-ECFB-4589-8DCB-905BB5985061}" dt="2024-05-20T05:28:59.699" v="2667" actId="20577"/>
          <ac:spMkLst>
            <pc:docMk/>
            <pc:sldMk cId="3772002740" sldId="1331"/>
            <ac:spMk id="2" creationId="{A2E952C7-7300-B09B-276B-3539BBCEFE6C}"/>
          </ac:spMkLst>
        </pc:spChg>
        <pc:spChg chg="mod">
          <ac:chgData name="Carlos Arocha" userId="f629e0de194f0a22" providerId="LiveId" clId="{25EE4777-ECFB-4589-8DCB-905BB5985061}" dt="2024-05-23T10:08:53.456" v="5933" actId="12"/>
          <ac:spMkLst>
            <pc:docMk/>
            <pc:sldMk cId="3772002740" sldId="1331"/>
            <ac:spMk id="3" creationId="{50544A05-EAF8-FCF0-543F-E2BABADB8DE1}"/>
          </ac:spMkLst>
        </pc:spChg>
        <pc:inkChg chg="add">
          <ac:chgData name="Carlos Arocha" userId="f629e0de194f0a22" providerId="LiveId" clId="{25EE4777-ECFB-4589-8DCB-905BB5985061}" dt="2024-05-23T12:33:08.078" v="6044"/>
          <ac:inkMkLst>
            <pc:docMk/>
            <pc:sldMk cId="3772002740" sldId="1331"/>
            <ac:inkMk id="6" creationId="{CF51C8EA-857A-C5BA-6C00-6991ED9B982E}"/>
          </ac:inkMkLst>
        </pc:inkChg>
      </pc:sldChg>
      <pc:sldChg chg="addSp modSp add mod">
        <pc:chgData name="Carlos Arocha" userId="f629e0de194f0a22" providerId="LiveId" clId="{25EE4777-ECFB-4589-8DCB-905BB5985061}" dt="2024-05-23T13:11:54.061" v="6045"/>
        <pc:sldMkLst>
          <pc:docMk/>
          <pc:sldMk cId="3432975919" sldId="1332"/>
        </pc:sldMkLst>
        <pc:spChg chg="mod">
          <ac:chgData name="Carlos Arocha" userId="f629e0de194f0a22" providerId="LiveId" clId="{25EE4777-ECFB-4589-8DCB-905BB5985061}" dt="2024-05-20T05:46:28.596" v="3984" actId="20577"/>
          <ac:spMkLst>
            <pc:docMk/>
            <pc:sldMk cId="3432975919" sldId="1332"/>
            <ac:spMk id="2" creationId="{CCF2B98E-45AB-46C9-B094-EBD4CA660B85}"/>
          </ac:spMkLst>
        </pc:spChg>
        <pc:spChg chg="mod">
          <ac:chgData name="Carlos Arocha" userId="f629e0de194f0a22" providerId="LiveId" clId="{25EE4777-ECFB-4589-8DCB-905BB5985061}" dt="2024-05-23T10:11:41.522" v="6033" actId="14100"/>
          <ac:spMkLst>
            <pc:docMk/>
            <pc:sldMk cId="3432975919" sldId="1332"/>
            <ac:spMk id="3" creationId="{2E506A9B-1DD0-4633-88E9-01CA85DB57A6}"/>
          </ac:spMkLst>
        </pc:spChg>
        <pc:inkChg chg="add">
          <ac:chgData name="Carlos Arocha" userId="f629e0de194f0a22" providerId="LiveId" clId="{25EE4777-ECFB-4589-8DCB-905BB5985061}" dt="2024-05-23T13:11:54.061" v="6045"/>
          <ac:inkMkLst>
            <pc:docMk/>
            <pc:sldMk cId="3432975919" sldId="1332"/>
            <ac:inkMk id="6" creationId="{56517397-00A1-CDEF-C912-22F93FF3940F}"/>
          </ac:inkMkLst>
        </pc:inkChg>
      </pc:sldChg>
      <pc:sldChg chg="modSp add mod">
        <pc:chgData name="Carlos Arocha" userId="f629e0de194f0a22" providerId="LiveId" clId="{25EE4777-ECFB-4589-8DCB-905BB5985061}" dt="2024-05-23T10:09:02.598" v="5934" actId="12"/>
        <pc:sldMkLst>
          <pc:docMk/>
          <pc:sldMk cId="257985639" sldId="1333"/>
        </pc:sldMkLst>
        <pc:spChg chg="mod">
          <ac:chgData name="Carlos Arocha" userId="f629e0de194f0a22" providerId="LiveId" clId="{25EE4777-ECFB-4589-8DCB-905BB5985061}" dt="2024-05-23T10:09:02.598" v="5934" actId="12"/>
          <ac:spMkLst>
            <pc:docMk/>
            <pc:sldMk cId="257985639" sldId="1333"/>
            <ac:spMk id="3" creationId="{50544A05-EAF8-FCF0-543F-E2BABADB8DE1}"/>
          </ac:spMkLst>
        </pc:spChg>
      </pc:sldChg>
      <pc:sldChg chg="addSp modSp add mod">
        <pc:chgData name="Carlos Arocha" userId="f629e0de194f0a22" providerId="LiveId" clId="{25EE4777-ECFB-4589-8DCB-905BB5985061}" dt="2024-05-23T12:33:08.078" v="6044"/>
        <pc:sldMkLst>
          <pc:docMk/>
          <pc:sldMk cId="4028587968" sldId="1334"/>
        </pc:sldMkLst>
        <pc:spChg chg="mod">
          <ac:chgData name="Carlos Arocha" userId="f629e0de194f0a22" providerId="LiveId" clId="{25EE4777-ECFB-4589-8DCB-905BB5985061}" dt="2024-05-23T10:12:30.255" v="6036" actId="12"/>
          <ac:spMkLst>
            <pc:docMk/>
            <pc:sldMk cId="4028587968" sldId="1334"/>
            <ac:spMk id="3" creationId="{50544A05-EAF8-FCF0-543F-E2BABADB8DE1}"/>
          </ac:spMkLst>
        </pc:spChg>
        <pc:inkChg chg="add">
          <ac:chgData name="Carlos Arocha" userId="f629e0de194f0a22" providerId="LiveId" clId="{25EE4777-ECFB-4589-8DCB-905BB5985061}" dt="2024-05-23T12:33:08.078" v="6044"/>
          <ac:inkMkLst>
            <pc:docMk/>
            <pc:sldMk cId="4028587968" sldId="1334"/>
            <ac:inkMk id="6" creationId="{DF6D5575-2C04-1C6E-CA60-6B882B59EBFD}"/>
          </ac:inkMkLst>
        </pc:inkChg>
      </pc:sldChg>
      <pc:sldChg chg="addSp modSp add mod">
        <pc:chgData name="Carlos Arocha" userId="f629e0de194f0a22" providerId="LiveId" clId="{25EE4777-ECFB-4589-8DCB-905BB5985061}" dt="2024-05-23T12:33:08.078" v="6044"/>
        <pc:sldMkLst>
          <pc:docMk/>
          <pc:sldMk cId="3951748442" sldId="1335"/>
        </pc:sldMkLst>
        <pc:spChg chg="mod">
          <ac:chgData name="Carlos Arocha" userId="f629e0de194f0a22" providerId="LiveId" clId="{25EE4777-ECFB-4589-8DCB-905BB5985061}" dt="2024-05-23T10:12:11.843" v="6035" actId="12"/>
          <ac:spMkLst>
            <pc:docMk/>
            <pc:sldMk cId="3951748442" sldId="1335"/>
            <ac:spMk id="3" creationId="{50544A05-EAF8-FCF0-543F-E2BABADB8DE1}"/>
          </ac:spMkLst>
        </pc:spChg>
        <pc:inkChg chg="add">
          <ac:chgData name="Carlos Arocha" userId="f629e0de194f0a22" providerId="LiveId" clId="{25EE4777-ECFB-4589-8DCB-905BB5985061}" dt="2024-05-23T12:33:08.078" v="6044"/>
          <ac:inkMkLst>
            <pc:docMk/>
            <pc:sldMk cId="3951748442" sldId="1335"/>
            <ac:inkMk id="6" creationId="{AE1C93A4-517E-96F5-C215-5F557B2CF6A3}"/>
          </ac:inkMkLst>
        </pc:inkChg>
      </pc:sldChg>
      <pc:sldChg chg="addSp modSp add mod">
        <pc:chgData name="Carlos Arocha" userId="f629e0de194f0a22" providerId="LiveId" clId="{25EE4777-ECFB-4589-8DCB-905BB5985061}" dt="2024-05-23T11:48:28.590" v="6043" actId="1035"/>
        <pc:sldMkLst>
          <pc:docMk/>
          <pc:sldMk cId="1247074724" sldId="1336"/>
        </pc:sldMkLst>
        <pc:spChg chg="mod">
          <ac:chgData name="Carlos Arocha" userId="f629e0de194f0a22" providerId="LiveId" clId="{25EE4777-ECFB-4589-8DCB-905BB5985061}" dt="2024-05-23T10:11:58.367" v="6034" actId="12"/>
          <ac:spMkLst>
            <pc:docMk/>
            <pc:sldMk cId="1247074724" sldId="1336"/>
            <ac:spMk id="3" creationId="{50544A05-EAF8-FCF0-543F-E2BABADB8DE1}"/>
          </ac:spMkLst>
        </pc:spChg>
        <pc:spChg chg="add mod">
          <ac:chgData name="Carlos Arocha" userId="f629e0de194f0a22" providerId="LiveId" clId="{25EE4777-ECFB-4589-8DCB-905BB5985061}" dt="2024-05-23T11:48:28.590" v="6043" actId="1035"/>
          <ac:spMkLst>
            <pc:docMk/>
            <pc:sldMk cId="1247074724" sldId="1336"/>
            <ac:spMk id="7" creationId="{46C50597-9A9F-7CA4-9730-500FBF508C2F}"/>
          </ac:spMkLst>
        </pc:spChg>
        <pc:picChg chg="add mod">
          <ac:chgData name="Carlos Arocha" userId="f629e0de194f0a22" providerId="LiveId" clId="{25EE4777-ECFB-4589-8DCB-905BB5985061}" dt="2024-05-23T06:46:20.573" v="5617" actId="14100"/>
          <ac:picMkLst>
            <pc:docMk/>
            <pc:sldMk cId="1247074724" sldId="1336"/>
            <ac:picMk id="6" creationId="{0E5C2D55-F75E-6567-1995-A2A47CFECBEF}"/>
          </ac:picMkLst>
        </pc:picChg>
      </pc:sldChg>
      <pc:sldChg chg="modSp add mod">
        <pc:chgData name="Carlos Arocha" userId="f629e0de194f0a22" providerId="LiveId" clId="{25EE4777-ECFB-4589-8DCB-905BB5985061}" dt="2024-05-23T10:03:37.382" v="5886" actId="404"/>
        <pc:sldMkLst>
          <pc:docMk/>
          <pc:sldMk cId="3036741840" sldId="1337"/>
        </pc:sldMkLst>
        <pc:spChg chg="mod">
          <ac:chgData name="Carlos Arocha" userId="f629e0de194f0a22" providerId="LiveId" clId="{25EE4777-ECFB-4589-8DCB-905BB5985061}" dt="2024-05-23T10:01:56.022" v="5739" actId="20577"/>
          <ac:spMkLst>
            <pc:docMk/>
            <pc:sldMk cId="3036741840" sldId="1337"/>
            <ac:spMk id="2" creationId="{CCF2B98E-45AB-46C9-B094-EBD4CA660B85}"/>
          </ac:spMkLst>
        </pc:spChg>
        <pc:spChg chg="mod">
          <ac:chgData name="Carlos Arocha" userId="f629e0de194f0a22" providerId="LiveId" clId="{25EE4777-ECFB-4589-8DCB-905BB5985061}" dt="2024-05-23T10:03:37.382" v="5886" actId="404"/>
          <ac:spMkLst>
            <pc:docMk/>
            <pc:sldMk cId="3036741840" sldId="1337"/>
            <ac:spMk id="3" creationId="{2E506A9B-1DD0-4633-88E9-01CA85DB57A6}"/>
          </ac:spMkLst>
        </pc:spChg>
      </pc:sldChg>
      <pc:sldMasterChg chg="modSldLayout">
        <pc:chgData name="Carlos Arocha" userId="f629e0de194f0a22" providerId="LiveId" clId="{25EE4777-ECFB-4589-8DCB-905BB5985061}" dt="2024-05-18T09:42:13.081" v="1049" actId="1035"/>
        <pc:sldMasterMkLst>
          <pc:docMk/>
          <pc:sldMasterMk cId="4166569594" sldId="2147483672"/>
        </pc:sldMasterMkLst>
        <pc:sldLayoutChg chg="modSp mod">
          <pc:chgData name="Carlos Arocha" userId="f629e0de194f0a22" providerId="LiveId" clId="{25EE4777-ECFB-4589-8DCB-905BB5985061}" dt="2024-05-18T09:42:13.081" v="1049" actId="1035"/>
          <pc:sldLayoutMkLst>
            <pc:docMk/>
            <pc:sldMasterMk cId="4166569594" sldId="2147483672"/>
            <pc:sldLayoutMk cId="403261769" sldId="2147483695"/>
          </pc:sldLayoutMkLst>
          <pc:spChg chg="mod">
            <ac:chgData name="Carlos Arocha" userId="f629e0de194f0a22" providerId="LiveId" clId="{25EE4777-ECFB-4589-8DCB-905BB5985061}" dt="2024-05-18T09:40:03.229" v="1025" actId="207"/>
            <ac:spMkLst>
              <pc:docMk/>
              <pc:sldMasterMk cId="4166569594" sldId="2147483672"/>
              <pc:sldLayoutMk cId="403261769" sldId="2147483695"/>
              <ac:spMk id="2" creationId="{00000000-0000-0000-0000-000000000000}"/>
            </ac:spMkLst>
          </pc:spChg>
          <pc:spChg chg="mod">
            <ac:chgData name="Carlos Arocha" userId="f629e0de194f0a22" providerId="LiveId" clId="{25EE4777-ECFB-4589-8DCB-905BB5985061}" dt="2024-05-18T09:42:11.160" v="1048" actId="1035"/>
            <ac:spMkLst>
              <pc:docMk/>
              <pc:sldMasterMk cId="4166569594" sldId="2147483672"/>
              <pc:sldLayoutMk cId="403261769" sldId="2147483695"/>
              <ac:spMk id="5" creationId="{00000000-0000-0000-0000-000000000000}"/>
            </ac:spMkLst>
          </pc:spChg>
          <pc:spChg chg="mod">
            <ac:chgData name="Carlos Arocha" userId="f629e0de194f0a22" providerId="LiveId" clId="{25EE4777-ECFB-4589-8DCB-905BB5985061}" dt="2024-05-18T09:42:13.081" v="1049" actId="1035"/>
            <ac:spMkLst>
              <pc:docMk/>
              <pc:sldMasterMk cId="4166569594" sldId="2147483672"/>
              <pc:sldLayoutMk cId="403261769" sldId="2147483695"/>
              <ac:spMk id="6" creationId="{00000000-0000-0000-0000-000000000000}"/>
            </ac:spMkLst>
          </pc:spChg>
          <pc:spChg chg="mod">
            <ac:chgData name="Carlos Arocha" userId="f629e0de194f0a22" providerId="LiveId" clId="{25EE4777-ECFB-4589-8DCB-905BB5985061}" dt="2024-05-18T09:42:05.484" v="1027" actId="14100"/>
            <ac:spMkLst>
              <pc:docMk/>
              <pc:sldMasterMk cId="4166569594" sldId="2147483672"/>
              <pc:sldLayoutMk cId="403261769" sldId="2147483695"/>
              <ac:spMk id="7" creationId="{00000000-0000-0000-0000-000000000000}"/>
            </ac:spMkLst>
          </pc:spChg>
        </pc:sldLayoutChg>
      </pc:sldMasterChg>
    </pc:docChg>
  </pc:docChgLst>
  <pc:docChgLst>
    <pc:chgData name="Carlos Arocha" userId="f629e0de194f0a22" providerId="LiveId" clId="{B38673DE-4C5D-4FA9-97EE-0D84B9ADECCF}"/>
    <pc:docChg chg="undo redo custSel addSld delSld modSld sldOrd">
      <pc:chgData name="Carlos Arocha" userId="f629e0de194f0a22" providerId="LiveId" clId="{B38673DE-4C5D-4FA9-97EE-0D84B9ADECCF}" dt="2024-06-03T11:45:53.023" v="5441" actId="20577"/>
      <pc:docMkLst>
        <pc:docMk/>
      </pc:docMkLst>
      <pc:sldChg chg="modSp mod">
        <pc:chgData name="Carlos Arocha" userId="f629e0de194f0a22" providerId="LiveId" clId="{B38673DE-4C5D-4FA9-97EE-0D84B9ADECCF}" dt="2024-06-03T11:38:35.572" v="5197" actId="20577"/>
        <pc:sldMkLst>
          <pc:docMk/>
          <pc:sldMk cId="2687324220" sldId="256"/>
        </pc:sldMkLst>
        <pc:spChg chg="mod">
          <ac:chgData name="Carlos Arocha" userId="f629e0de194f0a22" providerId="LiveId" clId="{B38673DE-4C5D-4FA9-97EE-0D84B9ADECCF}" dt="2024-06-03T11:38:35.572" v="5197" actId="20577"/>
          <ac:spMkLst>
            <pc:docMk/>
            <pc:sldMk cId="2687324220" sldId="256"/>
            <ac:spMk id="2" creationId="{25A7BA8D-A2BA-495F-9E8F-6D6E3929E3E0}"/>
          </ac:spMkLst>
        </pc:spChg>
        <pc:spChg chg="mod">
          <ac:chgData name="Carlos Arocha" userId="f629e0de194f0a22" providerId="LiveId" clId="{B38673DE-4C5D-4FA9-97EE-0D84B9ADECCF}" dt="2024-06-03T07:00:47.475" v="35" actId="6549"/>
          <ac:spMkLst>
            <pc:docMk/>
            <pc:sldMk cId="2687324220" sldId="256"/>
            <ac:spMk id="7" creationId="{29A3B4AC-E436-91D9-D7B1-D6C07FE93895}"/>
          </ac:spMkLst>
        </pc:spChg>
      </pc:sldChg>
      <pc:sldChg chg="modSp mod">
        <pc:chgData name="Carlos Arocha" userId="f629e0de194f0a22" providerId="LiveId" clId="{B38673DE-4C5D-4FA9-97EE-0D84B9ADECCF}" dt="2024-06-03T11:45:53.023" v="5441" actId="20577"/>
        <pc:sldMkLst>
          <pc:docMk/>
          <pc:sldMk cId="3856763311" sldId="311"/>
        </pc:sldMkLst>
        <pc:graphicFrameChg chg="modGraphic">
          <ac:chgData name="Carlos Arocha" userId="f629e0de194f0a22" providerId="LiveId" clId="{B38673DE-4C5D-4FA9-97EE-0D84B9ADECCF}" dt="2024-06-03T11:45:53.023" v="5441" actId="20577"/>
          <ac:graphicFrameMkLst>
            <pc:docMk/>
            <pc:sldMk cId="3856763311" sldId="311"/>
            <ac:graphicFrameMk id="7" creationId="{AA25F109-37DA-5FFE-EA34-E647BA81147D}"/>
          </ac:graphicFrameMkLst>
        </pc:graphicFrameChg>
      </pc:sldChg>
      <pc:sldChg chg="addSp delSp modSp mod modAnim">
        <pc:chgData name="Carlos Arocha" userId="f629e0de194f0a22" providerId="LiveId" clId="{B38673DE-4C5D-4FA9-97EE-0D84B9ADECCF}" dt="2024-06-03T11:45:09.492" v="5411" actId="1036"/>
        <pc:sldMkLst>
          <pc:docMk/>
          <pc:sldMk cId="3146303647" sldId="1325"/>
        </pc:sldMkLst>
        <pc:spChg chg="mod">
          <ac:chgData name="Carlos Arocha" userId="f629e0de194f0a22" providerId="LiveId" clId="{B38673DE-4C5D-4FA9-97EE-0D84B9ADECCF}" dt="2024-06-03T09:46:04.288" v="2752" actId="6549"/>
          <ac:spMkLst>
            <pc:docMk/>
            <pc:sldMk cId="3146303647" sldId="1325"/>
            <ac:spMk id="2" creationId="{CCF2B98E-45AB-46C9-B094-EBD4CA660B85}"/>
          </ac:spMkLst>
        </pc:spChg>
        <pc:spChg chg="del mod">
          <ac:chgData name="Carlos Arocha" userId="f629e0de194f0a22" providerId="LiveId" clId="{B38673DE-4C5D-4FA9-97EE-0D84B9ADECCF}" dt="2024-06-03T11:24:25.770" v="4208" actId="478"/>
          <ac:spMkLst>
            <pc:docMk/>
            <pc:sldMk cId="3146303647" sldId="1325"/>
            <ac:spMk id="6" creationId="{7C6EF925-A1FD-950A-716B-2ED5879E977B}"/>
          </ac:spMkLst>
        </pc:spChg>
        <pc:spChg chg="del">
          <ac:chgData name="Carlos Arocha" userId="f629e0de194f0a22" providerId="LiveId" clId="{B38673DE-4C5D-4FA9-97EE-0D84B9ADECCF}" dt="2024-06-03T09:48:25.711" v="2980" actId="478"/>
          <ac:spMkLst>
            <pc:docMk/>
            <pc:sldMk cId="3146303647" sldId="1325"/>
            <ac:spMk id="7" creationId="{E9B2BE7C-C248-16F1-25CF-6AAC008A13F3}"/>
          </ac:spMkLst>
        </pc:spChg>
        <pc:spChg chg="add del mod">
          <ac:chgData name="Carlos Arocha" userId="f629e0de194f0a22" providerId="LiveId" clId="{B38673DE-4C5D-4FA9-97EE-0D84B9ADECCF}" dt="2024-06-03T11:24:27.964" v="4209" actId="478"/>
          <ac:spMkLst>
            <pc:docMk/>
            <pc:sldMk cId="3146303647" sldId="1325"/>
            <ac:spMk id="13" creationId="{CDFC91B8-057C-6BFA-F530-1F4D0FED2D92}"/>
          </ac:spMkLst>
        </pc:spChg>
        <pc:spChg chg="add mod">
          <ac:chgData name="Carlos Arocha" userId="f629e0de194f0a22" providerId="LiveId" clId="{B38673DE-4C5D-4FA9-97EE-0D84B9ADECCF}" dt="2024-06-03T11:45:09.492" v="5411" actId="1036"/>
          <ac:spMkLst>
            <pc:docMk/>
            <pc:sldMk cId="3146303647" sldId="1325"/>
            <ac:spMk id="14" creationId="{792CB217-143D-8D6C-07EA-E2BCE29F7371}"/>
          </ac:spMkLst>
        </pc:spChg>
        <pc:graphicFrameChg chg="add mod modGraphic">
          <ac:chgData name="Carlos Arocha" userId="f629e0de194f0a22" providerId="LiveId" clId="{B38673DE-4C5D-4FA9-97EE-0D84B9ADECCF}" dt="2024-06-03T11:45:02.532" v="5395" actId="207"/>
          <ac:graphicFrameMkLst>
            <pc:docMk/>
            <pc:sldMk cId="3146303647" sldId="1325"/>
            <ac:graphicFrameMk id="11" creationId="{962B2133-8D95-C0C6-F63D-F6306FCFB384}"/>
          </ac:graphicFrameMkLst>
        </pc:graphicFrameChg>
        <pc:picChg chg="del">
          <ac:chgData name="Carlos Arocha" userId="f629e0de194f0a22" providerId="LiveId" clId="{B38673DE-4C5D-4FA9-97EE-0D84B9ADECCF}" dt="2024-06-03T09:48:23.973" v="2979" actId="478"/>
          <ac:picMkLst>
            <pc:docMk/>
            <pc:sldMk cId="3146303647" sldId="1325"/>
            <ac:picMk id="4098" creationId="{8A1B621F-A8D0-1150-11A0-9B669690E5D2}"/>
          </ac:picMkLst>
        </pc:picChg>
        <pc:inkChg chg="del">
          <ac:chgData name="Carlos Arocha" userId="f629e0de194f0a22" providerId="LiveId" clId="{B38673DE-4C5D-4FA9-97EE-0D84B9ADECCF}" dt="2024-06-03T09:48:36.371" v="2981" actId="478"/>
          <ac:inkMkLst>
            <pc:docMk/>
            <pc:sldMk cId="3146303647" sldId="1325"/>
            <ac:inkMk id="3" creationId="{78D2C802-3392-3B09-51A8-6BD4733988F8}"/>
          </ac:inkMkLst>
        </pc:inkChg>
        <pc:inkChg chg="del">
          <ac:chgData name="Carlos Arocha" userId="f629e0de194f0a22" providerId="LiveId" clId="{B38673DE-4C5D-4FA9-97EE-0D84B9ADECCF}" dt="2024-06-03T09:48:37.188" v="2982" actId="478"/>
          <ac:inkMkLst>
            <pc:docMk/>
            <pc:sldMk cId="3146303647" sldId="1325"/>
            <ac:inkMk id="8" creationId="{FD7C05F3-60E2-B650-D64E-EDDB9866A12E}"/>
          </ac:inkMkLst>
        </pc:inkChg>
        <pc:inkChg chg="del">
          <ac:chgData name="Carlos Arocha" userId="f629e0de194f0a22" providerId="LiveId" clId="{B38673DE-4C5D-4FA9-97EE-0D84B9ADECCF}" dt="2024-06-03T09:48:56.368" v="3201" actId="478"/>
          <ac:inkMkLst>
            <pc:docMk/>
            <pc:sldMk cId="3146303647" sldId="1325"/>
            <ac:inkMk id="9" creationId="{73547E71-5D14-5FA3-3C8C-D79F3D08365C}"/>
          </ac:inkMkLst>
        </pc:inkChg>
        <pc:inkChg chg="del">
          <ac:chgData name="Carlos Arocha" userId="f629e0de194f0a22" providerId="LiveId" clId="{B38673DE-4C5D-4FA9-97EE-0D84B9ADECCF}" dt="2024-06-03T09:45:42.761" v="2733" actId="478"/>
          <ac:inkMkLst>
            <pc:docMk/>
            <pc:sldMk cId="3146303647" sldId="1325"/>
            <ac:inkMk id="10" creationId="{E24C1F1E-8697-2A8F-B3AC-011C21EC4D05}"/>
          </ac:inkMkLst>
        </pc:inkChg>
      </pc:sldChg>
      <pc:sldChg chg="delSp mod">
        <pc:chgData name="Carlos Arocha" userId="f629e0de194f0a22" providerId="LiveId" clId="{B38673DE-4C5D-4FA9-97EE-0D84B9ADECCF}" dt="2024-06-03T07:00:20.031" v="0" actId="478"/>
        <pc:sldMkLst>
          <pc:docMk/>
          <pc:sldMk cId="3385248518" sldId="1329"/>
        </pc:sldMkLst>
        <pc:inkChg chg="del">
          <ac:chgData name="Carlos Arocha" userId="f629e0de194f0a22" providerId="LiveId" clId="{B38673DE-4C5D-4FA9-97EE-0D84B9ADECCF}" dt="2024-06-03T07:00:20.031" v="0" actId="478"/>
          <ac:inkMkLst>
            <pc:docMk/>
            <pc:sldMk cId="3385248518" sldId="1329"/>
            <ac:inkMk id="7" creationId="{9A082FDB-16FB-0C36-E558-7BE934694BD4}"/>
          </ac:inkMkLst>
        </pc:inkChg>
      </pc:sldChg>
      <pc:sldChg chg="addSp delSp modSp mod ord">
        <pc:chgData name="Carlos Arocha" userId="f629e0de194f0a22" providerId="LiveId" clId="{B38673DE-4C5D-4FA9-97EE-0D84B9ADECCF}" dt="2024-06-03T08:48:00.052" v="1852" actId="6549"/>
        <pc:sldMkLst>
          <pc:docMk/>
          <pc:sldMk cId="3935161070" sldId="1342"/>
        </pc:sldMkLst>
        <pc:spChg chg="mod">
          <ac:chgData name="Carlos Arocha" userId="f629e0de194f0a22" providerId="LiveId" clId="{B38673DE-4C5D-4FA9-97EE-0D84B9ADECCF}" dt="2024-06-03T08:48:00.052" v="1852" actId="6549"/>
          <ac:spMkLst>
            <pc:docMk/>
            <pc:sldMk cId="3935161070" sldId="1342"/>
            <ac:spMk id="2" creationId="{CCF2B98E-45AB-46C9-B094-EBD4CA660B85}"/>
          </ac:spMkLst>
        </pc:spChg>
        <pc:spChg chg="mod">
          <ac:chgData name="Carlos Arocha" userId="f629e0de194f0a22" providerId="LiveId" clId="{B38673DE-4C5D-4FA9-97EE-0D84B9ADECCF}" dt="2024-06-03T07:20:23.104" v="719" actId="164"/>
          <ac:spMkLst>
            <pc:docMk/>
            <pc:sldMk cId="3935161070" sldId="1342"/>
            <ac:spMk id="6" creationId="{1060C702-CB07-3B2B-342E-E0288114A8EE}"/>
          </ac:spMkLst>
        </pc:spChg>
        <pc:spChg chg="mod">
          <ac:chgData name="Carlos Arocha" userId="f629e0de194f0a22" providerId="LiveId" clId="{B38673DE-4C5D-4FA9-97EE-0D84B9ADECCF}" dt="2024-06-03T07:20:38.215" v="735" actId="164"/>
          <ac:spMkLst>
            <pc:docMk/>
            <pc:sldMk cId="3935161070" sldId="1342"/>
            <ac:spMk id="8" creationId="{8BEE2CEC-5B23-A463-7A6E-317F4A6CC59B}"/>
          </ac:spMkLst>
        </pc:spChg>
        <pc:spChg chg="del">
          <ac:chgData name="Carlos Arocha" userId="f629e0de194f0a22" providerId="LiveId" clId="{B38673DE-4C5D-4FA9-97EE-0D84B9ADECCF}" dt="2024-06-03T07:20:02.458" v="714" actId="478"/>
          <ac:spMkLst>
            <pc:docMk/>
            <pc:sldMk cId="3935161070" sldId="1342"/>
            <ac:spMk id="10" creationId="{1B4CD6EB-701C-0BC1-1663-744348AB749C}"/>
          </ac:spMkLst>
        </pc:spChg>
        <pc:spChg chg="del">
          <ac:chgData name="Carlos Arocha" userId="f629e0de194f0a22" providerId="LiveId" clId="{B38673DE-4C5D-4FA9-97EE-0D84B9ADECCF}" dt="2024-06-03T07:20:04.122" v="715" actId="478"/>
          <ac:spMkLst>
            <pc:docMk/>
            <pc:sldMk cId="3935161070" sldId="1342"/>
            <ac:spMk id="11" creationId="{1AF3D826-9362-74E9-175E-C0F8C7A77647}"/>
          </ac:spMkLst>
        </pc:spChg>
        <pc:spChg chg="mod">
          <ac:chgData name="Carlos Arocha" userId="f629e0de194f0a22" providerId="LiveId" clId="{B38673DE-4C5D-4FA9-97EE-0D84B9ADECCF}" dt="2024-06-03T07:20:17.003" v="718" actId="164"/>
          <ac:spMkLst>
            <pc:docMk/>
            <pc:sldMk cId="3935161070" sldId="1342"/>
            <ac:spMk id="12" creationId="{D8761752-2729-66AD-CF88-B0CDB3828C01}"/>
          </ac:spMkLst>
        </pc:spChg>
        <pc:spChg chg="mod">
          <ac:chgData name="Carlos Arocha" userId="f629e0de194f0a22" providerId="LiveId" clId="{B38673DE-4C5D-4FA9-97EE-0D84B9ADECCF}" dt="2024-06-03T07:20:23.104" v="719" actId="164"/>
          <ac:spMkLst>
            <pc:docMk/>
            <pc:sldMk cId="3935161070" sldId="1342"/>
            <ac:spMk id="13" creationId="{8732FF2B-7625-578F-89A9-FAE41F1B5892}"/>
          </ac:spMkLst>
        </pc:spChg>
        <pc:spChg chg="mod">
          <ac:chgData name="Carlos Arocha" userId="f629e0de194f0a22" providerId="LiveId" clId="{B38673DE-4C5D-4FA9-97EE-0D84B9ADECCF}" dt="2024-06-03T08:47:47.236" v="1848" actId="6549"/>
          <ac:spMkLst>
            <pc:docMk/>
            <pc:sldMk cId="3935161070" sldId="1342"/>
            <ac:spMk id="14" creationId="{BD746E3C-A05B-D24B-775C-D880F10C216E}"/>
          </ac:spMkLst>
        </pc:spChg>
        <pc:spChg chg="del">
          <ac:chgData name="Carlos Arocha" userId="f629e0de194f0a22" providerId="LiveId" clId="{B38673DE-4C5D-4FA9-97EE-0D84B9ADECCF}" dt="2024-06-03T07:20:07.097" v="717" actId="478"/>
          <ac:spMkLst>
            <pc:docMk/>
            <pc:sldMk cId="3935161070" sldId="1342"/>
            <ac:spMk id="15" creationId="{EAE9628A-E66B-83C5-9073-8D9853197E28}"/>
          </ac:spMkLst>
        </pc:spChg>
        <pc:spChg chg="del">
          <ac:chgData name="Carlos Arocha" userId="f629e0de194f0a22" providerId="LiveId" clId="{B38673DE-4C5D-4FA9-97EE-0D84B9ADECCF}" dt="2024-06-03T07:20:05.608" v="716" actId="478"/>
          <ac:spMkLst>
            <pc:docMk/>
            <pc:sldMk cId="3935161070" sldId="1342"/>
            <ac:spMk id="16" creationId="{07D42A4C-4B48-E6E1-2AF7-E6E0DBB422CE}"/>
          </ac:spMkLst>
        </pc:spChg>
        <pc:spChg chg="mod">
          <ac:chgData name="Carlos Arocha" userId="f629e0de194f0a22" providerId="LiveId" clId="{B38673DE-4C5D-4FA9-97EE-0D84B9ADECCF}" dt="2024-06-03T07:20:17.003" v="718" actId="164"/>
          <ac:spMkLst>
            <pc:docMk/>
            <pc:sldMk cId="3935161070" sldId="1342"/>
            <ac:spMk id="31" creationId="{CA8BE19B-156C-A325-287F-88B081A6E8CB}"/>
          </ac:spMkLst>
        </pc:spChg>
        <pc:grpChg chg="add mod">
          <ac:chgData name="Carlos Arocha" userId="f629e0de194f0a22" providerId="LiveId" clId="{B38673DE-4C5D-4FA9-97EE-0D84B9ADECCF}" dt="2024-06-03T07:21:04.309" v="808" actId="1035"/>
          <ac:grpSpMkLst>
            <pc:docMk/>
            <pc:sldMk cId="3935161070" sldId="1342"/>
            <ac:grpSpMk id="3" creationId="{A305324A-AC90-EF26-D868-365628C984A8}"/>
          </ac:grpSpMkLst>
        </pc:grpChg>
        <pc:grpChg chg="add mod">
          <ac:chgData name="Carlos Arocha" userId="f629e0de194f0a22" providerId="LiveId" clId="{B38673DE-4C5D-4FA9-97EE-0D84B9ADECCF}" dt="2024-06-03T07:21:28.975" v="809" actId="465"/>
          <ac:grpSpMkLst>
            <pc:docMk/>
            <pc:sldMk cId="3935161070" sldId="1342"/>
            <ac:grpSpMk id="7" creationId="{B28D16F6-5A1A-5A37-3685-82F0C997D8C0}"/>
          </ac:grpSpMkLst>
        </pc:grpChg>
        <pc:grpChg chg="add mod">
          <ac:chgData name="Carlos Arocha" userId="f629e0de194f0a22" providerId="LiveId" clId="{B38673DE-4C5D-4FA9-97EE-0D84B9ADECCF}" dt="2024-06-03T07:20:54.290" v="794" actId="1035"/>
          <ac:grpSpMkLst>
            <pc:docMk/>
            <pc:sldMk cId="3935161070" sldId="1342"/>
            <ac:grpSpMk id="9" creationId="{5FE14F4A-B01E-0E32-FB66-AFB810610C35}"/>
          </ac:grpSpMkLst>
        </pc:grpChg>
        <pc:picChg chg="del mod">
          <ac:chgData name="Carlos Arocha" userId="f629e0de194f0a22" providerId="LiveId" clId="{B38673DE-4C5D-4FA9-97EE-0D84B9ADECCF}" dt="2024-06-03T07:21:34.156" v="811" actId="478"/>
          <ac:picMkLst>
            <pc:docMk/>
            <pc:sldMk cId="3935161070" sldId="1342"/>
            <ac:picMk id="18" creationId="{3A906508-3AE7-B635-0C80-0E3EF5C64DF6}"/>
          </ac:picMkLst>
        </pc:picChg>
        <pc:picChg chg="add mod">
          <ac:chgData name="Carlos Arocha" userId="f629e0de194f0a22" providerId="LiveId" clId="{B38673DE-4C5D-4FA9-97EE-0D84B9ADECCF}" dt="2024-06-03T07:25:26.343" v="897" actId="1035"/>
          <ac:picMkLst>
            <pc:docMk/>
            <pc:sldMk cId="3935161070" sldId="1342"/>
            <ac:picMk id="19" creationId="{6DBD261C-87B4-AD17-1EDD-B6089FCB1F24}"/>
          </ac:picMkLst>
        </pc:picChg>
        <pc:picChg chg="del">
          <ac:chgData name="Carlos Arocha" userId="f629e0de194f0a22" providerId="LiveId" clId="{B38673DE-4C5D-4FA9-97EE-0D84B9ADECCF}" dt="2024-06-03T07:17:27.816" v="378" actId="478"/>
          <ac:picMkLst>
            <pc:docMk/>
            <pc:sldMk cId="3935161070" sldId="1342"/>
            <ac:picMk id="20" creationId="{CB982EC9-5DAC-E610-93A9-371B187B1B03}"/>
          </ac:picMkLst>
        </pc:picChg>
        <pc:picChg chg="del">
          <ac:chgData name="Carlos Arocha" userId="f629e0de194f0a22" providerId="LiveId" clId="{B38673DE-4C5D-4FA9-97EE-0D84B9ADECCF}" dt="2024-06-03T07:17:28.628" v="379" actId="478"/>
          <ac:picMkLst>
            <pc:docMk/>
            <pc:sldMk cId="3935161070" sldId="1342"/>
            <ac:picMk id="22" creationId="{45A5804C-44C6-D23B-AD66-44FDDEC2E526}"/>
          </ac:picMkLst>
        </pc:picChg>
        <pc:picChg chg="add mod">
          <ac:chgData name="Carlos Arocha" userId="f629e0de194f0a22" providerId="LiveId" clId="{B38673DE-4C5D-4FA9-97EE-0D84B9ADECCF}" dt="2024-06-03T07:25:25.390" v="896" actId="1035"/>
          <ac:picMkLst>
            <pc:docMk/>
            <pc:sldMk cId="3935161070" sldId="1342"/>
            <ac:picMk id="23" creationId="{E20BAD53-F6A9-29FE-0E8E-1F7AF8BFDCC1}"/>
          </ac:picMkLst>
        </pc:picChg>
        <pc:picChg chg="add del mod">
          <ac:chgData name="Carlos Arocha" userId="f629e0de194f0a22" providerId="LiveId" clId="{B38673DE-4C5D-4FA9-97EE-0D84B9ADECCF}" dt="2024-06-03T07:23:46.293" v="857" actId="478"/>
          <ac:picMkLst>
            <pc:docMk/>
            <pc:sldMk cId="3935161070" sldId="1342"/>
            <ac:picMk id="25" creationId="{40DBD4CF-8815-DA73-829B-BC89A055443D}"/>
          </ac:picMkLst>
        </pc:picChg>
        <pc:picChg chg="add mod">
          <ac:chgData name="Carlos Arocha" userId="f629e0de194f0a22" providerId="LiveId" clId="{B38673DE-4C5D-4FA9-97EE-0D84B9ADECCF}" dt="2024-06-03T07:25:23.436" v="894" actId="1035"/>
          <ac:picMkLst>
            <pc:docMk/>
            <pc:sldMk cId="3935161070" sldId="1342"/>
            <ac:picMk id="27" creationId="{A982CE85-2F83-E89D-7A77-FCD502731B6B}"/>
          </ac:picMkLst>
        </pc:picChg>
        <pc:picChg chg="del">
          <ac:chgData name="Carlos Arocha" userId="f629e0de194f0a22" providerId="LiveId" clId="{B38673DE-4C5D-4FA9-97EE-0D84B9ADECCF}" dt="2024-06-03T07:17:29.441" v="380" actId="478"/>
          <ac:picMkLst>
            <pc:docMk/>
            <pc:sldMk cId="3935161070" sldId="1342"/>
            <ac:picMk id="29" creationId="{0E60D48A-263C-617F-8624-633509110C78}"/>
          </ac:picMkLst>
        </pc:picChg>
        <pc:picChg chg="del">
          <ac:chgData name="Carlos Arocha" userId="f629e0de194f0a22" providerId="LiveId" clId="{B38673DE-4C5D-4FA9-97EE-0D84B9ADECCF}" dt="2024-06-03T07:17:30.222" v="381" actId="478"/>
          <ac:picMkLst>
            <pc:docMk/>
            <pc:sldMk cId="3935161070" sldId="1342"/>
            <ac:picMk id="35" creationId="{A2A2A496-F6F3-3677-92A4-374431913A54}"/>
          </ac:picMkLst>
        </pc:picChg>
      </pc:sldChg>
      <pc:sldChg chg="delSp modSp mod">
        <pc:chgData name="Carlos Arocha" userId="f629e0de194f0a22" providerId="LiveId" clId="{B38673DE-4C5D-4FA9-97EE-0D84B9ADECCF}" dt="2024-06-03T07:15:19.420" v="283" actId="108"/>
        <pc:sldMkLst>
          <pc:docMk/>
          <pc:sldMk cId="4045437930" sldId="1343"/>
        </pc:sldMkLst>
        <pc:spChg chg="mod">
          <ac:chgData name="Carlos Arocha" userId="f629e0de194f0a22" providerId="LiveId" clId="{B38673DE-4C5D-4FA9-97EE-0D84B9ADECCF}" dt="2024-06-03T07:13:08.161" v="87" actId="5793"/>
          <ac:spMkLst>
            <pc:docMk/>
            <pc:sldMk cId="4045437930" sldId="1343"/>
            <ac:spMk id="2" creationId="{ABA9E983-205E-5071-A78F-EB8838C7FF21}"/>
          </ac:spMkLst>
        </pc:spChg>
        <pc:spChg chg="mod">
          <ac:chgData name="Carlos Arocha" userId="f629e0de194f0a22" providerId="LiveId" clId="{B38673DE-4C5D-4FA9-97EE-0D84B9ADECCF}" dt="2024-06-03T07:15:19.420" v="283" actId="108"/>
          <ac:spMkLst>
            <pc:docMk/>
            <pc:sldMk cId="4045437930" sldId="1343"/>
            <ac:spMk id="3" creationId="{55D6EEFC-BF55-38D2-1A4B-C213A257C6EB}"/>
          </ac:spMkLst>
        </pc:spChg>
        <pc:inkChg chg="del">
          <ac:chgData name="Carlos Arocha" userId="f629e0de194f0a22" providerId="LiveId" clId="{B38673DE-4C5D-4FA9-97EE-0D84B9ADECCF}" dt="2024-06-03T07:12:21.951" v="37" actId="478"/>
          <ac:inkMkLst>
            <pc:docMk/>
            <pc:sldMk cId="4045437930" sldId="1343"/>
            <ac:inkMk id="6" creationId="{F781B885-EF97-8534-928C-761C6962DBD5}"/>
          </ac:inkMkLst>
        </pc:inkChg>
      </pc:sldChg>
      <pc:sldChg chg="addSp delSp modSp add mod">
        <pc:chgData name="Carlos Arocha" userId="f629e0de194f0a22" providerId="LiveId" clId="{B38673DE-4C5D-4FA9-97EE-0D84B9ADECCF}" dt="2024-06-03T09:39:37.254" v="2694" actId="6549"/>
        <pc:sldMkLst>
          <pc:docMk/>
          <pc:sldMk cId="1435592307" sldId="1344"/>
        </pc:sldMkLst>
        <pc:spChg chg="mod">
          <ac:chgData name="Carlos Arocha" userId="f629e0de194f0a22" providerId="LiveId" clId="{B38673DE-4C5D-4FA9-97EE-0D84B9ADECCF}" dt="2024-06-03T08:07:46.045" v="924" actId="20577"/>
          <ac:spMkLst>
            <pc:docMk/>
            <pc:sldMk cId="1435592307" sldId="1344"/>
            <ac:spMk id="2" creationId="{CCF2B98E-45AB-46C9-B094-EBD4CA660B85}"/>
          </ac:spMkLst>
        </pc:spChg>
        <pc:spChg chg="add del mod">
          <ac:chgData name="Carlos Arocha" userId="f629e0de194f0a22" providerId="LiveId" clId="{B38673DE-4C5D-4FA9-97EE-0D84B9ADECCF}" dt="2024-06-03T09:39:37.254" v="2694" actId="6549"/>
          <ac:spMkLst>
            <pc:docMk/>
            <pc:sldMk cId="1435592307" sldId="1344"/>
            <ac:spMk id="17" creationId="{38A6EFFF-971F-C079-3191-CB1AD71FD0F1}"/>
          </ac:spMkLst>
        </pc:spChg>
        <pc:spChg chg="add del mod">
          <ac:chgData name="Carlos Arocha" userId="f629e0de194f0a22" providerId="LiveId" clId="{B38673DE-4C5D-4FA9-97EE-0D84B9ADECCF}" dt="2024-06-03T09:38:39.838" v="2667" actId="478"/>
          <ac:spMkLst>
            <pc:docMk/>
            <pc:sldMk cId="1435592307" sldId="1344"/>
            <ac:spMk id="22" creationId="{ED92858E-90A1-995F-521A-04294342EE29}"/>
          </ac:spMkLst>
        </pc:spChg>
        <pc:grpChg chg="del">
          <ac:chgData name="Carlos Arocha" userId="f629e0de194f0a22" providerId="LiveId" clId="{B38673DE-4C5D-4FA9-97EE-0D84B9ADECCF}" dt="2024-06-03T08:07:51.844" v="926" actId="478"/>
          <ac:grpSpMkLst>
            <pc:docMk/>
            <pc:sldMk cId="1435592307" sldId="1344"/>
            <ac:grpSpMk id="3" creationId="{A305324A-AC90-EF26-D868-365628C984A8}"/>
          </ac:grpSpMkLst>
        </pc:grpChg>
        <pc:grpChg chg="del">
          <ac:chgData name="Carlos Arocha" userId="f629e0de194f0a22" providerId="LiveId" clId="{B38673DE-4C5D-4FA9-97EE-0D84B9ADECCF}" dt="2024-06-03T08:07:53.260" v="927" actId="478"/>
          <ac:grpSpMkLst>
            <pc:docMk/>
            <pc:sldMk cId="1435592307" sldId="1344"/>
            <ac:grpSpMk id="7" creationId="{B28D16F6-5A1A-5A37-3685-82F0C997D8C0}"/>
          </ac:grpSpMkLst>
        </pc:grpChg>
        <pc:grpChg chg="del">
          <ac:chgData name="Carlos Arocha" userId="f629e0de194f0a22" providerId="LiveId" clId="{B38673DE-4C5D-4FA9-97EE-0D84B9ADECCF}" dt="2024-06-03T08:07:56.550" v="930" actId="478"/>
          <ac:grpSpMkLst>
            <pc:docMk/>
            <pc:sldMk cId="1435592307" sldId="1344"/>
            <ac:grpSpMk id="9" creationId="{5FE14F4A-B01E-0E32-FB66-AFB810610C35}"/>
          </ac:grpSpMkLst>
        </pc:grpChg>
        <pc:picChg chg="add del">
          <ac:chgData name="Carlos Arocha" userId="f629e0de194f0a22" providerId="LiveId" clId="{B38673DE-4C5D-4FA9-97EE-0D84B9ADECCF}" dt="2024-06-03T08:11:33.698" v="932" actId="478"/>
          <ac:picMkLst>
            <pc:docMk/>
            <pc:sldMk cId="1435592307" sldId="1344"/>
            <ac:picMk id="11" creationId="{72B2609E-80A1-B60B-624D-81DFED1C3391}"/>
          </ac:picMkLst>
        </pc:picChg>
        <pc:picChg chg="add del mod">
          <ac:chgData name="Carlos Arocha" userId="f629e0de194f0a22" providerId="LiveId" clId="{B38673DE-4C5D-4FA9-97EE-0D84B9ADECCF}" dt="2024-06-03T09:38:51.130" v="2671" actId="478"/>
          <ac:picMkLst>
            <pc:docMk/>
            <pc:sldMk cId="1435592307" sldId="1344"/>
            <ac:picMk id="16" creationId="{5C0306A0-199C-02A4-2E81-76954B0BAE8E}"/>
          </ac:picMkLst>
        </pc:picChg>
        <pc:picChg chg="del">
          <ac:chgData name="Carlos Arocha" userId="f629e0de194f0a22" providerId="LiveId" clId="{B38673DE-4C5D-4FA9-97EE-0D84B9ADECCF}" dt="2024-06-03T08:07:49.935" v="925" actId="478"/>
          <ac:picMkLst>
            <pc:docMk/>
            <pc:sldMk cId="1435592307" sldId="1344"/>
            <ac:picMk id="19" creationId="{6DBD261C-87B4-AD17-1EDD-B6089FCB1F24}"/>
          </ac:picMkLst>
        </pc:picChg>
        <pc:picChg chg="add del">
          <ac:chgData name="Carlos Arocha" userId="f629e0de194f0a22" providerId="LiveId" clId="{B38673DE-4C5D-4FA9-97EE-0D84B9ADECCF}" dt="2024-06-03T09:38:40.267" v="2668" actId="22"/>
          <ac:picMkLst>
            <pc:docMk/>
            <pc:sldMk cId="1435592307" sldId="1344"/>
            <ac:picMk id="20" creationId="{A9C4CB8E-1D6C-521A-30E6-AC5B8778A4DB}"/>
          </ac:picMkLst>
        </pc:picChg>
        <pc:picChg chg="del">
          <ac:chgData name="Carlos Arocha" userId="f629e0de194f0a22" providerId="LiveId" clId="{B38673DE-4C5D-4FA9-97EE-0D84B9ADECCF}" dt="2024-06-03T08:07:54.165" v="928" actId="478"/>
          <ac:picMkLst>
            <pc:docMk/>
            <pc:sldMk cId="1435592307" sldId="1344"/>
            <ac:picMk id="23" creationId="{E20BAD53-F6A9-29FE-0E8E-1F7AF8BFDCC1}"/>
          </ac:picMkLst>
        </pc:picChg>
        <pc:picChg chg="add mod">
          <ac:chgData name="Carlos Arocha" userId="f629e0de194f0a22" providerId="LiveId" clId="{B38673DE-4C5D-4FA9-97EE-0D84B9ADECCF}" dt="2024-06-03T09:39:35.948" v="2693" actId="1035"/>
          <ac:picMkLst>
            <pc:docMk/>
            <pc:sldMk cId="1435592307" sldId="1344"/>
            <ac:picMk id="25" creationId="{81B514CB-D0CC-4ADE-6306-C333A2B00519}"/>
          </ac:picMkLst>
        </pc:picChg>
        <pc:picChg chg="del">
          <ac:chgData name="Carlos Arocha" userId="f629e0de194f0a22" providerId="LiveId" clId="{B38673DE-4C5D-4FA9-97EE-0D84B9ADECCF}" dt="2024-06-03T08:07:55.075" v="929" actId="478"/>
          <ac:picMkLst>
            <pc:docMk/>
            <pc:sldMk cId="1435592307" sldId="1344"/>
            <ac:picMk id="27" creationId="{A982CE85-2F83-E89D-7A77-FCD502731B6B}"/>
          </ac:picMkLst>
        </pc:picChg>
      </pc:sldChg>
      <pc:sldChg chg="addSp delSp modSp add del mod">
        <pc:chgData name="Carlos Arocha" userId="f629e0de194f0a22" providerId="LiveId" clId="{B38673DE-4C5D-4FA9-97EE-0D84B9ADECCF}" dt="2024-06-03T08:17:56.320" v="1353" actId="47"/>
        <pc:sldMkLst>
          <pc:docMk/>
          <pc:sldMk cId="413611862" sldId="1345"/>
        </pc:sldMkLst>
        <pc:spChg chg="mod">
          <ac:chgData name="Carlos Arocha" userId="f629e0de194f0a22" providerId="LiveId" clId="{B38673DE-4C5D-4FA9-97EE-0D84B9ADECCF}" dt="2024-06-03T08:17:21.185" v="1347" actId="20577"/>
          <ac:spMkLst>
            <pc:docMk/>
            <pc:sldMk cId="413611862" sldId="1345"/>
            <ac:spMk id="2" creationId="{CCF2B98E-45AB-46C9-B094-EBD4CA660B85}"/>
          </ac:spMkLst>
        </pc:spChg>
        <pc:spChg chg="add del mod">
          <ac:chgData name="Carlos Arocha" userId="f629e0de194f0a22" providerId="LiveId" clId="{B38673DE-4C5D-4FA9-97EE-0D84B9ADECCF}" dt="2024-06-03T08:17:43.790" v="1350" actId="478"/>
          <ac:spMkLst>
            <pc:docMk/>
            <pc:sldMk cId="413611862" sldId="1345"/>
            <ac:spMk id="6" creationId="{F941686E-4031-FD21-65C6-804DBDF263ED}"/>
          </ac:spMkLst>
        </pc:spChg>
        <pc:spChg chg="del mod">
          <ac:chgData name="Carlos Arocha" userId="f629e0de194f0a22" providerId="LiveId" clId="{B38673DE-4C5D-4FA9-97EE-0D84B9ADECCF}" dt="2024-06-03T08:17:42.840" v="1349" actId="478"/>
          <ac:spMkLst>
            <pc:docMk/>
            <pc:sldMk cId="413611862" sldId="1345"/>
            <ac:spMk id="17" creationId="{38A6EFFF-971F-C079-3191-CB1AD71FD0F1}"/>
          </ac:spMkLst>
        </pc:spChg>
        <pc:picChg chg="del">
          <ac:chgData name="Carlos Arocha" userId="f629e0de194f0a22" providerId="LiveId" clId="{B38673DE-4C5D-4FA9-97EE-0D84B9ADECCF}" dt="2024-06-03T08:17:45.235" v="1351" actId="478"/>
          <ac:picMkLst>
            <pc:docMk/>
            <pc:sldMk cId="413611862" sldId="1345"/>
            <ac:picMk id="16" creationId="{5C0306A0-199C-02A4-2E81-76954B0BAE8E}"/>
          </ac:picMkLst>
        </pc:picChg>
      </pc:sldChg>
      <pc:sldChg chg="addSp delSp modSp add mod">
        <pc:chgData name="Carlos Arocha" userId="f629e0de194f0a22" providerId="LiveId" clId="{B38673DE-4C5D-4FA9-97EE-0D84B9ADECCF}" dt="2024-06-03T08:28:35.196" v="1818" actId="207"/>
        <pc:sldMkLst>
          <pc:docMk/>
          <pc:sldMk cId="2203697364" sldId="1346"/>
        </pc:sldMkLst>
        <pc:spChg chg="mod">
          <ac:chgData name="Carlos Arocha" userId="f629e0de194f0a22" providerId="LiveId" clId="{B38673DE-4C5D-4FA9-97EE-0D84B9ADECCF}" dt="2024-06-03T08:18:03.785" v="1371" actId="20577"/>
          <ac:spMkLst>
            <pc:docMk/>
            <pc:sldMk cId="2203697364" sldId="1346"/>
            <ac:spMk id="2" creationId="{CCF2B98E-45AB-46C9-B094-EBD4CA660B85}"/>
          </ac:spMkLst>
        </pc:spChg>
        <pc:spChg chg="mod topLvl">
          <ac:chgData name="Carlos Arocha" userId="f629e0de194f0a22" providerId="LiveId" clId="{B38673DE-4C5D-4FA9-97EE-0D84B9ADECCF}" dt="2024-06-03T08:28:10.567" v="1800" actId="164"/>
          <ac:spMkLst>
            <pc:docMk/>
            <pc:sldMk cId="2203697364" sldId="1346"/>
            <ac:spMk id="6" creationId="{1060C702-CB07-3B2B-342E-E0288114A8EE}"/>
          </ac:spMkLst>
        </pc:spChg>
        <pc:spChg chg="mod topLvl">
          <ac:chgData name="Carlos Arocha" userId="f629e0de194f0a22" providerId="LiveId" clId="{B38673DE-4C5D-4FA9-97EE-0D84B9ADECCF}" dt="2024-06-03T08:28:05.525" v="1799" actId="164"/>
          <ac:spMkLst>
            <pc:docMk/>
            <pc:sldMk cId="2203697364" sldId="1346"/>
            <ac:spMk id="8" creationId="{8BEE2CEC-5B23-A463-7A6E-317F4A6CC59B}"/>
          </ac:spMkLst>
        </pc:spChg>
        <pc:spChg chg="mod topLvl">
          <ac:chgData name="Carlos Arocha" userId="f629e0de194f0a22" providerId="LiveId" clId="{B38673DE-4C5D-4FA9-97EE-0D84B9ADECCF}" dt="2024-06-03T08:28:16.055" v="1801" actId="164"/>
          <ac:spMkLst>
            <pc:docMk/>
            <pc:sldMk cId="2203697364" sldId="1346"/>
            <ac:spMk id="12" creationId="{D8761752-2729-66AD-CF88-B0CDB3828C01}"/>
          </ac:spMkLst>
        </pc:spChg>
        <pc:spChg chg="mod topLvl">
          <ac:chgData name="Carlos Arocha" userId="f629e0de194f0a22" providerId="LiveId" clId="{B38673DE-4C5D-4FA9-97EE-0D84B9ADECCF}" dt="2024-06-03T08:28:10.567" v="1800" actId="164"/>
          <ac:spMkLst>
            <pc:docMk/>
            <pc:sldMk cId="2203697364" sldId="1346"/>
            <ac:spMk id="13" creationId="{8732FF2B-7625-578F-89A9-FAE41F1B5892}"/>
          </ac:spMkLst>
        </pc:spChg>
        <pc:spChg chg="mod topLvl">
          <ac:chgData name="Carlos Arocha" userId="f629e0de194f0a22" providerId="LiveId" clId="{B38673DE-4C5D-4FA9-97EE-0D84B9ADECCF}" dt="2024-06-03T08:28:05.525" v="1799" actId="164"/>
          <ac:spMkLst>
            <pc:docMk/>
            <pc:sldMk cId="2203697364" sldId="1346"/>
            <ac:spMk id="14" creationId="{BD746E3C-A05B-D24B-775C-D880F10C216E}"/>
          </ac:spMkLst>
        </pc:spChg>
        <pc:spChg chg="mod topLvl">
          <ac:chgData name="Carlos Arocha" userId="f629e0de194f0a22" providerId="LiveId" clId="{B38673DE-4C5D-4FA9-97EE-0D84B9ADECCF}" dt="2024-06-03T08:28:16.055" v="1801" actId="164"/>
          <ac:spMkLst>
            <pc:docMk/>
            <pc:sldMk cId="2203697364" sldId="1346"/>
            <ac:spMk id="31" creationId="{CA8BE19B-156C-A325-287F-88B081A6E8CB}"/>
          </ac:spMkLst>
        </pc:spChg>
        <pc:grpChg chg="del">
          <ac:chgData name="Carlos Arocha" userId="f629e0de194f0a22" providerId="LiveId" clId="{B38673DE-4C5D-4FA9-97EE-0D84B9ADECCF}" dt="2024-06-03T08:18:44.067" v="1372" actId="165"/>
          <ac:grpSpMkLst>
            <pc:docMk/>
            <pc:sldMk cId="2203697364" sldId="1346"/>
            <ac:grpSpMk id="3" creationId="{A305324A-AC90-EF26-D868-365628C984A8}"/>
          </ac:grpSpMkLst>
        </pc:grpChg>
        <pc:grpChg chg="del">
          <ac:chgData name="Carlos Arocha" userId="f629e0de194f0a22" providerId="LiveId" clId="{B38673DE-4C5D-4FA9-97EE-0D84B9ADECCF}" dt="2024-06-03T08:20:45.218" v="1604" actId="165"/>
          <ac:grpSpMkLst>
            <pc:docMk/>
            <pc:sldMk cId="2203697364" sldId="1346"/>
            <ac:grpSpMk id="7" creationId="{B28D16F6-5A1A-5A37-3685-82F0C997D8C0}"/>
          </ac:grpSpMkLst>
        </pc:grpChg>
        <pc:grpChg chg="del">
          <ac:chgData name="Carlos Arocha" userId="f629e0de194f0a22" providerId="LiveId" clId="{B38673DE-4C5D-4FA9-97EE-0D84B9ADECCF}" dt="2024-06-03T08:22:11.605" v="1723" actId="165"/>
          <ac:grpSpMkLst>
            <pc:docMk/>
            <pc:sldMk cId="2203697364" sldId="1346"/>
            <ac:grpSpMk id="9" creationId="{5FE14F4A-B01E-0E32-FB66-AFB810610C35}"/>
          </ac:grpSpMkLst>
        </pc:grpChg>
        <pc:grpChg chg="add mod">
          <ac:chgData name="Carlos Arocha" userId="f629e0de194f0a22" providerId="LiveId" clId="{B38673DE-4C5D-4FA9-97EE-0D84B9ADECCF}" dt="2024-06-03T08:28:05.525" v="1799" actId="164"/>
          <ac:grpSpMkLst>
            <pc:docMk/>
            <pc:sldMk cId="2203697364" sldId="1346"/>
            <ac:grpSpMk id="20" creationId="{CEC308CA-9BB6-8528-AC84-BAB383D65B9F}"/>
          </ac:grpSpMkLst>
        </pc:grpChg>
        <pc:grpChg chg="add mod">
          <ac:chgData name="Carlos Arocha" userId="f629e0de194f0a22" providerId="LiveId" clId="{B38673DE-4C5D-4FA9-97EE-0D84B9ADECCF}" dt="2024-06-03T08:28:24.825" v="1802" actId="465"/>
          <ac:grpSpMkLst>
            <pc:docMk/>
            <pc:sldMk cId="2203697364" sldId="1346"/>
            <ac:grpSpMk id="21" creationId="{C49607C7-C133-782E-D6DB-9411DB2773E9}"/>
          </ac:grpSpMkLst>
        </pc:grpChg>
        <pc:grpChg chg="add mod">
          <ac:chgData name="Carlos Arocha" userId="f629e0de194f0a22" providerId="LiveId" clId="{B38673DE-4C5D-4FA9-97EE-0D84B9ADECCF}" dt="2024-06-03T08:28:16.055" v="1801" actId="164"/>
          <ac:grpSpMkLst>
            <pc:docMk/>
            <pc:sldMk cId="2203697364" sldId="1346"/>
            <ac:grpSpMk id="22" creationId="{AE017677-5D48-F5A4-31B0-5945BA255A0C}"/>
          </ac:grpSpMkLst>
        </pc:grpChg>
        <pc:picChg chg="add mod">
          <ac:chgData name="Carlos Arocha" userId="f629e0de194f0a22" providerId="LiveId" clId="{B38673DE-4C5D-4FA9-97EE-0D84B9ADECCF}" dt="2024-06-03T08:28:35.196" v="1818" actId="207"/>
          <ac:picMkLst>
            <pc:docMk/>
            <pc:sldMk cId="2203697364" sldId="1346"/>
            <ac:picMk id="11" creationId="{DD5F8B26-0977-C6AF-13CE-96A845A6005F}"/>
          </ac:picMkLst>
        </pc:picChg>
        <pc:picChg chg="add mod">
          <ac:chgData name="Carlos Arocha" userId="f629e0de194f0a22" providerId="LiveId" clId="{B38673DE-4C5D-4FA9-97EE-0D84B9ADECCF}" dt="2024-06-03T08:28:35.196" v="1818" actId="207"/>
          <ac:picMkLst>
            <pc:docMk/>
            <pc:sldMk cId="2203697364" sldId="1346"/>
            <ac:picMk id="16" creationId="{C525EB52-8FCE-07B3-450E-9715AFB793D4}"/>
          </ac:picMkLst>
        </pc:picChg>
        <pc:picChg chg="add mod">
          <ac:chgData name="Carlos Arocha" userId="f629e0de194f0a22" providerId="LiveId" clId="{B38673DE-4C5D-4FA9-97EE-0D84B9ADECCF}" dt="2024-06-03T08:28:35.196" v="1818" actId="207"/>
          <ac:picMkLst>
            <pc:docMk/>
            <pc:sldMk cId="2203697364" sldId="1346"/>
            <ac:picMk id="18" creationId="{E1E9B310-8414-B80D-BD3F-EA735C1B68BB}"/>
          </ac:picMkLst>
        </pc:picChg>
        <pc:picChg chg="add del">
          <ac:chgData name="Carlos Arocha" userId="f629e0de194f0a22" providerId="LiveId" clId="{B38673DE-4C5D-4FA9-97EE-0D84B9ADECCF}" dt="2024-06-03T08:23:11.736" v="1788" actId="478"/>
          <ac:picMkLst>
            <pc:docMk/>
            <pc:sldMk cId="2203697364" sldId="1346"/>
            <ac:picMk id="19" creationId="{6DBD261C-87B4-AD17-1EDD-B6089FCB1F24}"/>
          </ac:picMkLst>
        </pc:picChg>
        <pc:picChg chg="add del">
          <ac:chgData name="Carlos Arocha" userId="f629e0de194f0a22" providerId="LiveId" clId="{B38673DE-4C5D-4FA9-97EE-0D84B9ADECCF}" dt="2024-06-03T08:25:11.725" v="1791" actId="478"/>
          <ac:picMkLst>
            <pc:docMk/>
            <pc:sldMk cId="2203697364" sldId="1346"/>
            <ac:picMk id="23" creationId="{E20BAD53-F6A9-29FE-0E8E-1F7AF8BFDCC1}"/>
          </ac:picMkLst>
        </pc:picChg>
        <pc:picChg chg="add del">
          <ac:chgData name="Carlos Arocha" userId="f629e0de194f0a22" providerId="LiveId" clId="{B38673DE-4C5D-4FA9-97EE-0D84B9ADECCF}" dt="2024-06-03T08:25:46.015" v="1796" actId="478"/>
          <ac:picMkLst>
            <pc:docMk/>
            <pc:sldMk cId="2203697364" sldId="1346"/>
            <ac:picMk id="27" creationId="{A982CE85-2F83-E89D-7A77-FCD502731B6B}"/>
          </ac:picMkLst>
        </pc:picChg>
      </pc:sldChg>
      <pc:sldChg chg="addSp delSp modSp add mod modAnim">
        <pc:chgData name="Carlos Arocha" userId="f629e0de194f0a22" providerId="LiveId" clId="{B38673DE-4C5D-4FA9-97EE-0D84B9ADECCF}" dt="2024-06-03T11:38:12.402" v="5163"/>
        <pc:sldMkLst>
          <pc:docMk/>
          <pc:sldMk cId="1305786432" sldId="1347"/>
        </pc:sldMkLst>
        <pc:spChg chg="mod">
          <ac:chgData name="Carlos Arocha" userId="f629e0de194f0a22" providerId="LiveId" clId="{B38673DE-4C5D-4FA9-97EE-0D84B9ADECCF}" dt="2024-06-03T09:21:06.511" v="1890" actId="6549"/>
          <ac:spMkLst>
            <pc:docMk/>
            <pc:sldMk cId="1305786432" sldId="1347"/>
            <ac:spMk id="2" creationId="{CCF2B98E-45AB-46C9-B094-EBD4CA660B85}"/>
          </ac:spMkLst>
        </pc:spChg>
        <pc:spChg chg="add mod">
          <ac:chgData name="Carlos Arocha" userId="f629e0de194f0a22" providerId="LiveId" clId="{B38673DE-4C5D-4FA9-97EE-0D84B9ADECCF}" dt="2024-06-03T09:35:33.108" v="2605" actId="20577"/>
          <ac:spMkLst>
            <pc:docMk/>
            <pc:sldMk cId="1305786432" sldId="1347"/>
            <ac:spMk id="9" creationId="{8BAFED46-6C77-9889-FE4A-7054C3BDDAD2}"/>
          </ac:spMkLst>
        </pc:spChg>
        <pc:grpChg chg="del">
          <ac:chgData name="Carlos Arocha" userId="f629e0de194f0a22" providerId="LiveId" clId="{B38673DE-4C5D-4FA9-97EE-0D84B9ADECCF}" dt="2024-06-03T09:20:52.717" v="1854" actId="478"/>
          <ac:grpSpMkLst>
            <pc:docMk/>
            <pc:sldMk cId="1305786432" sldId="1347"/>
            <ac:grpSpMk id="20" creationId="{CEC308CA-9BB6-8528-AC84-BAB383D65B9F}"/>
          </ac:grpSpMkLst>
        </pc:grpChg>
        <pc:grpChg chg="del">
          <ac:chgData name="Carlos Arocha" userId="f629e0de194f0a22" providerId="LiveId" clId="{B38673DE-4C5D-4FA9-97EE-0D84B9ADECCF}" dt="2024-06-03T09:20:52.717" v="1854" actId="478"/>
          <ac:grpSpMkLst>
            <pc:docMk/>
            <pc:sldMk cId="1305786432" sldId="1347"/>
            <ac:grpSpMk id="21" creationId="{C49607C7-C133-782E-D6DB-9411DB2773E9}"/>
          </ac:grpSpMkLst>
        </pc:grpChg>
        <pc:grpChg chg="del">
          <ac:chgData name="Carlos Arocha" userId="f629e0de194f0a22" providerId="LiveId" clId="{B38673DE-4C5D-4FA9-97EE-0D84B9ADECCF}" dt="2024-06-03T09:20:52.717" v="1854" actId="478"/>
          <ac:grpSpMkLst>
            <pc:docMk/>
            <pc:sldMk cId="1305786432" sldId="1347"/>
            <ac:grpSpMk id="22" creationId="{AE017677-5D48-F5A4-31B0-5945BA255A0C}"/>
          </ac:grpSpMkLst>
        </pc:grpChg>
        <pc:graphicFrameChg chg="add mod modGraphic">
          <ac:chgData name="Carlos Arocha" userId="f629e0de194f0a22" providerId="LiveId" clId="{B38673DE-4C5D-4FA9-97EE-0D84B9ADECCF}" dt="2024-06-03T11:38:12.402" v="5163"/>
          <ac:graphicFrameMkLst>
            <pc:docMk/>
            <pc:sldMk cId="1305786432" sldId="1347"/>
            <ac:graphicFrameMk id="10" creationId="{6C67553E-A75F-0523-513F-FC14CFBAB071}"/>
          </ac:graphicFrameMkLst>
        </pc:graphicFrameChg>
        <pc:picChg chg="add mod">
          <ac:chgData name="Carlos Arocha" userId="f629e0de194f0a22" providerId="LiveId" clId="{B38673DE-4C5D-4FA9-97EE-0D84B9ADECCF}" dt="2024-06-03T09:21:31.538" v="1893" actId="1076"/>
          <ac:picMkLst>
            <pc:docMk/>
            <pc:sldMk cId="1305786432" sldId="1347"/>
            <ac:picMk id="7" creationId="{9A03FA73-577F-23D2-62DF-94F77DB58578}"/>
          </ac:picMkLst>
        </pc:picChg>
        <pc:picChg chg="del">
          <ac:chgData name="Carlos Arocha" userId="f629e0de194f0a22" providerId="LiveId" clId="{B38673DE-4C5D-4FA9-97EE-0D84B9ADECCF}" dt="2024-06-03T09:20:52.717" v="1854" actId="478"/>
          <ac:picMkLst>
            <pc:docMk/>
            <pc:sldMk cId="1305786432" sldId="1347"/>
            <ac:picMk id="11" creationId="{DD5F8B26-0977-C6AF-13CE-96A845A6005F}"/>
          </ac:picMkLst>
        </pc:picChg>
        <pc:picChg chg="del">
          <ac:chgData name="Carlos Arocha" userId="f629e0de194f0a22" providerId="LiveId" clId="{B38673DE-4C5D-4FA9-97EE-0D84B9ADECCF}" dt="2024-06-03T09:20:52.717" v="1854" actId="478"/>
          <ac:picMkLst>
            <pc:docMk/>
            <pc:sldMk cId="1305786432" sldId="1347"/>
            <ac:picMk id="16" creationId="{C525EB52-8FCE-07B3-450E-9715AFB793D4}"/>
          </ac:picMkLst>
        </pc:picChg>
        <pc:picChg chg="del">
          <ac:chgData name="Carlos Arocha" userId="f629e0de194f0a22" providerId="LiveId" clId="{B38673DE-4C5D-4FA9-97EE-0D84B9ADECCF}" dt="2024-06-03T09:20:52.717" v="1854" actId="478"/>
          <ac:picMkLst>
            <pc:docMk/>
            <pc:sldMk cId="1305786432" sldId="1347"/>
            <ac:picMk id="18" creationId="{E1E9B310-8414-B80D-BD3F-EA735C1B68BB}"/>
          </ac:picMkLst>
        </pc:picChg>
      </pc:sldChg>
      <pc:sldChg chg="addSp delSp modSp new mod modClrScheme chgLayout">
        <pc:chgData name="Carlos Arocha" userId="f629e0de194f0a22" providerId="LiveId" clId="{B38673DE-4C5D-4FA9-97EE-0D84B9ADECCF}" dt="2024-06-03T09:40:17.298" v="2699" actId="1036"/>
        <pc:sldMkLst>
          <pc:docMk/>
          <pc:sldMk cId="2755847240" sldId="1348"/>
        </pc:sldMkLst>
        <pc:spChg chg="add mod ord">
          <ac:chgData name="Carlos Arocha" userId="f629e0de194f0a22" providerId="LiveId" clId="{B38673DE-4C5D-4FA9-97EE-0D84B9ADECCF}" dt="2024-06-03T09:37:41.388" v="2662" actId="6549"/>
          <ac:spMkLst>
            <pc:docMk/>
            <pc:sldMk cId="2755847240" sldId="1348"/>
            <ac:spMk id="3" creationId="{1627818C-6FF7-6E31-186E-F667875901E8}"/>
          </ac:spMkLst>
        </pc:spChg>
        <pc:spChg chg="add del mod ord">
          <ac:chgData name="Carlos Arocha" userId="f629e0de194f0a22" providerId="LiveId" clId="{B38673DE-4C5D-4FA9-97EE-0D84B9ADECCF}" dt="2024-06-03T09:37:43.908" v="2663" actId="478"/>
          <ac:spMkLst>
            <pc:docMk/>
            <pc:sldMk cId="2755847240" sldId="1348"/>
            <ac:spMk id="4" creationId="{92BC06AC-3861-5C80-50B2-D46D8376A28C}"/>
          </ac:spMkLst>
        </pc:spChg>
        <pc:picChg chg="add mod">
          <ac:chgData name="Carlos Arocha" userId="f629e0de194f0a22" providerId="LiveId" clId="{B38673DE-4C5D-4FA9-97EE-0D84B9ADECCF}" dt="2024-06-03T09:40:17.298" v="2699" actId="1036"/>
          <ac:picMkLst>
            <pc:docMk/>
            <pc:sldMk cId="2755847240" sldId="1348"/>
            <ac:picMk id="2" creationId="{D120259B-4230-FE70-A7BC-B2A64D4DC620}"/>
          </ac:picMkLst>
        </pc:picChg>
      </pc:sldChg>
      <pc:sldChg chg="new del">
        <pc:chgData name="Carlos Arocha" userId="f629e0de194f0a22" providerId="LiveId" clId="{B38673DE-4C5D-4FA9-97EE-0D84B9ADECCF}" dt="2024-06-03T11:39:15.327" v="5199" actId="47"/>
        <pc:sldMkLst>
          <pc:docMk/>
          <pc:sldMk cId="3531769443" sldId="1349"/>
        </pc:sldMkLst>
      </pc:sldChg>
    </pc:docChg>
  </pc:docChgLst>
</pc:chgInfo>
</file>

<file path=ppt/comments/modernComment_100_A02D503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51779C5-045B-4B88-BAA7-D2830CB889CC}" authorId="{DEE84AE7-29EC-3ACE-A31D-216E5D6485C1}" created="2024-06-24T07:00:29.300">
    <pc:sldMkLst xmlns:pc="http://schemas.microsoft.com/office/powerpoint/2013/main/command">
      <pc:docMk/>
      <pc:sldMk cId="2687324220" sldId="256"/>
    </pc:sldMkLst>
    <p188:txBody>
      <a:bodyPr/>
      <a:lstStyle/>
      <a:p>
        <a:r>
          <a:rPr lang="en-GB"/>
          <a:t>You are free to use this template, or build your own
TIPS
1 - be consistent with colors, fonts, etc.
2 - use icons, and infographics to make slides appealing
3 - avoid lengthy texts
4 - avoid animations -- transitions may be OK, but use them judiciously
5 - use plots
</a:t>
        </a:r>
      </a:p>
    </p188:txBody>
  </p188:cm>
</p188:cmLst>
</file>

<file path=ppt/comments/modernComment_53F_F1207BE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5700DAA-C28B-4573-92DD-E837304B3990}" authorId="{DEE84AE7-29EC-3ACE-A31D-216E5D6485C1}" created="2024-06-24T06:31:23.787">
    <pc:sldMkLst xmlns:pc="http://schemas.microsoft.com/office/powerpoint/2013/main/command">
      <pc:docMk/>
      <pc:sldMk cId="4045437930" sldId="1343"/>
    </pc:sldMkLst>
    <p188:txBody>
      <a:bodyPr/>
      <a:lstStyle/>
      <a:p>
        <a:r>
          <a:rPr lang="en-GB"/>
          <a:t>How solving this problem can benefit the business?
Who are the stakeholders affected by this problem?</a:t>
        </a:r>
      </a:p>
    </p188:txBody>
  </p188:cm>
</p188:cmLst>
</file>

<file path=ppt/comments/modernComment_541_10F27CB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EFE8408-6311-4506-86D1-1445234973EA}" authorId="{DEE84AE7-29EC-3ACE-A31D-216E5D6485C1}" created="2024-06-24T06:33:28.104">
    <pc:sldMkLst xmlns:pc="http://schemas.microsoft.com/office/powerpoint/2013/main/command">
      <pc:docMk/>
      <pc:sldMk cId="284327097" sldId="1345"/>
    </pc:sldMkLst>
    <p188:txBody>
      <a:bodyPr/>
      <a:lstStyle/>
      <a:p>
        <a:r>
          <a:rPr lang="en-GB"/>
          <a:t>What is ML?
Why are we using ML?</a:t>
        </a:r>
      </a:p>
    </p188:txBody>
  </p188:cm>
</p188:cmLst>
</file>

<file path=ppt/comments/modernComment_542_BFE9EB2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3484124-A022-46A5-A64B-D3B349FB65EE}" authorId="{DEE84AE7-29EC-3ACE-A31D-216E5D6485C1}" created="2024-06-24T06:35:13.454">
    <pc:sldMkLst xmlns:pc="http://schemas.microsoft.com/office/powerpoint/2013/main/command">
      <pc:docMk/>
      <pc:sldMk cId="3219778345" sldId="1346"/>
    </pc:sldMkLst>
    <p188:txBody>
      <a:bodyPr/>
      <a:lstStyle/>
      <a:p>
        <a:r>
          <a:rPr lang="en-GB"/>
          <a:t>High-level overview
What are the key steps?
When are you going to deliver a solution?</a:t>
        </a:r>
      </a:p>
    </p188:txBody>
  </p188:cm>
</p188:cmLst>
</file>

<file path=ppt/comments/modernComment_543_AF3AA90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DE14FAE-195B-4CD5-9102-DC0F6F3E6002}" authorId="{DEE84AE7-29EC-3ACE-A31D-216E5D6485C1}" created="2024-06-24T06:37:04.289">
    <pc:sldMkLst xmlns:pc="http://schemas.microsoft.com/office/powerpoint/2013/main/command">
      <pc:docMk/>
      <pc:sldMk cId="2939857157" sldId="1347"/>
    </pc:sldMkLst>
    <p188:txBody>
      <a:bodyPr/>
      <a:lstStyle/>
      <a:p>
        <a:r>
          <a:rPr lang="en-GB"/>
          <a:t>Insert a few plots
Summary of numerical variables
Barplots of categorical variables
Univariate &amp; Bivariate Analysis
May use several slides </a:t>
        </a:r>
      </a:p>
    </p188:txBody>
  </p188:cm>
</p188:cmLst>
</file>

<file path=ppt/comments/modernComment_544_B69EB15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C11DA09-5E79-4D31-9F29-BD06EA5E0657}" authorId="{DEE84AE7-29EC-3ACE-A31D-216E5D6485C1}" created="2024-06-24T06:37:48.432">
    <pc:sldMkLst xmlns:pc="http://schemas.microsoft.com/office/powerpoint/2013/main/command">
      <pc:docMk/>
      <pc:sldMk cId="3063853399" sldId="1348"/>
    </pc:sldMkLst>
    <p188:txBody>
      <a:bodyPr/>
      <a:lstStyle/>
      <a:p>
        <a:r>
          <a:rPr lang="en-GB"/>
          <a:t>What are you going to do next?
When can we expect results?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36D8A-AB46-4028-86F0-58CF7E195607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285F8-7DE9-4D9D-889C-FAF2E068B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4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285F8-7DE9-4D9D-889C-FAF2E068BA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69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23200" y="248400"/>
            <a:ext cx="11589572" cy="568787"/>
          </a:xfrm>
        </p:spPr>
        <p:txBody>
          <a:bodyPr/>
          <a:lstStyle>
            <a:lvl1pPr>
              <a:defRPr>
                <a:solidFill>
                  <a:srgbClr val="093552"/>
                </a:solidFill>
              </a:defRPr>
            </a:lvl1pPr>
          </a:lstStyle>
          <a:p>
            <a:r>
              <a:rPr lang="en-CH" noProof="0"/>
              <a:t>Titelmasterformat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23200" y="1073888"/>
            <a:ext cx="11589572" cy="5246230"/>
          </a:xfrm>
        </p:spPr>
        <p:txBody>
          <a:bodyPr/>
          <a:lstStyle>
            <a:lvl1pPr marL="252000" indent="-252000">
              <a:lnSpc>
                <a:spcPct val="100000"/>
              </a:lnSpc>
              <a:buClr>
                <a:srgbClr val="474798"/>
              </a:buClr>
              <a:defRPr lang="de-DE" sz="2400" kern="1200" dirty="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04000" indent="-252000">
              <a:lnSpc>
                <a:spcPct val="100000"/>
              </a:lnSpc>
              <a:defRPr/>
            </a:lvl2pPr>
          </a:lstStyle>
          <a:p>
            <a:pPr marL="216000" lvl="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CH" noProof="0"/>
              <a:t>Textmasterformat bearbeiten</a:t>
            </a:r>
          </a:p>
          <a:p>
            <a:pPr lvl="1"/>
            <a:r>
              <a:rPr lang="en-CH" noProof="0"/>
              <a:t>Zweite Ebene</a:t>
            </a:r>
          </a:p>
        </p:txBody>
      </p:sp>
      <p:sp>
        <p:nvSpPr>
          <p:cNvPr id="5" name="Foliennummernplatzhalter 8"/>
          <p:cNvSpPr>
            <a:spLocks noGrp="1"/>
          </p:cNvSpPr>
          <p:nvPr>
            <p:ph type="sldNum" sz="quarter" idx="15"/>
          </p:nvPr>
        </p:nvSpPr>
        <p:spPr>
          <a:xfrm>
            <a:off x="8982147" y="6340475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F2751-76B9-401A-A2A5-2E8CE7E721CF}" type="slidenum">
              <a:rPr lang="de-CH"/>
              <a:pPr>
                <a:defRPr/>
              </a:pPr>
              <a:t>‹#›</a:t>
            </a:fld>
            <a:endParaRPr lang="de-CH"/>
          </a:p>
        </p:txBody>
      </p:sp>
      <p:sp>
        <p:nvSpPr>
          <p:cNvPr id="6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3687727" y="6340475"/>
            <a:ext cx="481654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Integrated Project 2024 - Midterm Presentation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26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49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200" y="248400"/>
            <a:ext cx="11442325" cy="5687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H" noProof="0"/>
              <a:t>Mastertitelformat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200" y="1129420"/>
            <a:ext cx="11442327" cy="5245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16000" lvl="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CH" noProof="0"/>
              <a:t>Mastertextformat bearbeiten</a:t>
            </a:r>
          </a:p>
          <a:p>
            <a:pPr marL="432000" lvl="1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CH" noProof="0"/>
              <a:t>zweite ebene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18114" y="6391159"/>
            <a:ext cx="4955771" cy="3200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GB"/>
              <a:t>Integrated Project 2024 - Midterm Presentation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32224" y="6391159"/>
            <a:ext cx="1133301" cy="3200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2F091A1F-B555-4B79-9520-7CFFE6B96FAA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656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rgbClr val="3A6FA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400" kern="1200" smtClean="0">
          <a:solidFill>
            <a:schemeClr val="bg2">
              <a:lumMod val="25000"/>
            </a:schemeClr>
          </a:solidFill>
          <a:latin typeface="+mj-lt"/>
          <a:ea typeface="+mn-ea"/>
          <a:cs typeface="+mn-cs"/>
        </a:defRPr>
      </a:lvl1pPr>
      <a:lvl2pPr marL="558900" indent="-3429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de-DE" sz="1600" kern="1200" smtClean="0">
          <a:solidFill>
            <a:srgbClr val="00112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A02D503C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svg"/><Relationship Id="rId21" Type="http://schemas.openxmlformats.org/officeDocument/2006/relationships/image" Target="../media/image23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svg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53F_F1207BEA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541_10F27CB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542_BFE9EB2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543_AF3AA90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544_B69EB15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5A7BA8D-A2BA-495F-9E8F-6D6E3929E3E0}"/>
              </a:ext>
            </a:extLst>
          </p:cNvPr>
          <p:cNvSpPr/>
          <p:nvPr/>
        </p:nvSpPr>
        <p:spPr>
          <a:xfrm>
            <a:off x="303362" y="291320"/>
            <a:ext cx="9269846" cy="1948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H" sz="2800">
                <a:solidFill>
                  <a:srgbClr val="093552"/>
                </a:solidFill>
                <a:latin typeface="Asap" panose="020F0504030202060203" pitchFamily="34" charset="0"/>
                <a:cs typeface="Calibri Light" panose="020F0302020204030204" pitchFamily="34" charset="0"/>
              </a:rPr>
              <a:t>INTEGRATED PROJECT – SUMMER 2024</a:t>
            </a:r>
          </a:p>
          <a:p>
            <a:pPr algn="l"/>
            <a:r>
              <a:rPr lang="en-GB" sz="240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Improving Diversified Pricing Strategy with Machine Learning</a:t>
            </a:r>
            <a:endParaRPr lang="en-CH" sz="240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endParaRPr lang="en-CH" sz="1800">
              <a:solidFill>
                <a:srgbClr val="66AADD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n-CH" sz="140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Team Arocha</a:t>
            </a:r>
          </a:p>
          <a:p>
            <a:pPr algn="l"/>
            <a:endParaRPr lang="en-CH" sz="1400">
              <a:solidFill>
                <a:srgbClr val="66AADD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endParaRPr lang="en-CH" sz="1400">
              <a:solidFill>
                <a:srgbClr val="66AADD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endParaRPr lang="en-CH" sz="1400">
              <a:solidFill>
                <a:srgbClr val="66AADD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endParaRPr lang="en-CH" sz="1400">
              <a:solidFill>
                <a:srgbClr val="66AADD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en-CH" sz="1800">
              <a:solidFill>
                <a:srgbClr val="66AADD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B6D074F-5723-4E3E-9714-3ADEC3C1B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5313"/>
            <a:ext cx="12192000" cy="312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B3163911-5490-4AA7-A580-4DA289924C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3460" y="5962415"/>
            <a:ext cx="2808000" cy="418197"/>
          </a:xfrm>
          <a:prstGeom prst="rect">
            <a:avLst/>
          </a:prstGeom>
        </p:spPr>
      </p:pic>
      <p:sp>
        <p:nvSpPr>
          <p:cNvPr id="7" name="Rechteck 1">
            <a:extLst>
              <a:ext uri="{FF2B5EF4-FFF2-40B4-BE49-F238E27FC236}">
                <a16:creationId xmlns:a16="http://schemas.microsoft.com/office/drawing/2014/main" id="{29A3B4AC-E436-91D9-D7B1-D6C07FE93895}"/>
              </a:ext>
            </a:extLst>
          </p:cNvPr>
          <p:cNvSpPr/>
          <p:nvPr/>
        </p:nvSpPr>
        <p:spPr>
          <a:xfrm>
            <a:off x="308278" y="5300871"/>
            <a:ext cx="926984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pPr algn="l"/>
            <a:r>
              <a:rPr lang="en-CH" sz="200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Actuarial Science Program</a:t>
            </a:r>
            <a:endParaRPr lang="en-CH" sz="110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n-CH" sz="120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July 1, 2024</a:t>
            </a:r>
            <a:endParaRPr lang="en-CH" sz="1800">
              <a:solidFill>
                <a:srgbClr val="66AADD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32422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05DBE-3C84-E6BF-3C89-BE8C6AD905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309F2751-76B9-401A-A2A5-2E8CE7E721CF}" type="slidenum">
              <a:rPr lang="de-CH" smtClean="0"/>
              <a:pPr>
                <a:defRPr/>
              </a:pPr>
              <a:t>10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DB545-D798-60F3-06B9-EF139FEBB5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Integrated Project 2024 - Midterm Presentation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850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E4AD-84A6-E5CF-8F7E-68A1073C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TABLE OF CONTENTS</a:t>
            </a:r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107B3-AF62-F759-B004-C68C392DA14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Integrated Project 2024 - Midterm Presentation</a:t>
            </a:r>
            <a:endParaRPr lang="es-MX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A25F109-37DA-5FFE-EA34-E647BA811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659946"/>
              </p:ext>
            </p:extLst>
          </p:nvPr>
        </p:nvGraphicFramePr>
        <p:xfrm>
          <a:off x="884234" y="1621399"/>
          <a:ext cx="11022858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429">
                  <a:extLst>
                    <a:ext uri="{9D8B030D-6E8A-4147-A177-3AD203B41FA5}">
                      <a16:colId xmlns:a16="http://schemas.microsoft.com/office/drawing/2014/main" val="1856341086"/>
                    </a:ext>
                  </a:extLst>
                </a:gridCol>
                <a:gridCol w="4860000">
                  <a:extLst>
                    <a:ext uri="{9D8B030D-6E8A-4147-A177-3AD203B41FA5}">
                      <a16:colId xmlns:a16="http://schemas.microsoft.com/office/drawing/2014/main" val="553713497"/>
                    </a:ext>
                  </a:extLst>
                </a:gridCol>
                <a:gridCol w="651429">
                  <a:extLst>
                    <a:ext uri="{9D8B030D-6E8A-4147-A177-3AD203B41FA5}">
                      <a16:colId xmlns:a16="http://schemas.microsoft.com/office/drawing/2014/main" val="3384127128"/>
                    </a:ext>
                  </a:extLst>
                </a:gridCol>
                <a:gridCol w="4860000">
                  <a:extLst>
                    <a:ext uri="{9D8B030D-6E8A-4147-A177-3AD203B41FA5}">
                      <a16:colId xmlns:a16="http://schemas.microsoft.com/office/drawing/2014/main" val="337110745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US" sz="3600" b="1" kern="1200" noProof="0">
                          <a:solidFill>
                            <a:srgbClr val="FF5800"/>
                          </a:solidFill>
                          <a:latin typeface="+mj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2000" b="0" kern="1200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Problem Statement</a:t>
                      </a:r>
                      <a:endParaRPr lang="en-US" sz="2000" b="0" kern="1200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3600" b="1" kern="1200" noProof="0">
                          <a:solidFill>
                            <a:srgbClr val="FF5800"/>
                          </a:solidFill>
                          <a:latin typeface="+mj-lt"/>
                          <a:ea typeface="+mn-ea"/>
                          <a:cs typeface="+mn-cs"/>
                        </a:rPr>
                        <a:t>05</a:t>
                      </a:r>
                      <a:endParaRPr lang="en-US" sz="3600" b="1" kern="1200" noProof="0">
                        <a:solidFill>
                          <a:srgbClr val="FF58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2000" b="0" kern="1200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Exploratory Data Analysis</a:t>
                      </a:r>
                      <a:endParaRPr lang="en-US" sz="2000" b="0" kern="1200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2033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CH" sz="3600" b="1" kern="1200" noProof="0">
                          <a:solidFill>
                            <a:srgbClr val="FF5800"/>
                          </a:solidFill>
                          <a:latin typeface="+mj-lt"/>
                          <a:ea typeface="+mn-ea"/>
                          <a:cs typeface="+mn-cs"/>
                        </a:rPr>
                        <a:t>02</a:t>
                      </a:r>
                      <a:endParaRPr lang="en-US" sz="3600" b="1" kern="1200" noProof="0">
                        <a:solidFill>
                          <a:srgbClr val="FF58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2000" b="0" kern="1200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Business Impact &amp; Stakeholders Affected</a:t>
                      </a:r>
                      <a:endParaRPr lang="en-US" sz="2000" b="0" kern="1200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sz="3600" b="1" kern="1200" noProof="0">
                          <a:solidFill>
                            <a:srgbClr val="FF5800"/>
                          </a:solidFill>
                          <a:latin typeface="+mj-lt"/>
                          <a:ea typeface="+mn-ea"/>
                          <a:cs typeface="+mn-cs"/>
                        </a:rPr>
                        <a:t>06</a:t>
                      </a:r>
                      <a:endParaRPr lang="en-US" sz="3600" b="1" kern="1200" noProof="0">
                        <a:solidFill>
                          <a:srgbClr val="FF58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b="0" kern="1200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Next Steps</a:t>
                      </a:r>
                      <a:endParaRPr lang="en-US" sz="2000" b="0" kern="1200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41129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CH" sz="3600" b="1" kern="1200" noProof="0">
                          <a:solidFill>
                            <a:srgbClr val="FF5800"/>
                          </a:solidFill>
                          <a:latin typeface="+mj-lt"/>
                          <a:ea typeface="+mn-ea"/>
                          <a:cs typeface="+mn-cs"/>
                        </a:rPr>
                        <a:t>03</a:t>
                      </a:r>
                      <a:endParaRPr lang="en-US" sz="3600" b="1" kern="1200" noProof="0">
                        <a:solidFill>
                          <a:srgbClr val="FF58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2000" b="0" kern="1200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Why Machine Learning?</a:t>
                      </a:r>
                      <a:endParaRPr lang="en-US" sz="2000" b="0" kern="1200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sz="3600" b="1" kern="1200" noProof="0">
                          <a:solidFill>
                            <a:srgbClr val="FF5800"/>
                          </a:solidFill>
                          <a:latin typeface="+mj-lt"/>
                          <a:ea typeface="+mn-ea"/>
                          <a:cs typeface="+mn-cs"/>
                        </a:rPr>
                        <a:t>07</a:t>
                      </a:r>
                      <a:endParaRPr lang="en-US" sz="3600" b="1" kern="1200" noProof="0">
                        <a:solidFill>
                          <a:srgbClr val="FF58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b="0" kern="1200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Conclusion</a:t>
                      </a:r>
                      <a:endParaRPr lang="en-US" sz="2000" b="0" kern="1200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2985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CH" sz="3600" b="1" kern="1200" noProof="0">
                          <a:solidFill>
                            <a:srgbClr val="FF5800"/>
                          </a:solidFill>
                          <a:latin typeface="+mj-lt"/>
                          <a:ea typeface="+mn-ea"/>
                          <a:cs typeface="+mn-cs"/>
                        </a:rPr>
                        <a:t>04</a:t>
                      </a:r>
                      <a:endParaRPr lang="en-US" sz="3600" b="1" kern="1200" noProof="0">
                        <a:solidFill>
                          <a:srgbClr val="FF58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2000" b="0" kern="1200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Proposed Solution Overview</a:t>
                      </a:r>
                      <a:endParaRPr lang="en-US" sz="2000" b="0" kern="1200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sz="3600" b="1" kern="1200" noProof="0">
                          <a:solidFill>
                            <a:srgbClr val="FF5800"/>
                          </a:solidFill>
                          <a:latin typeface="+mj-lt"/>
                          <a:ea typeface="+mn-ea"/>
                          <a:cs typeface="+mn-cs"/>
                        </a:rPr>
                        <a:t>08</a:t>
                      </a:r>
                      <a:endParaRPr lang="en-US" sz="3600" b="1" kern="1200" noProof="0" dirty="0">
                        <a:solidFill>
                          <a:srgbClr val="FF58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b="0" kern="1200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Q&amp;A</a:t>
                      </a:r>
                      <a:endParaRPr lang="en-US" sz="2000" b="0" kern="12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53586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3600" b="1" noProof="0">
                        <a:solidFill>
                          <a:srgbClr val="FF5800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kern="1200" noProof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noProof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noProof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762604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9676D10-4250-77A0-082A-336A8BE694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309F2751-76B9-401A-A2A5-2E8CE7E721CF}" type="slidenum">
              <a:rPr lang="de-CH" smtClean="0"/>
              <a:pPr>
                <a:defRPr/>
              </a:pPr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6763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84886-3D2B-6F32-44FC-F9ED362914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309F2751-76B9-401A-A2A5-2E8CE7E721CF}" type="slidenum">
              <a:rPr lang="de-CH" smtClean="0"/>
              <a:pPr>
                <a:defRPr/>
              </a:pPr>
              <a:t>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1FC03-71DE-AC55-A714-CED79678E7E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Integrated Project 2024 - Midterm Presentation</a:t>
            </a:r>
            <a:endParaRPr lang="de-CH"/>
          </a:p>
        </p:txBody>
      </p:sp>
      <p:pic>
        <p:nvPicPr>
          <p:cNvPr id="10" name="Graphic 9" descr="Remote work outline">
            <a:extLst>
              <a:ext uri="{FF2B5EF4-FFF2-40B4-BE49-F238E27FC236}">
                <a16:creationId xmlns:a16="http://schemas.microsoft.com/office/drawing/2014/main" id="{A502DE34-89CA-90BF-7C0B-56A3CC71F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3733" y="2197965"/>
            <a:ext cx="914400" cy="914400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D4BC7D0D-DFCD-262C-DAD5-53E8AA3BFAFE}"/>
              </a:ext>
            </a:extLst>
          </p:cNvPr>
          <p:cNvGrpSpPr/>
          <p:nvPr/>
        </p:nvGrpSpPr>
        <p:grpSpPr>
          <a:xfrm>
            <a:off x="4271023" y="4456025"/>
            <a:ext cx="1147172" cy="817200"/>
            <a:chOff x="2773327" y="3982441"/>
            <a:chExt cx="1147172" cy="817200"/>
          </a:xfrm>
          <a:solidFill>
            <a:srgbClr val="FF5800"/>
          </a:solidFill>
        </p:grpSpPr>
        <p:pic>
          <p:nvPicPr>
            <p:cNvPr id="18" name="Graphic 17" descr="Factory with solid fill">
              <a:extLst>
                <a:ext uri="{FF2B5EF4-FFF2-40B4-BE49-F238E27FC236}">
                  <a16:creationId xmlns:a16="http://schemas.microsoft.com/office/drawing/2014/main" id="{3B4A5539-1C4A-F542-EBE4-09C716D3B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3163181" y="3982441"/>
              <a:ext cx="360000" cy="360000"/>
            </a:xfrm>
            <a:prstGeom prst="rect">
              <a:avLst/>
            </a:prstGeom>
          </p:spPr>
        </p:pic>
        <p:pic>
          <p:nvPicPr>
            <p:cNvPr id="22" name="Graphic 21" descr="Neighborhood with solid fill">
              <a:extLst>
                <a:ext uri="{FF2B5EF4-FFF2-40B4-BE49-F238E27FC236}">
                  <a16:creationId xmlns:a16="http://schemas.microsoft.com/office/drawing/2014/main" id="{E9641ECB-A705-52FE-6FE2-4F2536E76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2774261" y="3982441"/>
              <a:ext cx="360000" cy="360000"/>
            </a:xfrm>
            <a:prstGeom prst="rect">
              <a:avLst/>
            </a:prstGeom>
          </p:spPr>
        </p:pic>
        <p:pic>
          <p:nvPicPr>
            <p:cNvPr id="24" name="Graphic 23" descr="Kiosk with solid fill">
              <a:extLst>
                <a:ext uri="{FF2B5EF4-FFF2-40B4-BE49-F238E27FC236}">
                  <a16:creationId xmlns:a16="http://schemas.microsoft.com/office/drawing/2014/main" id="{FD5619E4-F634-FC38-C25E-9F8258BD3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2773327" y="4397863"/>
              <a:ext cx="360000" cy="360000"/>
            </a:xfrm>
            <a:prstGeom prst="rect">
              <a:avLst/>
            </a:prstGeom>
          </p:spPr>
        </p:pic>
        <p:pic>
          <p:nvPicPr>
            <p:cNvPr id="28" name="Graphic 27" descr="Airplane with solid fill">
              <a:extLst>
                <a:ext uri="{FF2B5EF4-FFF2-40B4-BE49-F238E27FC236}">
                  <a16:creationId xmlns:a16="http://schemas.microsoft.com/office/drawing/2014/main" id="{45FCFE2C-F96F-27FA-B555-83FB919E2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15147" y="3982441"/>
              <a:ext cx="360000" cy="360000"/>
            </a:xfrm>
            <a:prstGeom prst="rect">
              <a:avLst/>
            </a:prstGeom>
          </p:spPr>
        </p:pic>
        <p:pic>
          <p:nvPicPr>
            <p:cNvPr id="30" name="Graphic 29" descr="Car with solid fill">
              <a:extLst>
                <a:ext uri="{FF2B5EF4-FFF2-40B4-BE49-F238E27FC236}">
                  <a16:creationId xmlns:a16="http://schemas.microsoft.com/office/drawing/2014/main" id="{93736C5B-5EFE-7AFF-6F21-0B2B13E9D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560499" y="4439641"/>
              <a:ext cx="360000" cy="360000"/>
            </a:xfrm>
            <a:prstGeom prst="rect">
              <a:avLst/>
            </a:prstGeom>
          </p:spPr>
        </p:pic>
        <p:pic>
          <p:nvPicPr>
            <p:cNvPr id="31" name="Graphic 30" descr="Building with solid fill">
              <a:extLst>
                <a:ext uri="{FF2B5EF4-FFF2-40B4-BE49-F238E27FC236}">
                  <a16:creationId xmlns:a16="http://schemas.microsoft.com/office/drawing/2014/main" id="{155A75E5-7384-9FB4-E810-42814525A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155147" y="4381595"/>
              <a:ext cx="360000" cy="360000"/>
            </a:xfrm>
            <a:prstGeom prst="rect">
              <a:avLst/>
            </a:prstGeom>
          </p:spPr>
        </p:pic>
      </p:grpSp>
      <p:pic>
        <p:nvPicPr>
          <p:cNvPr id="35" name="Graphic 34" descr="Cloud Computing with solid fill">
            <a:extLst>
              <a:ext uri="{FF2B5EF4-FFF2-40B4-BE49-F238E27FC236}">
                <a16:creationId xmlns:a16="http://schemas.microsoft.com/office/drawing/2014/main" id="{7F17CEFD-58E9-FEC1-29F5-CCEDA095B96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39157" y="4473617"/>
            <a:ext cx="914400" cy="914400"/>
          </a:xfrm>
          <a:prstGeom prst="rect">
            <a:avLst/>
          </a:prstGeom>
        </p:spPr>
      </p:pic>
      <p:pic>
        <p:nvPicPr>
          <p:cNvPr id="43" name="Graphic 42" descr="Hockey Stick Curve Graph with solid fill">
            <a:extLst>
              <a:ext uri="{FF2B5EF4-FFF2-40B4-BE49-F238E27FC236}">
                <a16:creationId xmlns:a16="http://schemas.microsoft.com/office/drawing/2014/main" id="{E3E2AFB4-4540-C422-6E82-4090BB22FF0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66447" y="4397979"/>
            <a:ext cx="914400" cy="914400"/>
          </a:xfrm>
          <a:prstGeom prst="rect">
            <a:avLst/>
          </a:prstGeom>
        </p:spPr>
      </p:pic>
      <p:sp>
        <p:nvSpPr>
          <p:cNvPr id="54" name="Title 53">
            <a:extLst>
              <a:ext uri="{FF2B5EF4-FFF2-40B4-BE49-F238E27FC236}">
                <a16:creationId xmlns:a16="http://schemas.microsoft.com/office/drawing/2014/main" id="{6E2BA671-1DA3-FC29-7966-2691EAFA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Problem Statement</a:t>
            </a:r>
            <a:endParaRPr lang="en-GB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5A9D011-976A-94DD-9B28-55B2CD9B374B}"/>
              </a:ext>
            </a:extLst>
          </p:cNvPr>
          <p:cNvGrpSpPr/>
          <p:nvPr/>
        </p:nvGrpSpPr>
        <p:grpSpPr>
          <a:xfrm>
            <a:off x="6431085" y="4371467"/>
            <a:ext cx="1095182" cy="1012132"/>
            <a:chOff x="5021699" y="3897883"/>
            <a:chExt cx="1095182" cy="1012132"/>
          </a:xfrm>
          <a:solidFill>
            <a:srgbClr val="FF5800"/>
          </a:solidFill>
        </p:grpSpPr>
        <p:pic>
          <p:nvPicPr>
            <p:cNvPr id="44" name="Graphic 43" descr="Normal Distribution with solid fill">
              <a:extLst>
                <a:ext uri="{FF2B5EF4-FFF2-40B4-BE49-F238E27FC236}">
                  <a16:creationId xmlns:a16="http://schemas.microsoft.com/office/drawing/2014/main" id="{7650D5F8-3CF0-F33A-FC5D-AD7151C78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021703" y="3897883"/>
              <a:ext cx="360000" cy="360000"/>
            </a:xfrm>
            <a:prstGeom prst="rect">
              <a:avLst/>
            </a:prstGeom>
          </p:spPr>
        </p:pic>
        <p:pic>
          <p:nvPicPr>
            <p:cNvPr id="45" name="Graphic 44" descr="Normal Distribution with solid fill">
              <a:extLst>
                <a:ext uri="{FF2B5EF4-FFF2-40B4-BE49-F238E27FC236}">
                  <a16:creationId xmlns:a16="http://schemas.microsoft.com/office/drawing/2014/main" id="{EF72AEB1-A618-A714-3D9E-FAA6CF44A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751966" y="3898921"/>
              <a:ext cx="360000" cy="360000"/>
            </a:xfrm>
            <a:prstGeom prst="rect">
              <a:avLst/>
            </a:prstGeom>
          </p:spPr>
        </p:pic>
        <p:pic>
          <p:nvPicPr>
            <p:cNvPr id="48" name="Graphic 47" descr="Normal Distribution with solid fill">
              <a:extLst>
                <a:ext uri="{FF2B5EF4-FFF2-40B4-BE49-F238E27FC236}">
                  <a16:creationId xmlns:a16="http://schemas.microsoft.com/office/drawing/2014/main" id="{AB4118E6-B7FE-5844-8F4E-8DA1FCAA3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386834" y="3901078"/>
              <a:ext cx="360000" cy="360000"/>
            </a:xfrm>
            <a:prstGeom prst="rect">
              <a:avLst/>
            </a:prstGeom>
          </p:spPr>
        </p:pic>
        <p:pic>
          <p:nvPicPr>
            <p:cNvPr id="55" name="Graphic 54" descr="Normal Distribution with solid fill">
              <a:extLst>
                <a:ext uri="{FF2B5EF4-FFF2-40B4-BE49-F238E27FC236}">
                  <a16:creationId xmlns:a16="http://schemas.microsoft.com/office/drawing/2014/main" id="{3524C033-D1D7-196E-DC2C-7E2463420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026618" y="4217437"/>
              <a:ext cx="360000" cy="360000"/>
            </a:xfrm>
            <a:prstGeom prst="rect">
              <a:avLst/>
            </a:prstGeom>
          </p:spPr>
        </p:pic>
        <p:pic>
          <p:nvPicPr>
            <p:cNvPr id="56" name="Graphic 55" descr="Normal Distribution with solid fill">
              <a:extLst>
                <a:ext uri="{FF2B5EF4-FFF2-40B4-BE49-F238E27FC236}">
                  <a16:creationId xmlns:a16="http://schemas.microsoft.com/office/drawing/2014/main" id="{9A1A5176-1D33-D8BD-90E0-E6B3524AB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756881" y="4218475"/>
              <a:ext cx="360000" cy="360000"/>
            </a:xfrm>
            <a:prstGeom prst="rect">
              <a:avLst/>
            </a:prstGeom>
          </p:spPr>
        </p:pic>
        <p:pic>
          <p:nvPicPr>
            <p:cNvPr id="57" name="Graphic 56" descr="Normal Distribution with solid fill">
              <a:extLst>
                <a:ext uri="{FF2B5EF4-FFF2-40B4-BE49-F238E27FC236}">
                  <a16:creationId xmlns:a16="http://schemas.microsoft.com/office/drawing/2014/main" id="{4661AD74-9C99-7801-E1AF-E1F245C2D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391749" y="4220632"/>
              <a:ext cx="360000" cy="360000"/>
            </a:xfrm>
            <a:prstGeom prst="rect">
              <a:avLst/>
            </a:prstGeom>
          </p:spPr>
        </p:pic>
        <p:pic>
          <p:nvPicPr>
            <p:cNvPr id="58" name="Graphic 57" descr="Normal Distribution with solid fill">
              <a:extLst>
                <a:ext uri="{FF2B5EF4-FFF2-40B4-BE49-F238E27FC236}">
                  <a16:creationId xmlns:a16="http://schemas.microsoft.com/office/drawing/2014/main" id="{AD5DA657-B0E1-0C2E-3562-DB7EF2AD2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021699" y="4546820"/>
              <a:ext cx="360000" cy="360000"/>
            </a:xfrm>
            <a:prstGeom prst="rect">
              <a:avLst/>
            </a:prstGeom>
          </p:spPr>
        </p:pic>
        <p:pic>
          <p:nvPicPr>
            <p:cNvPr id="59" name="Graphic 58" descr="Normal Distribution with solid fill">
              <a:extLst>
                <a:ext uri="{FF2B5EF4-FFF2-40B4-BE49-F238E27FC236}">
                  <a16:creationId xmlns:a16="http://schemas.microsoft.com/office/drawing/2014/main" id="{D459EBED-A1AF-AF32-9012-A0BA25B14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751962" y="4547858"/>
              <a:ext cx="360000" cy="360000"/>
            </a:xfrm>
            <a:prstGeom prst="rect">
              <a:avLst/>
            </a:prstGeom>
          </p:spPr>
        </p:pic>
        <p:pic>
          <p:nvPicPr>
            <p:cNvPr id="60" name="Graphic 59" descr="Normal Distribution with solid fill">
              <a:extLst>
                <a:ext uri="{FF2B5EF4-FFF2-40B4-BE49-F238E27FC236}">
                  <a16:creationId xmlns:a16="http://schemas.microsoft.com/office/drawing/2014/main" id="{C2E05233-5C53-8BE1-68E1-A5B6DEEF2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386830" y="4550015"/>
              <a:ext cx="360000" cy="360000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559945B7-7CFB-268D-2040-59E63DE1F2AE}"/>
              </a:ext>
            </a:extLst>
          </p:cNvPr>
          <p:cNvSpPr txBox="1"/>
          <p:nvPr/>
        </p:nvSpPr>
        <p:spPr>
          <a:xfrm>
            <a:off x="2142171" y="3084592"/>
            <a:ext cx="1317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>
                <a:latin typeface="+mj-lt"/>
              </a:rPr>
              <a:t>Small insurance company</a:t>
            </a:r>
            <a:endParaRPr lang="en-GB" sz="1400">
              <a:latin typeface="+mj-lt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008063D-7152-A228-EB39-F7F5D1358B2D}"/>
              </a:ext>
            </a:extLst>
          </p:cNvPr>
          <p:cNvGrpSpPr/>
          <p:nvPr/>
        </p:nvGrpSpPr>
        <p:grpSpPr>
          <a:xfrm>
            <a:off x="4182115" y="2197965"/>
            <a:ext cx="1317523" cy="1409847"/>
            <a:chOff x="4182115" y="1842365"/>
            <a:chExt cx="1317523" cy="1409847"/>
          </a:xfrm>
        </p:grpSpPr>
        <p:pic>
          <p:nvPicPr>
            <p:cNvPr id="16" name="Graphic 15" descr="House with solid fill">
              <a:extLst>
                <a:ext uri="{FF2B5EF4-FFF2-40B4-BE49-F238E27FC236}">
                  <a16:creationId xmlns:a16="http://schemas.microsoft.com/office/drawing/2014/main" id="{F4CA652F-616E-0891-8665-A318DAEC1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374412" y="1842365"/>
              <a:ext cx="914400" cy="914400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C518242-8CAC-250F-3569-4D23C516399D}"/>
                </a:ext>
              </a:extLst>
            </p:cNvPr>
            <p:cNvSpPr txBox="1"/>
            <p:nvPr/>
          </p:nvSpPr>
          <p:spPr>
            <a:xfrm>
              <a:off x="4182115" y="2728992"/>
              <a:ext cx="13175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1400">
                  <a:latin typeface="+mj-lt"/>
                </a:rPr>
                <a:t>One property product</a:t>
              </a:r>
              <a:endParaRPr lang="en-GB" sz="1400">
                <a:latin typeface="+mj-lt"/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7FA30EB1-D479-B7AD-9368-7981A8DEDEC7}"/>
              </a:ext>
            </a:extLst>
          </p:cNvPr>
          <p:cNvSpPr txBox="1"/>
          <p:nvPr/>
        </p:nvSpPr>
        <p:spPr>
          <a:xfrm>
            <a:off x="4159168" y="5376037"/>
            <a:ext cx="13175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>
                <a:latin typeface="+mj-lt"/>
              </a:rPr>
              <a:t>Multiple property products</a:t>
            </a:r>
            <a:endParaRPr lang="en-GB" sz="1400">
              <a:latin typeface="+mj-lt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D42DE41-CECC-2FDE-7318-BD6814D91AB3}"/>
              </a:ext>
            </a:extLst>
          </p:cNvPr>
          <p:cNvGrpSpPr/>
          <p:nvPr/>
        </p:nvGrpSpPr>
        <p:grpSpPr>
          <a:xfrm>
            <a:off x="6226280" y="2197965"/>
            <a:ext cx="1317523" cy="1409847"/>
            <a:chOff x="6226280" y="1842365"/>
            <a:chExt cx="1317523" cy="1409847"/>
          </a:xfrm>
        </p:grpSpPr>
        <p:pic>
          <p:nvPicPr>
            <p:cNvPr id="14" name="Graphic 13" descr="Normal Distribution with solid fill">
              <a:extLst>
                <a:ext uri="{FF2B5EF4-FFF2-40B4-BE49-F238E27FC236}">
                  <a16:creationId xmlns:a16="http://schemas.microsoft.com/office/drawing/2014/main" id="{C7CA822F-E58A-FFDF-F8E2-ED0FD1156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6405091" y="1842365"/>
              <a:ext cx="914400" cy="91440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635B7CF-39C9-4228-6BA8-C9C74E83D127}"/>
                </a:ext>
              </a:extLst>
            </p:cNvPr>
            <p:cNvSpPr txBox="1"/>
            <p:nvPr/>
          </p:nvSpPr>
          <p:spPr>
            <a:xfrm>
              <a:off x="6226280" y="2728992"/>
              <a:ext cx="13175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1400">
                  <a:latin typeface="+mj-lt"/>
                </a:rPr>
                <a:t>Single loss distribution</a:t>
              </a:r>
              <a:endParaRPr lang="en-GB" sz="1400">
                <a:latin typeface="+mj-lt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3252CFE-2BB7-1F05-A260-7D799FB849D6}"/>
              </a:ext>
            </a:extLst>
          </p:cNvPr>
          <p:cNvSpPr txBox="1"/>
          <p:nvPr/>
        </p:nvSpPr>
        <p:spPr>
          <a:xfrm>
            <a:off x="6234499" y="5376037"/>
            <a:ext cx="1317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>
                <a:latin typeface="+mj-lt"/>
              </a:rPr>
              <a:t>Multiple loss distributions</a:t>
            </a:r>
            <a:endParaRPr lang="en-GB" sz="1400">
              <a:latin typeface="+mj-lt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7BD53EE-4133-D65E-94A8-DEB6E8DDEEB4}"/>
              </a:ext>
            </a:extLst>
          </p:cNvPr>
          <p:cNvGrpSpPr/>
          <p:nvPr/>
        </p:nvGrpSpPr>
        <p:grpSpPr>
          <a:xfrm>
            <a:off x="8249107" y="2197965"/>
            <a:ext cx="1317523" cy="1625291"/>
            <a:chOff x="8249107" y="1842365"/>
            <a:chExt cx="1317523" cy="1625291"/>
          </a:xfrm>
        </p:grpSpPr>
        <p:pic>
          <p:nvPicPr>
            <p:cNvPr id="33" name="Graphic 32" descr="Abacus with solid fill">
              <a:extLst>
                <a:ext uri="{FF2B5EF4-FFF2-40B4-BE49-F238E27FC236}">
                  <a16:creationId xmlns:a16="http://schemas.microsoft.com/office/drawing/2014/main" id="{061D2507-5928-4073-868F-D23D086C4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8435770" y="1842365"/>
              <a:ext cx="914400" cy="914400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ADDE2AD-EDC0-C5DC-4B6E-30D1B0A773E1}"/>
                </a:ext>
              </a:extLst>
            </p:cNvPr>
            <p:cNvSpPr txBox="1"/>
            <p:nvPr/>
          </p:nvSpPr>
          <p:spPr>
            <a:xfrm>
              <a:off x="8249107" y="2728992"/>
              <a:ext cx="131752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1400">
                  <a:latin typeface="+mj-lt"/>
                </a:rPr>
                <a:t>Aggregate loss modeling /</a:t>
              </a:r>
            </a:p>
            <a:p>
              <a:pPr algn="ctr"/>
              <a:r>
                <a:rPr lang="en-CH" sz="1400">
                  <a:latin typeface="+mj-lt"/>
                </a:rPr>
                <a:t>MC simulation</a:t>
              </a:r>
              <a:endParaRPr lang="en-GB" sz="1400">
                <a:latin typeface="+mj-lt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BA5461D6-BAF4-B754-7435-407C0EF1BF83}"/>
              </a:ext>
            </a:extLst>
          </p:cNvPr>
          <p:cNvSpPr txBox="1"/>
          <p:nvPr/>
        </p:nvSpPr>
        <p:spPr>
          <a:xfrm>
            <a:off x="8183519" y="5376037"/>
            <a:ext cx="14947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>
                <a:latin typeface="+mj-lt"/>
              </a:rPr>
              <a:t>Alternative pricing methodology</a:t>
            </a:r>
          </a:p>
          <a:p>
            <a:pPr algn="ctr"/>
            <a:r>
              <a:rPr lang="en-CH" sz="1400">
                <a:latin typeface="+mj-lt"/>
              </a:rPr>
              <a:t>(Exposure Rating)</a:t>
            </a:r>
            <a:endParaRPr lang="en-GB" sz="1400">
              <a:latin typeface="+mj-lt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4ECF2BB-9C1A-F9A7-B524-727161172BB3}"/>
              </a:ext>
            </a:extLst>
          </p:cNvPr>
          <p:cNvGrpSpPr/>
          <p:nvPr/>
        </p:nvGrpSpPr>
        <p:grpSpPr>
          <a:xfrm>
            <a:off x="10205890" y="2197965"/>
            <a:ext cx="1515211" cy="1625291"/>
            <a:chOff x="10205890" y="1842365"/>
            <a:chExt cx="1515211" cy="1625291"/>
          </a:xfrm>
        </p:grpSpPr>
        <p:pic>
          <p:nvPicPr>
            <p:cNvPr id="39" name="Graphic 38" descr="Downward trend graph with solid fill">
              <a:extLst>
                <a:ext uri="{FF2B5EF4-FFF2-40B4-BE49-F238E27FC236}">
                  <a16:creationId xmlns:a16="http://schemas.microsoft.com/office/drawing/2014/main" id="{A74D4E5E-FDB1-AF8B-B2D6-AA3011F8F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0466447" y="1842365"/>
              <a:ext cx="914400" cy="914400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E4B1013-6F54-8B3C-C4FA-41429D1AA9DC}"/>
                </a:ext>
              </a:extLst>
            </p:cNvPr>
            <p:cNvSpPr txBox="1"/>
            <p:nvPr/>
          </p:nvSpPr>
          <p:spPr>
            <a:xfrm>
              <a:off x="10205890" y="2728992"/>
              <a:ext cx="151521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1400">
                  <a:latin typeface="+mj-lt"/>
                </a:rPr>
                <a:t>Losing competitiveness, poor results</a:t>
              </a:r>
              <a:endParaRPr lang="en-GB" sz="1400">
                <a:latin typeface="+mj-lt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729772D0-CDB6-2E06-14E3-EF20CA99A62F}"/>
              </a:ext>
            </a:extLst>
          </p:cNvPr>
          <p:cNvSpPr txBox="1"/>
          <p:nvPr/>
        </p:nvSpPr>
        <p:spPr>
          <a:xfrm>
            <a:off x="10232430" y="5376037"/>
            <a:ext cx="1494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>
                <a:latin typeface="+mj-lt"/>
              </a:rPr>
              <a:t>Want to become profitable (again)</a:t>
            </a:r>
            <a:endParaRPr lang="en-GB" sz="1400">
              <a:latin typeface="+mj-l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CFB3A38-4C87-63E6-0962-51C5A87F6B7F}"/>
              </a:ext>
            </a:extLst>
          </p:cNvPr>
          <p:cNvSpPr txBox="1"/>
          <p:nvPr/>
        </p:nvSpPr>
        <p:spPr>
          <a:xfrm>
            <a:off x="591445" y="2393555"/>
            <a:ext cx="1317523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1400">
                <a:latin typeface="+mj-lt"/>
              </a:rPr>
              <a:t>CURRENT SITUATION</a:t>
            </a:r>
            <a:endParaRPr lang="en-GB" sz="1400">
              <a:latin typeface="+mj-lt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622D0A0-27D4-2983-FD41-9136C9CC3EB7}"/>
              </a:ext>
            </a:extLst>
          </p:cNvPr>
          <p:cNvGrpSpPr/>
          <p:nvPr/>
        </p:nvGrpSpPr>
        <p:grpSpPr>
          <a:xfrm>
            <a:off x="599038" y="4456025"/>
            <a:ext cx="2859025" cy="1658676"/>
            <a:chOff x="599038" y="4100425"/>
            <a:chExt cx="2859025" cy="1658676"/>
          </a:xfrm>
        </p:grpSpPr>
        <p:pic>
          <p:nvPicPr>
            <p:cNvPr id="12" name="Graphic 11" descr="Building with solid fill">
              <a:extLst>
                <a:ext uri="{FF2B5EF4-FFF2-40B4-BE49-F238E27FC236}">
                  <a16:creationId xmlns:a16="http://schemas.microsoft.com/office/drawing/2014/main" id="{4C60DD33-2289-1417-945C-EF6B43456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343733" y="4100425"/>
              <a:ext cx="914400" cy="914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9F4E671-7A23-9515-D535-8F01A3FCFF31}"/>
                </a:ext>
              </a:extLst>
            </p:cNvPr>
            <p:cNvSpPr txBox="1"/>
            <p:nvPr/>
          </p:nvSpPr>
          <p:spPr>
            <a:xfrm>
              <a:off x="2140540" y="5020437"/>
              <a:ext cx="131752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1400">
                  <a:latin typeface="+mj-lt"/>
                </a:rPr>
                <a:t>Substantial growth in the past five years</a:t>
              </a:r>
              <a:endParaRPr lang="en-GB" sz="1400">
                <a:latin typeface="+mj-lt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5D67834-C3C5-82CF-2B2B-5A21CE20C5B2}"/>
                </a:ext>
              </a:extLst>
            </p:cNvPr>
            <p:cNvSpPr txBox="1"/>
            <p:nvPr/>
          </p:nvSpPr>
          <p:spPr>
            <a:xfrm>
              <a:off x="599038" y="4253811"/>
              <a:ext cx="1317523" cy="523220"/>
            </a:xfrm>
            <a:prstGeom prst="rect">
              <a:avLst/>
            </a:prstGeom>
            <a:solidFill>
              <a:srgbClr val="FF58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1400">
                  <a:solidFill>
                    <a:schemeClr val="bg1"/>
                  </a:solidFill>
                  <a:latin typeface="+mj-lt"/>
                </a:rPr>
                <a:t>NEW SITUATION</a:t>
              </a:r>
              <a:endParaRPr lang="en-GB" sz="140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E2753B5-3AE1-29F0-58E2-FBEA1CC2C1AD}"/>
              </a:ext>
            </a:extLst>
          </p:cNvPr>
          <p:cNvCxnSpPr>
            <a:cxnSpLocks/>
          </p:cNvCxnSpPr>
          <p:nvPr/>
        </p:nvCxnSpPr>
        <p:spPr>
          <a:xfrm>
            <a:off x="579374" y="3983702"/>
            <a:ext cx="1114172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39D262A-03B8-6F59-AEAF-2E0FD46704FA}"/>
              </a:ext>
            </a:extLst>
          </p:cNvPr>
          <p:cNvSpPr txBox="1"/>
          <p:nvPr/>
        </p:nvSpPr>
        <p:spPr>
          <a:xfrm>
            <a:off x="243392" y="836744"/>
            <a:ext cx="11583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i="1">
                <a:solidFill>
                  <a:schemeClr val="bg1">
                    <a:lumMod val="65000"/>
                  </a:schemeClr>
                </a:solidFill>
              </a:rPr>
              <a:t>Over the last few years, Columbia Insurance C</a:t>
            </a:r>
            <a:r>
              <a:rPr lang="en-GB" i="1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lang="en-CH" i="1">
                <a:solidFill>
                  <a:schemeClr val="bg1">
                    <a:lumMod val="65000"/>
                  </a:schemeClr>
                </a:solidFill>
              </a:rPr>
              <a:t>mpany has diversified its product palette, but not its risk classification,</a:t>
            </a:r>
          </a:p>
          <a:p>
            <a:r>
              <a:rPr lang="en-CH" i="1">
                <a:solidFill>
                  <a:schemeClr val="bg1">
                    <a:lumMod val="65000"/>
                  </a:schemeClr>
                </a:solidFill>
              </a:rPr>
              <a:t>resulting in the use of a single loss distribution model to accom</a:t>
            </a:r>
            <a:r>
              <a:rPr lang="en-GB" i="1">
                <a:solidFill>
                  <a:schemeClr val="bg1">
                    <a:lumMod val="65000"/>
                  </a:schemeClr>
                </a:solidFill>
              </a:rPr>
              <a:t>m</a:t>
            </a:r>
            <a:r>
              <a:rPr lang="en-CH" i="1">
                <a:solidFill>
                  <a:schemeClr val="bg1">
                    <a:lumMod val="65000"/>
                  </a:schemeClr>
                </a:solidFill>
              </a:rPr>
              <a:t>odate the pricing of all products. As a result, the pricing protocols need to be revised.</a:t>
            </a:r>
            <a:endParaRPr lang="en-GB" i="1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72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8" grpId="0"/>
      <p:bldP spid="70" grpId="0"/>
      <p:bldP spid="7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84886-3D2B-6F32-44FC-F9ED362914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309F2751-76B9-401A-A2A5-2E8CE7E721CF}" type="slidenum">
              <a:rPr lang="de-CH" smtClean="0"/>
              <a:pPr>
                <a:defRPr/>
              </a:pPr>
              <a:t>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1FC03-71DE-AC55-A714-CED79678E7E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Integrated Project 2024 - Midterm Presentation</a:t>
            </a:r>
            <a:endParaRPr lang="de-CH"/>
          </a:p>
        </p:txBody>
      </p:sp>
      <p:sp>
        <p:nvSpPr>
          <p:cNvPr id="54" name="Title 53">
            <a:extLst>
              <a:ext uri="{FF2B5EF4-FFF2-40B4-BE49-F238E27FC236}">
                <a16:creationId xmlns:a16="http://schemas.microsoft.com/office/drawing/2014/main" id="{6E2BA671-1DA3-FC29-7966-2691EAFA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Business Impact &amp; Stakeholders Affected</a:t>
            </a:r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9D262A-03B8-6F59-AEAF-2E0FD46704FA}"/>
              </a:ext>
            </a:extLst>
          </p:cNvPr>
          <p:cNvSpPr txBox="1"/>
          <p:nvPr/>
        </p:nvSpPr>
        <p:spPr>
          <a:xfrm>
            <a:off x="243392" y="836744"/>
            <a:ext cx="11583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>
                <a:solidFill>
                  <a:schemeClr val="bg1">
                    <a:lumMod val="65000"/>
                  </a:schemeClr>
                </a:solidFill>
              </a:rPr>
              <a:t>[populate]</a:t>
            </a:r>
          </a:p>
        </p:txBody>
      </p:sp>
    </p:spTree>
    <p:extLst>
      <p:ext uri="{BB962C8B-B14F-4D97-AF65-F5344CB8AC3E}">
        <p14:creationId xmlns:p14="http://schemas.microsoft.com/office/powerpoint/2010/main" val="404543793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84886-3D2B-6F32-44FC-F9ED362914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309F2751-76B9-401A-A2A5-2E8CE7E721CF}" type="slidenum">
              <a:rPr lang="de-CH" smtClean="0"/>
              <a:pPr>
                <a:defRPr/>
              </a:pPr>
              <a:t>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1FC03-71DE-AC55-A714-CED79678E7E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Integrated Project 2024 - Midterm Presentation</a:t>
            </a:r>
            <a:endParaRPr lang="de-CH"/>
          </a:p>
        </p:txBody>
      </p:sp>
      <p:sp>
        <p:nvSpPr>
          <p:cNvPr id="54" name="Title 53">
            <a:extLst>
              <a:ext uri="{FF2B5EF4-FFF2-40B4-BE49-F238E27FC236}">
                <a16:creationId xmlns:a16="http://schemas.microsoft.com/office/drawing/2014/main" id="{6E2BA671-1DA3-FC29-7966-2691EAFA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Why Machine Learning?</a:t>
            </a:r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9D262A-03B8-6F59-AEAF-2E0FD46704FA}"/>
              </a:ext>
            </a:extLst>
          </p:cNvPr>
          <p:cNvSpPr txBox="1"/>
          <p:nvPr/>
        </p:nvSpPr>
        <p:spPr>
          <a:xfrm>
            <a:off x="243392" y="836744"/>
            <a:ext cx="11583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>
                <a:solidFill>
                  <a:schemeClr val="bg1">
                    <a:lumMod val="65000"/>
                  </a:schemeClr>
                </a:solidFill>
              </a:rPr>
              <a:t>[populate]</a:t>
            </a:r>
          </a:p>
        </p:txBody>
      </p:sp>
    </p:spTree>
    <p:extLst>
      <p:ext uri="{BB962C8B-B14F-4D97-AF65-F5344CB8AC3E}">
        <p14:creationId xmlns:p14="http://schemas.microsoft.com/office/powerpoint/2010/main" val="2843270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F088E-EB60-631C-645D-8A38E1C22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Proposed Solution Overview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05DBE-3C84-E6BF-3C89-BE8C6AD905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309F2751-76B9-401A-A2A5-2E8CE7E721CF}" type="slidenum">
              <a:rPr lang="de-CH" smtClean="0"/>
              <a:pPr>
                <a:defRPr/>
              </a:pPr>
              <a:t>6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DB545-D798-60F3-06B9-EF139FEBB5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Integrated Project 2024 - Midterm Presentation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977834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F088E-EB60-631C-645D-8A38E1C22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Exploratory Data Analysis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05DBE-3C84-E6BF-3C89-BE8C6AD905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309F2751-76B9-401A-A2A5-2E8CE7E721CF}" type="slidenum">
              <a:rPr lang="de-CH" smtClean="0"/>
              <a:pPr>
                <a:defRPr/>
              </a:pPr>
              <a:t>7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DB545-D798-60F3-06B9-EF139FEBB5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Integrated Project 2024 - Midterm Presentation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985715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F088E-EB60-631C-645D-8A38E1C22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Next Steps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05DBE-3C84-E6BF-3C89-BE8C6AD905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309F2751-76B9-401A-A2A5-2E8CE7E721CF}" type="slidenum">
              <a:rPr lang="de-CH" smtClean="0"/>
              <a:pPr>
                <a:defRPr/>
              </a:pPr>
              <a:t>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DB545-D798-60F3-06B9-EF139FEBB5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Integrated Project 2024 - Midterm Presentation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385339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F088E-EB60-631C-645D-8A38E1C22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Conclusion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05DBE-3C84-E6BF-3C89-BE8C6AD905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309F2751-76B9-401A-A2A5-2E8CE7E721CF}" type="slidenum">
              <a:rPr lang="de-CH" smtClean="0"/>
              <a:pPr>
                <a:defRPr/>
              </a:pPr>
              <a:t>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DB545-D798-60F3-06B9-EF139FEBB5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Integrated Project 2024 - Midterm Presentation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486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Widescreen</PresentationFormat>
  <Paragraphs>70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Asap</vt:lpstr>
      <vt:lpstr>Calibri</vt:lpstr>
      <vt:lpstr>Calibri Light</vt:lpstr>
      <vt:lpstr>Symbol</vt:lpstr>
      <vt:lpstr>Office Theme</vt:lpstr>
      <vt:lpstr>PowerPoint Presentation</vt:lpstr>
      <vt:lpstr>TABLE OF CONTENTS</vt:lpstr>
      <vt:lpstr>Problem Statement</vt:lpstr>
      <vt:lpstr>Business Impact &amp; Stakeholders Affected</vt:lpstr>
      <vt:lpstr>Why Machine Learning?</vt:lpstr>
      <vt:lpstr>Proposed Solution Overview</vt:lpstr>
      <vt:lpstr>Exploratory Data Analysis</vt:lpstr>
      <vt:lpstr>Next Steps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Arocha &amp; Associates</dc:creator>
  <cp:lastModifiedBy>Carlos Arocha</cp:lastModifiedBy>
  <cp:revision>103</cp:revision>
  <dcterms:created xsi:type="dcterms:W3CDTF">2020-02-10T07:32:49Z</dcterms:created>
  <dcterms:modified xsi:type="dcterms:W3CDTF">2024-06-24T12:41:14Z</dcterms:modified>
</cp:coreProperties>
</file>