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311" r:id="rId3"/>
    <p:sldId id="1329" r:id="rId4"/>
    <p:sldId id="1325" r:id="rId5"/>
    <p:sldId id="1342" r:id="rId6"/>
    <p:sldId id="1343" r:id="rId7"/>
    <p:sldId id="133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cha &amp; Associates" initials="CA" lastIdx="1" clrIdx="0">
    <p:extLst>
      <p:ext uri="{19B8F6BF-5375-455C-9EA6-DF929625EA0E}">
        <p15:presenceInfo xmlns:p15="http://schemas.microsoft.com/office/powerpoint/2012/main" userId="Arocha &amp; Associa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00"/>
    <a:srgbClr val="093552"/>
    <a:srgbClr val="3A6FA2"/>
    <a:srgbClr val="E9EBF5"/>
    <a:srgbClr val="474798"/>
    <a:srgbClr val="1EB3AE"/>
    <a:srgbClr val="98D5ED"/>
    <a:srgbClr val="66AADD"/>
    <a:srgbClr val="6688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924DC2-8BE8-4E7E-BB89-79F633436B71}" v="256" dt="2024-05-30T13:19:42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1275" autoAdjust="0"/>
  </p:normalViewPr>
  <p:slideViewPr>
    <p:cSldViewPr snapToGrid="0" showGuides="1">
      <p:cViewPr varScale="1">
        <p:scale>
          <a:sx n="97" d="100"/>
          <a:sy n="97" d="100"/>
        </p:scale>
        <p:origin x="175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78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rocha" userId="f629e0de194f0a22" providerId="LiveId" clId="{87924DC2-8BE8-4E7E-BB89-79F633436B71}"/>
    <pc:docChg chg="undo redo custSel addSld delSld modSld modMainMaster">
      <pc:chgData name="Carlos Arocha" userId="f629e0de194f0a22" providerId="LiveId" clId="{87924DC2-8BE8-4E7E-BB89-79F633436B71}" dt="2024-05-31T09:57:47.159" v="2375" actId="6549"/>
      <pc:docMkLst>
        <pc:docMk/>
      </pc:docMkLst>
      <pc:sldChg chg="modSp mod">
        <pc:chgData name="Carlos Arocha" userId="f629e0de194f0a22" providerId="LiveId" clId="{87924DC2-8BE8-4E7E-BB89-79F633436B71}" dt="2024-05-30T07:19:07.994" v="60" actId="6549"/>
        <pc:sldMkLst>
          <pc:docMk/>
          <pc:sldMk cId="2687324220" sldId="256"/>
        </pc:sldMkLst>
        <pc:spChg chg="mod">
          <ac:chgData name="Carlos Arocha" userId="f629e0de194f0a22" providerId="LiveId" clId="{87924DC2-8BE8-4E7E-BB89-79F633436B71}" dt="2024-05-30T07:19:00.757" v="56" actId="20577"/>
          <ac:spMkLst>
            <pc:docMk/>
            <pc:sldMk cId="2687324220" sldId="256"/>
            <ac:spMk id="2" creationId="{25A7BA8D-A2BA-495F-9E8F-6D6E3929E3E0}"/>
          </ac:spMkLst>
        </pc:spChg>
        <pc:spChg chg="mod">
          <ac:chgData name="Carlos Arocha" userId="f629e0de194f0a22" providerId="LiveId" clId="{87924DC2-8BE8-4E7E-BB89-79F633436B71}" dt="2024-05-30T07:19:07.994" v="60" actId="6549"/>
          <ac:spMkLst>
            <pc:docMk/>
            <pc:sldMk cId="2687324220" sldId="256"/>
            <ac:spMk id="7" creationId="{29A3B4AC-E436-91D9-D7B1-D6C07FE93895}"/>
          </ac:spMkLst>
        </pc:spChg>
      </pc:sldChg>
      <pc:sldChg chg="modSp mod">
        <pc:chgData name="Carlos Arocha" userId="f629e0de194f0a22" providerId="LiveId" clId="{87924DC2-8BE8-4E7E-BB89-79F633436B71}" dt="2024-05-30T10:52:41.522" v="2371" actId="20577"/>
        <pc:sldMkLst>
          <pc:docMk/>
          <pc:sldMk cId="3856763311" sldId="311"/>
        </pc:sldMkLst>
        <pc:spChg chg="mod">
          <ac:chgData name="Carlos Arocha" userId="f629e0de194f0a22" providerId="LiveId" clId="{87924DC2-8BE8-4E7E-BB89-79F633436B71}" dt="2024-05-30T10:52:41.522" v="2371" actId="20577"/>
          <ac:spMkLst>
            <pc:docMk/>
            <pc:sldMk cId="3856763311" sldId="311"/>
            <ac:spMk id="2" creationId="{4856E4AD-84A6-E5CF-8F7E-68A1073C6406}"/>
          </ac:spMkLst>
        </pc:spChg>
        <pc:graphicFrameChg chg="modGraphic">
          <ac:chgData name="Carlos Arocha" userId="f629e0de194f0a22" providerId="LiveId" clId="{87924DC2-8BE8-4E7E-BB89-79F633436B71}" dt="2024-05-30T08:23:01.920" v="2138" actId="6549"/>
          <ac:graphicFrameMkLst>
            <pc:docMk/>
            <pc:sldMk cId="3856763311" sldId="311"/>
            <ac:graphicFrameMk id="7" creationId="{AA25F109-37DA-5FFE-EA34-E647BA81147D}"/>
          </ac:graphicFrameMkLst>
        </pc:graphicFrameChg>
      </pc:sldChg>
      <pc:sldChg chg="addSp delSp modSp mod">
        <pc:chgData name="Carlos Arocha" userId="f629e0de194f0a22" providerId="LiveId" clId="{87924DC2-8BE8-4E7E-BB89-79F633436B71}" dt="2024-05-30T12:37:57.290" v="2372"/>
        <pc:sldMkLst>
          <pc:docMk/>
          <pc:sldMk cId="3146303647" sldId="1325"/>
        </pc:sldMkLst>
        <pc:spChg chg="mod">
          <ac:chgData name="Carlos Arocha" userId="f629e0de194f0a22" providerId="LiveId" clId="{87924DC2-8BE8-4E7E-BB89-79F633436B71}" dt="2024-05-30T07:19:19.694" v="72" actId="20577"/>
          <ac:spMkLst>
            <pc:docMk/>
            <pc:sldMk cId="3146303647" sldId="1325"/>
            <ac:spMk id="2" creationId="{CCF2B98E-45AB-46C9-B094-EBD4CA660B85}"/>
          </ac:spMkLst>
        </pc:spChg>
        <pc:spChg chg="del">
          <ac:chgData name="Carlos Arocha" userId="f629e0de194f0a22" providerId="LiveId" clId="{87924DC2-8BE8-4E7E-BB89-79F633436B71}" dt="2024-05-30T07:19:21.961" v="73" actId="478"/>
          <ac:spMkLst>
            <pc:docMk/>
            <pc:sldMk cId="3146303647" sldId="1325"/>
            <ac:spMk id="3" creationId="{2E506A9B-1DD0-4633-88E9-01CA85DB57A6}"/>
          </ac:spMkLst>
        </pc:spChg>
        <pc:spChg chg="add del mod">
          <ac:chgData name="Carlos Arocha" userId="f629e0de194f0a22" providerId="LiveId" clId="{87924DC2-8BE8-4E7E-BB89-79F633436B71}" dt="2024-05-30T07:19:24.149" v="74" actId="478"/>
          <ac:spMkLst>
            <pc:docMk/>
            <pc:sldMk cId="3146303647" sldId="1325"/>
            <ac:spMk id="7" creationId="{A5D28A07-8FC6-52EA-DFCA-278A0AB01A8D}"/>
          </ac:spMkLst>
        </pc:spChg>
        <pc:spChg chg="add del mod">
          <ac:chgData name="Carlos Arocha" userId="f629e0de194f0a22" providerId="LiveId" clId="{87924DC2-8BE8-4E7E-BB89-79F633436B71}" dt="2024-05-30T07:22:41.778" v="192" actId="478"/>
          <ac:spMkLst>
            <pc:docMk/>
            <pc:sldMk cId="3146303647" sldId="1325"/>
            <ac:spMk id="9" creationId="{BE13664C-4F80-5102-A067-80DB9B8C029B}"/>
          </ac:spMkLst>
        </pc:spChg>
        <pc:spChg chg="add mod ord">
          <ac:chgData name="Carlos Arocha" userId="f629e0de194f0a22" providerId="LiveId" clId="{87924DC2-8BE8-4E7E-BB89-79F633436B71}" dt="2024-05-30T07:25:48.866" v="327" actId="1037"/>
          <ac:spMkLst>
            <pc:docMk/>
            <pc:sldMk cId="3146303647" sldId="1325"/>
            <ac:spMk id="10" creationId="{F7AB5799-2931-2135-0E13-33ED362AA2DA}"/>
          </ac:spMkLst>
        </pc:spChg>
        <pc:spChg chg="add mod ord">
          <ac:chgData name="Carlos Arocha" userId="f629e0de194f0a22" providerId="LiveId" clId="{87924DC2-8BE8-4E7E-BB89-79F633436B71}" dt="2024-05-30T07:25:48.866" v="327" actId="1037"/>
          <ac:spMkLst>
            <pc:docMk/>
            <pc:sldMk cId="3146303647" sldId="1325"/>
            <ac:spMk id="11" creationId="{6063D867-3FF9-31E2-6FAB-249EA3DFCF46}"/>
          </ac:spMkLst>
        </pc:spChg>
        <pc:spChg chg="add mod ord">
          <ac:chgData name="Carlos Arocha" userId="f629e0de194f0a22" providerId="LiveId" clId="{87924DC2-8BE8-4E7E-BB89-79F633436B71}" dt="2024-05-30T07:25:48.866" v="327" actId="1037"/>
          <ac:spMkLst>
            <pc:docMk/>
            <pc:sldMk cId="3146303647" sldId="1325"/>
            <ac:spMk id="12" creationId="{C6CF49BF-322F-FFB1-061A-63588AF61941}"/>
          </ac:spMkLst>
        </pc:spChg>
        <pc:spChg chg="add mod">
          <ac:chgData name="Carlos Arocha" userId="f629e0de194f0a22" providerId="LiveId" clId="{87924DC2-8BE8-4E7E-BB89-79F633436B71}" dt="2024-05-30T07:26:38.850" v="375" actId="1035"/>
          <ac:spMkLst>
            <pc:docMk/>
            <pc:sldMk cId="3146303647" sldId="1325"/>
            <ac:spMk id="13" creationId="{DD558745-5C69-0920-841B-76921627943A}"/>
          </ac:spMkLst>
        </pc:spChg>
        <pc:spChg chg="add mod">
          <ac:chgData name="Carlos Arocha" userId="f629e0de194f0a22" providerId="LiveId" clId="{87924DC2-8BE8-4E7E-BB89-79F633436B71}" dt="2024-05-30T07:27:17.096" v="504" actId="1038"/>
          <ac:spMkLst>
            <pc:docMk/>
            <pc:sldMk cId="3146303647" sldId="1325"/>
            <ac:spMk id="14" creationId="{33140CD4-551C-2D9B-77B3-A0062B62E1F1}"/>
          </ac:spMkLst>
        </pc:spChg>
        <pc:spChg chg="add mod">
          <ac:chgData name="Carlos Arocha" userId="f629e0de194f0a22" providerId="LiveId" clId="{87924DC2-8BE8-4E7E-BB89-79F633436B71}" dt="2024-05-30T07:30:01.615" v="718" actId="1038"/>
          <ac:spMkLst>
            <pc:docMk/>
            <pc:sldMk cId="3146303647" sldId="1325"/>
            <ac:spMk id="15" creationId="{4EEE52F2-2F99-D67C-29CD-9B1E183AD43C}"/>
          </ac:spMkLst>
        </pc:spChg>
        <pc:spChg chg="add mod">
          <ac:chgData name="Carlos Arocha" userId="f629e0de194f0a22" providerId="LiveId" clId="{87924DC2-8BE8-4E7E-BB89-79F633436B71}" dt="2024-05-30T07:29:54.454" v="706" actId="1037"/>
          <ac:spMkLst>
            <pc:docMk/>
            <pc:sldMk cId="3146303647" sldId="1325"/>
            <ac:spMk id="16" creationId="{FE6FDC2F-C935-B6FD-F74C-781511CC4170}"/>
          </ac:spMkLst>
        </pc:spChg>
        <pc:spChg chg="add mod">
          <ac:chgData name="Carlos Arocha" userId="f629e0de194f0a22" providerId="LiveId" clId="{87924DC2-8BE8-4E7E-BB89-79F633436B71}" dt="2024-05-30T07:28:47.243" v="650" actId="20577"/>
          <ac:spMkLst>
            <pc:docMk/>
            <pc:sldMk cId="3146303647" sldId="1325"/>
            <ac:spMk id="17" creationId="{CB48060C-8599-37B0-AD38-62DAD3D2547C}"/>
          </ac:spMkLst>
        </pc:spChg>
        <pc:spChg chg="add mod">
          <ac:chgData name="Carlos Arocha" userId="f629e0de194f0a22" providerId="LiveId" clId="{87924DC2-8BE8-4E7E-BB89-79F633436B71}" dt="2024-05-30T07:29:49.467" v="701" actId="1035"/>
          <ac:spMkLst>
            <pc:docMk/>
            <pc:sldMk cId="3146303647" sldId="1325"/>
            <ac:spMk id="18" creationId="{7AC01978-103F-2C25-A874-F97D7960D0E5}"/>
          </ac:spMkLst>
        </pc:spChg>
        <pc:spChg chg="add mod">
          <ac:chgData name="Carlos Arocha" userId="f629e0de194f0a22" providerId="LiveId" clId="{87924DC2-8BE8-4E7E-BB89-79F633436B71}" dt="2024-05-30T07:30:44.261" v="746" actId="20577"/>
          <ac:spMkLst>
            <pc:docMk/>
            <pc:sldMk cId="3146303647" sldId="1325"/>
            <ac:spMk id="19" creationId="{A2D87E3E-2194-6D2E-2E33-8DF421FD59B8}"/>
          </ac:spMkLst>
        </pc:spChg>
        <pc:graphicFrameChg chg="add del mod modGraphic">
          <ac:chgData name="Carlos Arocha" userId="f629e0de194f0a22" providerId="LiveId" clId="{87924DC2-8BE8-4E7E-BB89-79F633436B71}" dt="2024-05-30T07:22:14.237" v="173" actId="478"/>
          <ac:graphicFrameMkLst>
            <pc:docMk/>
            <pc:sldMk cId="3146303647" sldId="1325"/>
            <ac:graphicFrameMk id="8" creationId="{C0A7BF72-0725-032C-6950-08E9BB52DA00}"/>
          </ac:graphicFrameMkLst>
        </pc:graphicFrameChg>
        <pc:inkChg chg="add">
          <ac:chgData name="Carlos Arocha" userId="f629e0de194f0a22" providerId="LiveId" clId="{87924DC2-8BE8-4E7E-BB89-79F633436B71}" dt="2024-05-30T12:37:57.290" v="2372"/>
          <ac:inkMkLst>
            <pc:docMk/>
            <pc:sldMk cId="3146303647" sldId="1325"/>
            <ac:inkMk id="3" creationId="{DD29BBED-E7F5-9D8C-3203-C67E5D54F8A4}"/>
          </ac:inkMkLst>
        </pc:inkChg>
      </pc:sldChg>
      <pc:sldChg chg="addSp delSp modSp mod">
        <pc:chgData name="Carlos Arocha" userId="f629e0de194f0a22" providerId="LiveId" clId="{87924DC2-8BE8-4E7E-BB89-79F633436B71}" dt="2024-05-30T13:19:42.328" v="2374"/>
        <pc:sldMkLst>
          <pc:docMk/>
          <pc:sldMk cId="3385248518" sldId="1329"/>
        </pc:sldMkLst>
        <pc:graphicFrameChg chg="mod">
          <ac:chgData name="Carlos Arocha" userId="f629e0de194f0a22" providerId="LiveId" clId="{87924DC2-8BE8-4E7E-BB89-79F633436B71}" dt="2024-05-30T08:20:51.497" v="2035" actId="1035"/>
          <ac:graphicFrameMkLst>
            <pc:docMk/>
            <pc:sldMk cId="3385248518" sldId="1329"/>
            <ac:graphicFrameMk id="7" creationId="{8F67C6E2-ABF6-ADD7-09F4-76B03AD66961}"/>
          </ac:graphicFrameMkLst>
        </pc:graphicFrameChg>
        <pc:inkChg chg="add">
          <ac:chgData name="Carlos Arocha" userId="f629e0de194f0a22" providerId="LiveId" clId="{87924DC2-8BE8-4E7E-BB89-79F633436B71}" dt="2024-05-30T13:19:42.328" v="2374"/>
          <ac:inkMkLst>
            <pc:docMk/>
            <pc:sldMk cId="3385248518" sldId="1329"/>
            <ac:inkMk id="2" creationId="{1C0C4516-0FA0-38AC-06CE-84DC131ABFB3}"/>
          </ac:inkMkLst>
        </pc:inkChg>
        <pc:inkChg chg="del">
          <ac:chgData name="Carlos Arocha" userId="f629e0de194f0a22" providerId="LiveId" clId="{87924DC2-8BE8-4E7E-BB89-79F633436B71}" dt="2024-05-30T08:20:42.771" v="2025" actId="478"/>
          <ac:inkMkLst>
            <pc:docMk/>
            <pc:sldMk cId="3385248518" sldId="1329"/>
            <ac:inkMk id="2" creationId="{5B6FF5B3-7537-1436-5751-3BA8D449F41C}"/>
          </ac:inkMkLst>
        </pc:inkChg>
      </pc:sldChg>
      <pc:sldChg chg="addSp delSp modSp mod">
        <pc:chgData name="Carlos Arocha" userId="f629e0de194f0a22" providerId="LiveId" clId="{87924DC2-8BE8-4E7E-BB89-79F633436B71}" dt="2024-05-31T09:57:47.159" v="2375" actId="6549"/>
        <pc:sldMkLst>
          <pc:docMk/>
          <pc:sldMk cId="3432975919" sldId="1332"/>
        </pc:sldMkLst>
        <pc:spChg chg="mod">
          <ac:chgData name="Carlos Arocha" userId="f629e0de194f0a22" providerId="LiveId" clId="{87924DC2-8BE8-4E7E-BB89-79F633436B71}" dt="2024-05-30T08:01:40.681" v="1417" actId="20577"/>
          <ac:spMkLst>
            <pc:docMk/>
            <pc:sldMk cId="3432975919" sldId="1332"/>
            <ac:spMk id="2" creationId="{CCF2B98E-45AB-46C9-B094-EBD4CA660B85}"/>
          </ac:spMkLst>
        </pc:spChg>
        <pc:spChg chg="del">
          <ac:chgData name="Carlos Arocha" userId="f629e0de194f0a22" providerId="LiveId" clId="{87924DC2-8BE8-4E7E-BB89-79F633436B71}" dt="2024-05-30T08:01:44.316" v="1418" actId="478"/>
          <ac:spMkLst>
            <pc:docMk/>
            <pc:sldMk cId="3432975919" sldId="1332"/>
            <ac:spMk id="3" creationId="{2E506A9B-1DD0-4633-88E9-01CA85DB57A6}"/>
          </ac:spMkLst>
        </pc:spChg>
        <pc:spChg chg="add del mod">
          <ac:chgData name="Carlos Arocha" userId="f629e0de194f0a22" providerId="LiveId" clId="{87924DC2-8BE8-4E7E-BB89-79F633436B71}" dt="2024-05-30T08:01:46.469" v="1419" actId="478"/>
          <ac:spMkLst>
            <pc:docMk/>
            <pc:sldMk cId="3432975919" sldId="1332"/>
            <ac:spMk id="7" creationId="{5F58F320-C35E-5208-DC98-F924033A54E0}"/>
          </ac:spMkLst>
        </pc:spChg>
        <pc:spChg chg="add del">
          <ac:chgData name="Carlos Arocha" userId="f629e0de194f0a22" providerId="LiveId" clId="{87924DC2-8BE8-4E7E-BB89-79F633436B71}" dt="2024-05-30T08:08:54.243" v="1421" actId="478"/>
          <ac:spMkLst>
            <pc:docMk/>
            <pc:sldMk cId="3432975919" sldId="1332"/>
            <ac:spMk id="8" creationId="{59724878-1946-78B7-8E89-5F35DD4C3B2E}"/>
          </ac:spMkLst>
        </pc:spChg>
        <pc:spChg chg="add mod">
          <ac:chgData name="Carlos Arocha" userId="f629e0de194f0a22" providerId="LiveId" clId="{87924DC2-8BE8-4E7E-BB89-79F633436B71}" dt="2024-05-30T08:09:13.502" v="1423" actId="14100"/>
          <ac:spMkLst>
            <pc:docMk/>
            <pc:sldMk cId="3432975919" sldId="1332"/>
            <ac:spMk id="9" creationId="{DBD5EC6F-63A3-F046-61EC-F4236E9A26D6}"/>
          </ac:spMkLst>
        </pc:spChg>
        <pc:spChg chg="add mod">
          <ac:chgData name="Carlos Arocha" userId="f629e0de194f0a22" providerId="LiveId" clId="{87924DC2-8BE8-4E7E-BB89-79F633436B71}" dt="2024-05-31T09:57:47.159" v="2375" actId="6549"/>
          <ac:spMkLst>
            <pc:docMk/>
            <pc:sldMk cId="3432975919" sldId="1332"/>
            <ac:spMk id="14" creationId="{1F100DA8-4AAA-0894-3FC3-40662AF275C1}"/>
          </ac:spMkLst>
        </pc:spChg>
        <pc:picChg chg="add mod">
          <ac:chgData name="Carlos Arocha" userId="f629e0de194f0a22" providerId="LiveId" clId="{87924DC2-8BE8-4E7E-BB89-79F633436B71}" dt="2024-05-30T08:58:28.462" v="2348" actId="1037"/>
          <ac:picMkLst>
            <pc:docMk/>
            <pc:sldMk cId="3432975919" sldId="1332"/>
            <ac:picMk id="11" creationId="{D8179CFA-EBC2-48E3-4D71-F78E286FAFB7}"/>
          </ac:picMkLst>
        </pc:picChg>
        <pc:picChg chg="add del mod">
          <ac:chgData name="Carlos Arocha" userId="f629e0de194f0a22" providerId="LiveId" clId="{87924DC2-8BE8-4E7E-BB89-79F633436B71}" dt="2024-05-30T08:18:32.433" v="1899" actId="478"/>
          <ac:picMkLst>
            <pc:docMk/>
            <pc:sldMk cId="3432975919" sldId="1332"/>
            <ac:picMk id="13" creationId="{38223744-187D-B251-A6A0-756CCCAACD8D}"/>
          </ac:picMkLst>
        </pc:picChg>
        <pc:picChg chg="add mod">
          <ac:chgData name="Carlos Arocha" userId="f629e0de194f0a22" providerId="LiveId" clId="{87924DC2-8BE8-4E7E-BB89-79F633436B71}" dt="2024-05-30T08:58:28.462" v="2348" actId="1037"/>
          <ac:picMkLst>
            <pc:docMk/>
            <pc:sldMk cId="3432975919" sldId="1332"/>
            <ac:picMk id="16" creationId="{47E08DC1-F16C-59AA-B301-98B71C81FD80}"/>
          </ac:picMkLst>
        </pc:picChg>
        <pc:inkChg chg="add">
          <ac:chgData name="Carlos Arocha" userId="f629e0de194f0a22" providerId="LiveId" clId="{87924DC2-8BE8-4E7E-BB89-79F633436B71}" dt="2024-05-30T12:44:08.253" v="2373"/>
          <ac:inkMkLst>
            <pc:docMk/>
            <pc:sldMk cId="3432975919" sldId="1332"/>
            <ac:inkMk id="3" creationId="{658EE755-7E7D-4C27-BCF6-29CEDD403632}"/>
          </ac:inkMkLst>
        </pc:inkChg>
      </pc:sldChg>
      <pc:sldChg chg="del">
        <pc:chgData name="Carlos Arocha" userId="f629e0de194f0a22" providerId="LiveId" clId="{87924DC2-8BE8-4E7E-BB89-79F633436B71}" dt="2024-05-30T08:16:28.932" v="1898" actId="47"/>
        <pc:sldMkLst>
          <pc:docMk/>
          <pc:sldMk cId="3036741840" sldId="1337"/>
        </pc:sldMkLst>
      </pc:sldChg>
      <pc:sldChg chg="modSp del mod">
        <pc:chgData name="Carlos Arocha" userId="f629e0de194f0a22" providerId="LiveId" clId="{87924DC2-8BE8-4E7E-BB89-79F633436B71}" dt="2024-05-30T08:16:28.932" v="1898" actId="47"/>
        <pc:sldMkLst>
          <pc:docMk/>
          <pc:sldMk cId="2309416291" sldId="1338"/>
        </pc:sldMkLst>
        <pc:spChg chg="mod">
          <ac:chgData name="Carlos Arocha" userId="f629e0de194f0a22" providerId="LiveId" clId="{87924DC2-8BE8-4E7E-BB89-79F633436B71}" dt="2024-05-30T08:16:19.074" v="1897" actId="20577"/>
          <ac:spMkLst>
            <pc:docMk/>
            <pc:sldMk cId="2309416291" sldId="1338"/>
            <ac:spMk id="2" creationId="{CCF2B98E-45AB-46C9-B094-EBD4CA660B85}"/>
          </ac:spMkLst>
        </pc:spChg>
      </pc:sldChg>
      <pc:sldChg chg="del">
        <pc:chgData name="Carlos Arocha" userId="f629e0de194f0a22" providerId="LiveId" clId="{87924DC2-8BE8-4E7E-BB89-79F633436B71}" dt="2024-05-30T08:16:28.932" v="1898" actId="47"/>
        <pc:sldMkLst>
          <pc:docMk/>
          <pc:sldMk cId="3669169562" sldId="1340"/>
        </pc:sldMkLst>
      </pc:sldChg>
      <pc:sldChg chg="del">
        <pc:chgData name="Carlos Arocha" userId="f629e0de194f0a22" providerId="LiveId" clId="{87924DC2-8BE8-4E7E-BB89-79F633436B71}" dt="2024-05-30T08:16:28.932" v="1898" actId="47"/>
        <pc:sldMkLst>
          <pc:docMk/>
          <pc:sldMk cId="1355450199" sldId="1341"/>
        </pc:sldMkLst>
      </pc:sldChg>
      <pc:sldChg chg="addSp delSp modSp add mod">
        <pc:chgData name="Carlos Arocha" userId="f629e0de194f0a22" providerId="LiveId" clId="{87924DC2-8BE8-4E7E-BB89-79F633436B71}" dt="2024-05-30T12:37:57.290" v="2372"/>
        <pc:sldMkLst>
          <pc:docMk/>
          <pc:sldMk cId="3935161070" sldId="1342"/>
        </pc:sldMkLst>
        <pc:spChg chg="mod">
          <ac:chgData name="Carlos Arocha" userId="f629e0de194f0a22" providerId="LiveId" clId="{87924DC2-8BE8-4E7E-BB89-79F633436B71}" dt="2024-05-30T07:32:22.966" v="763" actId="20577"/>
          <ac:spMkLst>
            <pc:docMk/>
            <pc:sldMk cId="3935161070" sldId="1342"/>
            <ac:spMk id="2" creationId="{CCF2B98E-45AB-46C9-B094-EBD4CA660B85}"/>
          </ac:spMkLst>
        </pc:spChg>
        <pc:spChg chg="add del mod">
          <ac:chgData name="Carlos Arocha" userId="f629e0de194f0a22" providerId="LiveId" clId="{87924DC2-8BE8-4E7E-BB89-79F633436B71}" dt="2024-05-30T07:33:04.098" v="773" actId="478"/>
          <ac:spMkLst>
            <pc:docMk/>
            <pc:sldMk cId="3935161070" sldId="1342"/>
            <ac:spMk id="3" creationId="{594B3A71-88A9-9761-03C2-A2525917EF29}"/>
          </ac:spMkLst>
        </pc:spChg>
        <pc:spChg chg="del">
          <ac:chgData name="Carlos Arocha" userId="f629e0de194f0a22" providerId="LiveId" clId="{87924DC2-8BE8-4E7E-BB89-79F633436B71}" dt="2024-05-30T07:32:25.941" v="764" actId="478"/>
          <ac:spMkLst>
            <pc:docMk/>
            <pc:sldMk cId="3935161070" sldId="1342"/>
            <ac:spMk id="10" creationId="{F7AB5799-2931-2135-0E13-33ED362AA2DA}"/>
          </ac:spMkLst>
        </pc:spChg>
        <pc:spChg chg="del">
          <ac:chgData name="Carlos Arocha" userId="f629e0de194f0a22" providerId="LiveId" clId="{87924DC2-8BE8-4E7E-BB89-79F633436B71}" dt="2024-05-30T07:32:29.904" v="766" actId="478"/>
          <ac:spMkLst>
            <pc:docMk/>
            <pc:sldMk cId="3935161070" sldId="1342"/>
            <ac:spMk id="11" creationId="{6063D867-3FF9-31E2-6FAB-249EA3DFCF46}"/>
          </ac:spMkLst>
        </pc:spChg>
        <pc:spChg chg="del">
          <ac:chgData name="Carlos Arocha" userId="f629e0de194f0a22" providerId="LiveId" clId="{87924DC2-8BE8-4E7E-BB89-79F633436B71}" dt="2024-05-30T07:32:33.937" v="769" actId="478"/>
          <ac:spMkLst>
            <pc:docMk/>
            <pc:sldMk cId="3935161070" sldId="1342"/>
            <ac:spMk id="12" creationId="{C6CF49BF-322F-FFB1-061A-63588AF61941}"/>
          </ac:spMkLst>
        </pc:spChg>
        <pc:spChg chg="del">
          <ac:chgData name="Carlos Arocha" userId="f629e0de194f0a22" providerId="LiveId" clId="{87924DC2-8BE8-4E7E-BB89-79F633436B71}" dt="2024-05-30T07:32:28.776" v="765" actId="478"/>
          <ac:spMkLst>
            <pc:docMk/>
            <pc:sldMk cId="3935161070" sldId="1342"/>
            <ac:spMk id="13" creationId="{DD558745-5C69-0920-841B-76921627943A}"/>
          </ac:spMkLst>
        </pc:spChg>
        <pc:spChg chg="del">
          <ac:chgData name="Carlos Arocha" userId="f629e0de194f0a22" providerId="LiveId" clId="{87924DC2-8BE8-4E7E-BB89-79F633436B71}" dt="2024-05-30T07:32:32.890" v="768" actId="478"/>
          <ac:spMkLst>
            <pc:docMk/>
            <pc:sldMk cId="3935161070" sldId="1342"/>
            <ac:spMk id="14" creationId="{33140CD4-551C-2D9B-77B3-A0062B62E1F1}"/>
          </ac:spMkLst>
        </pc:spChg>
        <pc:spChg chg="del">
          <ac:chgData name="Carlos Arocha" userId="f629e0de194f0a22" providerId="LiveId" clId="{87924DC2-8BE8-4E7E-BB89-79F633436B71}" dt="2024-05-30T07:32:38.716" v="770" actId="478"/>
          <ac:spMkLst>
            <pc:docMk/>
            <pc:sldMk cId="3935161070" sldId="1342"/>
            <ac:spMk id="15" creationId="{4EEE52F2-2F99-D67C-29CD-9B1E183AD43C}"/>
          </ac:spMkLst>
        </pc:spChg>
        <pc:spChg chg="del">
          <ac:chgData name="Carlos Arocha" userId="f629e0de194f0a22" providerId="LiveId" clId="{87924DC2-8BE8-4E7E-BB89-79F633436B71}" dt="2024-05-30T07:32:38.716" v="770" actId="478"/>
          <ac:spMkLst>
            <pc:docMk/>
            <pc:sldMk cId="3935161070" sldId="1342"/>
            <ac:spMk id="16" creationId="{FE6FDC2F-C935-B6FD-F74C-781511CC4170}"/>
          </ac:spMkLst>
        </pc:spChg>
        <pc:spChg chg="del">
          <ac:chgData name="Carlos Arocha" userId="f629e0de194f0a22" providerId="LiveId" clId="{87924DC2-8BE8-4E7E-BB89-79F633436B71}" dt="2024-05-30T07:32:31.374" v="767" actId="478"/>
          <ac:spMkLst>
            <pc:docMk/>
            <pc:sldMk cId="3935161070" sldId="1342"/>
            <ac:spMk id="17" creationId="{CB48060C-8599-37B0-AD38-62DAD3D2547C}"/>
          </ac:spMkLst>
        </pc:spChg>
        <pc:spChg chg="del">
          <ac:chgData name="Carlos Arocha" userId="f629e0de194f0a22" providerId="LiveId" clId="{87924DC2-8BE8-4E7E-BB89-79F633436B71}" dt="2024-05-30T07:32:38.716" v="770" actId="478"/>
          <ac:spMkLst>
            <pc:docMk/>
            <pc:sldMk cId="3935161070" sldId="1342"/>
            <ac:spMk id="18" creationId="{7AC01978-103F-2C25-A874-F97D7960D0E5}"/>
          </ac:spMkLst>
        </pc:spChg>
        <pc:spChg chg="del">
          <ac:chgData name="Carlos Arocha" userId="f629e0de194f0a22" providerId="LiveId" clId="{87924DC2-8BE8-4E7E-BB89-79F633436B71}" dt="2024-05-30T07:32:38.716" v="770" actId="478"/>
          <ac:spMkLst>
            <pc:docMk/>
            <pc:sldMk cId="3935161070" sldId="1342"/>
            <ac:spMk id="19" creationId="{A2D87E3E-2194-6D2E-2E33-8DF421FD59B8}"/>
          </ac:spMkLst>
        </pc:spChg>
        <pc:spChg chg="add del mod">
          <ac:chgData name="Carlos Arocha" userId="f629e0de194f0a22" providerId="LiveId" clId="{87924DC2-8BE8-4E7E-BB89-79F633436B71}" dt="2024-05-30T07:38:14.091" v="917" actId="478"/>
          <ac:spMkLst>
            <pc:docMk/>
            <pc:sldMk cId="3935161070" sldId="1342"/>
            <ac:spMk id="29" creationId="{EBA7071F-F4F8-31ED-6751-C3ED592E1FB6}"/>
          </ac:spMkLst>
        </pc:spChg>
        <pc:spChg chg="add mod">
          <ac:chgData name="Carlos Arocha" userId="f629e0de194f0a22" providerId="LiveId" clId="{87924DC2-8BE8-4E7E-BB89-79F633436B71}" dt="2024-05-30T07:38:12.153" v="916" actId="1076"/>
          <ac:spMkLst>
            <pc:docMk/>
            <pc:sldMk cId="3935161070" sldId="1342"/>
            <ac:spMk id="30" creationId="{6D15E390-79D9-BB7F-B21E-E065B6E633FA}"/>
          </ac:spMkLst>
        </pc:spChg>
        <pc:spChg chg="add mod">
          <ac:chgData name="Carlos Arocha" userId="f629e0de194f0a22" providerId="LiveId" clId="{87924DC2-8BE8-4E7E-BB89-79F633436B71}" dt="2024-05-30T07:38:42.390" v="932" actId="1076"/>
          <ac:spMkLst>
            <pc:docMk/>
            <pc:sldMk cId="3935161070" sldId="1342"/>
            <ac:spMk id="31" creationId="{CA8BE19B-156C-A325-287F-88B081A6E8CB}"/>
          </ac:spMkLst>
        </pc:spChg>
        <pc:spChg chg="add mod">
          <ac:chgData name="Carlos Arocha" userId="f629e0de194f0a22" providerId="LiveId" clId="{87924DC2-8BE8-4E7E-BB89-79F633436B71}" dt="2024-05-30T07:39:15.176" v="951" actId="1038"/>
          <ac:spMkLst>
            <pc:docMk/>
            <pc:sldMk cId="3935161070" sldId="1342"/>
            <ac:spMk id="32" creationId="{022A309E-F0B8-A2AB-B60D-A0E73DB36A8A}"/>
          </ac:spMkLst>
        </pc:spChg>
        <pc:spChg chg="add mod">
          <ac:chgData name="Carlos Arocha" userId="f629e0de194f0a22" providerId="LiveId" clId="{87924DC2-8BE8-4E7E-BB89-79F633436B71}" dt="2024-05-30T07:39:33.181" v="975" actId="1038"/>
          <ac:spMkLst>
            <pc:docMk/>
            <pc:sldMk cId="3935161070" sldId="1342"/>
            <ac:spMk id="33" creationId="{8E66E19A-C8A9-F621-AD78-50557821FA50}"/>
          </ac:spMkLst>
        </pc:spChg>
        <pc:spChg chg="add del">
          <ac:chgData name="Carlos Arocha" userId="f629e0de194f0a22" providerId="LiveId" clId="{87924DC2-8BE8-4E7E-BB89-79F633436B71}" dt="2024-05-30T08:45:17.348" v="2145" actId="22"/>
          <ac:spMkLst>
            <pc:docMk/>
            <pc:sldMk cId="3935161070" sldId="1342"/>
            <ac:spMk id="35" creationId="{E2C8B970-EC86-1F1B-BBA9-18CC33E107A2}"/>
          </ac:spMkLst>
        </pc:spChg>
        <pc:spChg chg="add mod">
          <ac:chgData name="Carlos Arocha" userId="f629e0de194f0a22" providerId="LiveId" clId="{87924DC2-8BE8-4E7E-BB89-79F633436B71}" dt="2024-05-30T08:46:18.044" v="2153" actId="2711"/>
          <ac:spMkLst>
            <pc:docMk/>
            <pc:sldMk cId="3935161070" sldId="1342"/>
            <ac:spMk id="37" creationId="{4094F6D1-FEF4-A760-BA4F-E4FCC8A49116}"/>
          </ac:spMkLst>
        </pc:spChg>
        <pc:picChg chg="add mod">
          <ac:chgData name="Carlos Arocha" userId="f629e0de194f0a22" providerId="LiveId" clId="{87924DC2-8BE8-4E7E-BB89-79F633436B71}" dt="2024-05-30T07:36:12.949" v="807" actId="12789"/>
          <ac:picMkLst>
            <pc:docMk/>
            <pc:sldMk cId="3935161070" sldId="1342"/>
            <ac:picMk id="7" creationId="{01E3C5C6-7AEA-2A84-C94D-E1DF1263BA59}"/>
          </ac:picMkLst>
        </pc:picChg>
        <pc:picChg chg="add mod">
          <ac:chgData name="Carlos Arocha" userId="f629e0de194f0a22" providerId="LiveId" clId="{87924DC2-8BE8-4E7E-BB89-79F633436B71}" dt="2024-05-30T07:36:52.759" v="827" actId="1076"/>
          <ac:picMkLst>
            <pc:docMk/>
            <pc:sldMk cId="3935161070" sldId="1342"/>
            <ac:picMk id="9" creationId="{72A2A20B-E385-9C56-4FC8-51D9ED4F7F89}"/>
          </ac:picMkLst>
        </pc:picChg>
        <pc:picChg chg="add del mod">
          <ac:chgData name="Carlos Arocha" userId="f629e0de194f0a22" providerId="LiveId" clId="{87924DC2-8BE8-4E7E-BB89-79F633436B71}" dt="2024-05-30T07:34:15.466" v="779" actId="478"/>
          <ac:picMkLst>
            <pc:docMk/>
            <pc:sldMk cId="3935161070" sldId="1342"/>
            <ac:picMk id="21" creationId="{6C2BE972-D4A0-3847-68B9-51B2D3BF6D16}"/>
          </ac:picMkLst>
        </pc:picChg>
        <pc:picChg chg="add mod">
          <ac:chgData name="Carlos Arocha" userId="f629e0de194f0a22" providerId="LiveId" clId="{87924DC2-8BE8-4E7E-BB89-79F633436B71}" dt="2024-05-30T07:36:12.949" v="807" actId="12789"/>
          <ac:picMkLst>
            <pc:docMk/>
            <pc:sldMk cId="3935161070" sldId="1342"/>
            <ac:picMk id="23" creationId="{2E3CFCD0-4292-7858-ED74-06DBB194C7AE}"/>
          </ac:picMkLst>
        </pc:picChg>
        <pc:picChg chg="add mod">
          <ac:chgData name="Carlos Arocha" userId="f629e0de194f0a22" providerId="LiveId" clId="{87924DC2-8BE8-4E7E-BB89-79F633436B71}" dt="2024-05-30T07:37:37.568" v="886" actId="1036"/>
          <ac:picMkLst>
            <pc:docMk/>
            <pc:sldMk cId="3935161070" sldId="1342"/>
            <ac:picMk id="24" creationId="{09A57305-44A2-D5E0-B40A-00395068C5C3}"/>
          </ac:picMkLst>
        </pc:picChg>
        <pc:picChg chg="add mod">
          <ac:chgData name="Carlos Arocha" userId="f629e0de194f0a22" providerId="LiveId" clId="{87924DC2-8BE8-4E7E-BB89-79F633436B71}" dt="2024-05-30T07:37:19.841" v="831" actId="1076"/>
          <ac:picMkLst>
            <pc:docMk/>
            <pc:sldMk cId="3935161070" sldId="1342"/>
            <ac:picMk id="26" creationId="{B43B110A-5BD0-534B-3C3D-6AA056415B07}"/>
          </ac:picMkLst>
        </pc:picChg>
        <pc:picChg chg="add mod">
          <ac:chgData name="Carlos Arocha" userId="f629e0de194f0a22" providerId="LiveId" clId="{87924DC2-8BE8-4E7E-BB89-79F633436B71}" dt="2024-05-30T07:37:10.554" v="830" actId="1076"/>
          <ac:picMkLst>
            <pc:docMk/>
            <pc:sldMk cId="3935161070" sldId="1342"/>
            <ac:picMk id="27" creationId="{F77F1EB9-EDA1-DA30-FB94-664EB26DC28F}"/>
          </ac:picMkLst>
        </pc:picChg>
        <pc:picChg chg="add mod">
          <ac:chgData name="Carlos Arocha" userId="f629e0de194f0a22" providerId="LiveId" clId="{87924DC2-8BE8-4E7E-BB89-79F633436B71}" dt="2024-05-30T07:37:34.378" v="874" actId="1038"/>
          <ac:picMkLst>
            <pc:docMk/>
            <pc:sldMk cId="3935161070" sldId="1342"/>
            <ac:picMk id="28" creationId="{326386BC-1B9C-3F04-F0D7-30C68947A4EC}"/>
          </ac:picMkLst>
        </pc:picChg>
        <pc:inkChg chg="add">
          <ac:chgData name="Carlos Arocha" userId="f629e0de194f0a22" providerId="LiveId" clId="{87924DC2-8BE8-4E7E-BB89-79F633436B71}" dt="2024-05-30T12:37:57.290" v="2372"/>
          <ac:inkMkLst>
            <pc:docMk/>
            <pc:sldMk cId="3935161070" sldId="1342"/>
            <ac:inkMk id="3" creationId="{0471E173-3944-580C-634C-E08AD2EE2DF8}"/>
          </ac:inkMkLst>
        </pc:inkChg>
      </pc:sldChg>
      <pc:sldChg chg="addSp delSp modSp new mod">
        <pc:chgData name="Carlos Arocha" userId="f629e0de194f0a22" providerId="LiveId" clId="{87924DC2-8BE8-4E7E-BB89-79F633436B71}" dt="2024-05-30T12:37:57.290" v="2372"/>
        <pc:sldMkLst>
          <pc:docMk/>
          <pc:sldMk cId="1397853383" sldId="1343"/>
        </pc:sldMkLst>
        <pc:spChg chg="mod">
          <ac:chgData name="Carlos Arocha" userId="f629e0de194f0a22" providerId="LiveId" clId="{87924DC2-8BE8-4E7E-BB89-79F633436B71}" dt="2024-05-30T07:48:00.826" v="1347" actId="6549"/>
          <ac:spMkLst>
            <pc:docMk/>
            <pc:sldMk cId="1397853383" sldId="1343"/>
            <ac:spMk id="2" creationId="{E978F158-9EA0-6ECC-D47D-37A562DD0F16}"/>
          </ac:spMkLst>
        </pc:spChg>
        <pc:spChg chg="del">
          <ac:chgData name="Carlos Arocha" userId="f629e0de194f0a22" providerId="LiveId" clId="{87924DC2-8BE8-4E7E-BB89-79F633436B71}" dt="2024-05-30T07:39:50.551" v="977" actId="478"/>
          <ac:spMkLst>
            <pc:docMk/>
            <pc:sldMk cId="1397853383" sldId="1343"/>
            <ac:spMk id="3" creationId="{82EDB39B-EAE1-8503-96A4-0C1C581F43BA}"/>
          </ac:spMkLst>
        </pc:spChg>
        <pc:spChg chg="add mod">
          <ac:chgData name="Carlos Arocha" userId="f629e0de194f0a22" providerId="LiveId" clId="{87924DC2-8BE8-4E7E-BB89-79F633436B71}" dt="2024-05-30T08:48:02.970" v="2220" actId="20577"/>
          <ac:spMkLst>
            <pc:docMk/>
            <pc:sldMk cId="1397853383" sldId="1343"/>
            <ac:spMk id="7" creationId="{3314A63F-BE20-17A1-6D6A-EC14F4A40523}"/>
          </ac:spMkLst>
        </pc:spChg>
        <pc:graphicFrameChg chg="add mod modGraphic">
          <ac:chgData name="Carlos Arocha" userId="f629e0de194f0a22" providerId="LiveId" clId="{87924DC2-8BE8-4E7E-BB89-79F633436B71}" dt="2024-05-30T07:48:50.437" v="1393" actId="6549"/>
          <ac:graphicFrameMkLst>
            <pc:docMk/>
            <pc:sldMk cId="1397853383" sldId="1343"/>
            <ac:graphicFrameMk id="6" creationId="{2D5D8867-D03E-E71A-0CEC-1A2ABF900CD7}"/>
          </ac:graphicFrameMkLst>
        </pc:graphicFrameChg>
        <pc:inkChg chg="add">
          <ac:chgData name="Carlos Arocha" userId="f629e0de194f0a22" providerId="LiveId" clId="{87924DC2-8BE8-4E7E-BB89-79F633436B71}" dt="2024-05-30T12:37:57.290" v="2372"/>
          <ac:inkMkLst>
            <pc:docMk/>
            <pc:sldMk cId="1397853383" sldId="1343"/>
            <ac:inkMk id="3" creationId="{3117592F-1794-7ECE-2911-ACD91E208FA4}"/>
          </ac:inkMkLst>
        </pc:inkChg>
      </pc:sldChg>
      <pc:sldMasterChg chg="modSp mod modSldLayout">
        <pc:chgData name="Carlos Arocha" userId="f629e0de194f0a22" providerId="LiveId" clId="{87924DC2-8BE8-4E7E-BB89-79F633436B71}" dt="2024-05-30T08:22:10.513" v="2054" actId="1076"/>
        <pc:sldMasterMkLst>
          <pc:docMk/>
          <pc:sldMasterMk cId="4166569594" sldId="2147483672"/>
        </pc:sldMasterMkLst>
        <pc:spChg chg="mod">
          <ac:chgData name="Carlos Arocha" userId="f629e0de194f0a22" providerId="LiveId" clId="{87924DC2-8BE8-4E7E-BB89-79F633436B71}" dt="2024-05-30T08:22:10.513" v="2054" actId="1076"/>
          <ac:spMkLst>
            <pc:docMk/>
            <pc:sldMasterMk cId="4166569594" sldId="2147483672"/>
            <ac:spMk id="5" creationId="{00000000-0000-0000-0000-000000000000}"/>
          </ac:spMkLst>
        </pc:spChg>
        <pc:sldLayoutChg chg="modSp mod">
          <pc:chgData name="Carlos Arocha" userId="f629e0de194f0a22" providerId="LiveId" clId="{87924DC2-8BE8-4E7E-BB89-79F633436B71}" dt="2024-05-30T08:22:02.440" v="2053" actId="1076"/>
          <pc:sldLayoutMkLst>
            <pc:docMk/>
            <pc:sldMasterMk cId="4166569594" sldId="2147483672"/>
            <pc:sldLayoutMk cId="403261769" sldId="2147483695"/>
          </pc:sldLayoutMkLst>
          <pc:spChg chg="mod">
            <ac:chgData name="Carlos Arocha" userId="f629e0de194f0a22" providerId="LiveId" clId="{87924DC2-8BE8-4E7E-BB89-79F633436B71}" dt="2024-05-30T08:22:02.440" v="2053" actId="1076"/>
            <ac:spMkLst>
              <pc:docMk/>
              <pc:sldMasterMk cId="4166569594" sldId="2147483672"/>
              <pc:sldLayoutMk cId="403261769" sldId="2147483695"/>
              <ac:spMk id="6" creationId="{00000000-0000-0000-0000-000000000000}"/>
            </ac:spMkLst>
          </pc:spChg>
        </pc:sldLayoutChg>
      </pc:sldMasterChg>
    </pc:docChg>
  </pc:docChgLst>
  <pc:docChgLst>
    <pc:chgData name="Carlos Arocha" userId="f629e0de194f0a22" providerId="LiveId" clId="{DEFE57E1-8C37-440D-ABDD-92D007577878}"/>
    <pc:docChg chg="custSel addSld delSld modSld">
      <pc:chgData name="Carlos Arocha" userId="f629e0de194f0a22" providerId="LiveId" clId="{DEFE57E1-8C37-440D-ABDD-92D007577878}" dt="2024-05-24T09:59:00.414" v="1922" actId="6549"/>
      <pc:docMkLst>
        <pc:docMk/>
      </pc:docMkLst>
      <pc:sldChg chg="modSp mod">
        <pc:chgData name="Carlos Arocha" userId="f629e0de194f0a22" providerId="LiveId" clId="{DEFE57E1-8C37-440D-ABDD-92D007577878}" dt="2024-05-24T09:59:00.414" v="1922" actId="6549"/>
        <pc:sldMkLst>
          <pc:docMk/>
          <pc:sldMk cId="2687324220" sldId="256"/>
        </pc:sldMkLst>
        <pc:spChg chg="mod">
          <ac:chgData name="Carlos Arocha" userId="f629e0de194f0a22" providerId="LiveId" clId="{DEFE57E1-8C37-440D-ABDD-92D007577878}" dt="2024-05-24T09:32:57.165" v="210" actId="6549"/>
          <ac:spMkLst>
            <pc:docMk/>
            <pc:sldMk cId="2687324220" sldId="256"/>
            <ac:spMk id="2" creationId="{25A7BA8D-A2BA-495F-9E8F-6D6E3929E3E0}"/>
          </ac:spMkLst>
        </pc:spChg>
        <pc:spChg chg="mod">
          <ac:chgData name="Carlos Arocha" userId="f629e0de194f0a22" providerId="LiveId" clId="{DEFE57E1-8C37-440D-ABDD-92D007577878}" dt="2024-05-24T09:59:00.414" v="1922" actId="6549"/>
          <ac:spMkLst>
            <pc:docMk/>
            <pc:sldMk cId="2687324220" sldId="256"/>
            <ac:spMk id="7" creationId="{29A3B4AC-E436-91D9-D7B1-D6C07FE93895}"/>
          </ac:spMkLst>
        </pc:spChg>
      </pc:sldChg>
      <pc:sldChg chg="modSp mod">
        <pc:chgData name="Carlos Arocha" userId="f629e0de194f0a22" providerId="LiveId" clId="{DEFE57E1-8C37-440D-ABDD-92D007577878}" dt="2024-05-24T09:34:45.565" v="291" actId="6549"/>
        <pc:sldMkLst>
          <pc:docMk/>
          <pc:sldMk cId="3856763311" sldId="311"/>
        </pc:sldMkLst>
        <pc:graphicFrameChg chg="mod modGraphic">
          <ac:chgData name="Carlos Arocha" userId="f629e0de194f0a22" providerId="LiveId" clId="{DEFE57E1-8C37-440D-ABDD-92D007577878}" dt="2024-05-24T09:34:45.565" v="291" actId="6549"/>
          <ac:graphicFrameMkLst>
            <pc:docMk/>
            <pc:sldMk cId="3856763311" sldId="311"/>
            <ac:graphicFrameMk id="7" creationId="{AA25F109-37DA-5FFE-EA34-E647BA81147D}"/>
          </ac:graphicFrameMkLst>
        </pc:graphicFrameChg>
      </pc:sldChg>
      <pc:sldChg chg="del">
        <pc:chgData name="Carlos Arocha" userId="f629e0de194f0a22" providerId="LiveId" clId="{DEFE57E1-8C37-440D-ABDD-92D007577878}" dt="2024-05-24T09:33:40.725" v="211" actId="47"/>
        <pc:sldMkLst>
          <pc:docMk/>
          <pc:sldMk cId="2981758394" sldId="1322"/>
        </pc:sldMkLst>
      </pc:sldChg>
      <pc:sldChg chg="delSp mod">
        <pc:chgData name="Carlos Arocha" userId="f629e0de194f0a22" providerId="LiveId" clId="{DEFE57E1-8C37-440D-ABDD-92D007577878}" dt="2024-05-24T09:58:48.950" v="1920" actId="478"/>
        <pc:sldMkLst>
          <pc:docMk/>
          <pc:sldMk cId="3146303647" sldId="1325"/>
        </pc:sldMkLst>
        <pc:inkChg chg="del">
          <ac:chgData name="Carlos Arocha" userId="f629e0de194f0a22" providerId="LiveId" clId="{DEFE57E1-8C37-440D-ABDD-92D007577878}" dt="2024-05-24T09:58:48.950" v="1920" actId="478"/>
          <ac:inkMkLst>
            <pc:docMk/>
            <pc:sldMk cId="3146303647" sldId="1325"/>
            <ac:inkMk id="6" creationId="{CA2F6C85-AB4E-D19B-B09D-35724587983D}"/>
          </ac:inkMkLst>
        </pc:inkChg>
      </pc:sldChg>
      <pc:sldChg chg="del">
        <pc:chgData name="Carlos Arocha" userId="f629e0de194f0a22" providerId="LiveId" clId="{DEFE57E1-8C37-440D-ABDD-92D007577878}" dt="2024-05-24T09:33:47.275" v="217" actId="47"/>
        <pc:sldMkLst>
          <pc:docMk/>
          <pc:sldMk cId="3825052786" sldId="1328"/>
        </pc:sldMkLst>
      </pc:sldChg>
      <pc:sldChg chg="addSp delSp modSp mod">
        <pc:chgData name="Carlos Arocha" userId="f629e0de194f0a22" providerId="LiveId" clId="{DEFE57E1-8C37-440D-ABDD-92D007577878}" dt="2024-05-24T09:35:52.215" v="300" actId="171"/>
        <pc:sldMkLst>
          <pc:docMk/>
          <pc:sldMk cId="3385248518" sldId="1329"/>
        </pc:sldMkLst>
        <pc:spChg chg="add mod">
          <ac:chgData name="Carlos Arocha" userId="f629e0de194f0a22" providerId="LiveId" clId="{DEFE57E1-8C37-440D-ABDD-92D007577878}" dt="2024-05-24T09:35:46.886" v="298"/>
          <ac:spMkLst>
            <pc:docMk/>
            <pc:sldMk cId="3385248518" sldId="1329"/>
            <ac:spMk id="6" creationId="{00000000-0008-0000-0000-000003080000}"/>
          </ac:spMkLst>
        </pc:spChg>
        <pc:graphicFrameChg chg="add mod">
          <ac:chgData name="Carlos Arocha" userId="f629e0de194f0a22" providerId="LiveId" clId="{DEFE57E1-8C37-440D-ABDD-92D007577878}" dt="2024-05-24T09:35:43.027" v="293"/>
          <ac:graphicFrameMkLst>
            <pc:docMk/>
            <pc:sldMk cId="3385248518" sldId="1329"/>
            <ac:graphicFrameMk id="3" creationId="{3893A72B-AB1F-A04E-7874-E27E0BC833B8}"/>
          </ac:graphicFrameMkLst>
        </pc:graphicFrameChg>
        <pc:graphicFrameChg chg="del">
          <ac:chgData name="Carlos Arocha" userId="f629e0de194f0a22" providerId="LiveId" clId="{DEFE57E1-8C37-440D-ABDD-92D007577878}" dt="2024-05-24T09:35:40.795" v="292" actId="478"/>
          <ac:graphicFrameMkLst>
            <pc:docMk/>
            <pc:sldMk cId="3385248518" sldId="1329"/>
            <ac:graphicFrameMk id="5" creationId="{2C876EBB-4484-9092-0EA0-D1C5984A0FB0}"/>
          </ac:graphicFrameMkLst>
        </pc:graphicFrameChg>
        <pc:graphicFrameChg chg="add mod ord">
          <ac:chgData name="Carlos Arocha" userId="f629e0de194f0a22" providerId="LiveId" clId="{DEFE57E1-8C37-440D-ABDD-92D007577878}" dt="2024-05-24T09:35:52.215" v="300" actId="171"/>
          <ac:graphicFrameMkLst>
            <pc:docMk/>
            <pc:sldMk cId="3385248518" sldId="1329"/>
            <ac:graphicFrameMk id="7" creationId="{8F67C6E2-ABF6-ADD7-09F4-76B03AD66961}"/>
          </ac:graphicFrameMkLst>
        </pc:graphicFrameChg>
      </pc:sldChg>
      <pc:sldChg chg="del">
        <pc:chgData name="Carlos Arocha" userId="f629e0de194f0a22" providerId="LiveId" clId="{DEFE57E1-8C37-440D-ABDD-92D007577878}" dt="2024-05-24T09:33:48.885" v="218" actId="47"/>
        <pc:sldMkLst>
          <pc:docMk/>
          <pc:sldMk cId="383483713" sldId="1330"/>
        </pc:sldMkLst>
      </pc:sldChg>
      <pc:sldChg chg="del">
        <pc:chgData name="Carlos Arocha" userId="f629e0de194f0a22" providerId="LiveId" clId="{DEFE57E1-8C37-440D-ABDD-92D007577878}" dt="2024-05-24T09:33:42.305" v="212" actId="47"/>
        <pc:sldMkLst>
          <pc:docMk/>
          <pc:sldMk cId="3772002740" sldId="1331"/>
        </pc:sldMkLst>
      </pc:sldChg>
      <pc:sldChg chg="delSp modSp mod">
        <pc:chgData name="Carlos Arocha" userId="f629e0de194f0a22" providerId="LiveId" clId="{DEFE57E1-8C37-440D-ABDD-92D007577878}" dt="2024-05-24T09:58:45.944" v="1919" actId="478"/>
        <pc:sldMkLst>
          <pc:docMk/>
          <pc:sldMk cId="3432975919" sldId="1332"/>
        </pc:sldMkLst>
        <pc:spChg chg="mod">
          <ac:chgData name="Carlos Arocha" userId="f629e0de194f0a22" providerId="LiveId" clId="{DEFE57E1-8C37-440D-ABDD-92D007577878}" dt="2024-05-24T09:58:44.074" v="1918" actId="20577"/>
          <ac:spMkLst>
            <pc:docMk/>
            <pc:sldMk cId="3432975919" sldId="1332"/>
            <ac:spMk id="3" creationId="{2E506A9B-1DD0-4633-88E9-01CA85DB57A6}"/>
          </ac:spMkLst>
        </pc:spChg>
        <pc:inkChg chg="del">
          <ac:chgData name="Carlos Arocha" userId="f629e0de194f0a22" providerId="LiveId" clId="{DEFE57E1-8C37-440D-ABDD-92D007577878}" dt="2024-05-24T09:58:45.944" v="1919" actId="478"/>
          <ac:inkMkLst>
            <pc:docMk/>
            <pc:sldMk cId="3432975919" sldId="1332"/>
            <ac:inkMk id="6" creationId="{56517397-00A1-CDEF-C912-22F93FF3940F}"/>
          </ac:inkMkLst>
        </pc:inkChg>
      </pc:sldChg>
      <pc:sldChg chg="del">
        <pc:chgData name="Carlos Arocha" userId="f629e0de194f0a22" providerId="LiveId" clId="{DEFE57E1-8C37-440D-ABDD-92D007577878}" dt="2024-05-24T09:33:43.065" v="213" actId="47"/>
        <pc:sldMkLst>
          <pc:docMk/>
          <pc:sldMk cId="257985639" sldId="1333"/>
        </pc:sldMkLst>
      </pc:sldChg>
      <pc:sldChg chg="del">
        <pc:chgData name="Carlos Arocha" userId="f629e0de194f0a22" providerId="LiveId" clId="{DEFE57E1-8C37-440D-ABDD-92D007577878}" dt="2024-05-24T09:33:43.875" v="214" actId="47"/>
        <pc:sldMkLst>
          <pc:docMk/>
          <pc:sldMk cId="4028587968" sldId="1334"/>
        </pc:sldMkLst>
      </pc:sldChg>
      <pc:sldChg chg="del">
        <pc:chgData name="Carlos Arocha" userId="f629e0de194f0a22" providerId="LiveId" clId="{DEFE57E1-8C37-440D-ABDD-92D007577878}" dt="2024-05-24T09:33:44.693" v="215" actId="47"/>
        <pc:sldMkLst>
          <pc:docMk/>
          <pc:sldMk cId="3951748442" sldId="1335"/>
        </pc:sldMkLst>
      </pc:sldChg>
      <pc:sldChg chg="del">
        <pc:chgData name="Carlos Arocha" userId="f629e0de194f0a22" providerId="LiveId" clId="{DEFE57E1-8C37-440D-ABDD-92D007577878}" dt="2024-05-24T09:33:46.045" v="216" actId="47"/>
        <pc:sldMkLst>
          <pc:docMk/>
          <pc:sldMk cId="1247074724" sldId="1336"/>
        </pc:sldMkLst>
      </pc:sldChg>
      <pc:sldChg chg="addSp delSp modSp add mod">
        <pc:chgData name="Carlos Arocha" userId="f629e0de194f0a22" providerId="LiveId" clId="{DEFE57E1-8C37-440D-ABDD-92D007577878}" dt="2024-05-24T09:36:47.486" v="365" actId="478"/>
        <pc:sldMkLst>
          <pc:docMk/>
          <pc:sldMk cId="2309416291" sldId="1338"/>
        </pc:sldMkLst>
        <pc:spChg chg="mod">
          <ac:chgData name="Carlos Arocha" userId="f629e0de194f0a22" providerId="LiveId" clId="{DEFE57E1-8C37-440D-ABDD-92D007577878}" dt="2024-05-24T09:36:41.485" v="363" actId="20577"/>
          <ac:spMkLst>
            <pc:docMk/>
            <pc:sldMk cId="2309416291" sldId="1338"/>
            <ac:spMk id="2" creationId="{CCF2B98E-45AB-46C9-B094-EBD4CA660B85}"/>
          </ac:spMkLst>
        </pc:spChg>
        <pc:spChg chg="del">
          <ac:chgData name="Carlos Arocha" userId="f629e0de194f0a22" providerId="LiveId" clId="{DEFE57E1-8C37-440D-ABDD-92D007577878}" dt="2024-05-24T09:36:46.045" v="364" actId="478"/>
          <ac:spMkLst>
            <pc:docMk/>
            <pc:sldMk cId="2309416291" sldId="1338"/>
            <ac:spMk id="3" creationId="{2E506A9B-1DD0-4633-88E9-01CA85DB57A6}"/>
          </ac:spMkLst>
        </pc:spChg>
        <pc:spChg chg="add del mod">
          <ac:chgData name="Carlos Arocha" userId="f629e0de194f0a22" providerId="LiveId" clId="{DEFE57E1-8C37-440D-ABDD-92D007577878}" dt="2024-05-24T09:36:47.486" v="365" actId="478"/>
          <ac:spMkLst>
            <pc:docMk/>
            <pc:sldMk cId="2309416291" sldId="1338"/>
            <ac:spMk id="7" creationId="{49E950A1-C23E-AF38-053D-5EF525B17E1D}"/>
          </ac:spMkLst>
        </pc:spChg>
      </pc:sldChg>
      <pc:sldChg chg="addSp delSp modSp add del mod modClrScheme chgLayout">
        <pc:chgData name="Carlos Arocha" userId="f629e0de194f0a22" providerId="LiveId" clId="{DEFE57E1-8C37-440D-ABDD-92D007577878}" dt="2024-05-24T09:54:14.894" v="1566" actId="47"/>
        <pc:sldMkLst>
          <pc:docMk/>
          <pc:sldMk cId="1559569669" sldId="1339"/>
        </pc:sldMkLst>
        <pc:spChg chg="mod ord">
          <ac:chgData name="Carlos Arocha" userId="f629e0de194f0a22" providerId="LiveId" clId="{DEFE57E1-8C37-440D-ABDD-92D007577878}" dt="2024-05-24T09:40:00.686" v="404" actId="700"/>
          <ac:spMkLst>
            <pc:docMk/>
            <pc:sldMk cId="1559569669" sldId="1339"/>
            <ac:spMk id="2" creationId="{CCF2B98E-45AB-46C9-B094-EBD4CA660B85}"/>
          </ac:spMkLst>
        </pc:spChg>
        <pc:spChg chg="del mod ord">
          <ac:chgData name="Carlos Arocha" userId="f629e0de194f0a22" providerId="LiveId" clId="{DEFE57E1-8C37-440D-ABDD-92D007577878}" dt="2024-05-24T09:40:00.686" v="404" actId="700"/>
          <ac:spMkLst>
            <pc:docMk/>
            <pc:sldMk cId="1559569669" sldId="1339"/>
            <ac:spMk id="3" creationId="{2E506A9B-1DD0-4633-88E9-01CA85DB57A6}"/>
          </ac:spMkLst>
        </pc:spChg>
        <pc:spChg chg="mod ord">
          <ac:chgData name="Carlos Arocha" userId="f629e0de194f0a22" providerId="LiveId" clId="{DEFE57E1-8C37-440D-ABDD-92D007577878}" dt="2024-05-24T09:40:00.686" v="404" actId="700"/>
          <ac:spMkLst>
            <pc:docMk/>
            <pc:sldMk cId="1559569669" sldId="1339"/>
            <ac:spMk id="4" creationId="{3446F12B-FB49-4F8B-B5AB-FD0B05F56A20}"/>
          </ac:spMkLst>
        </pc:spChg>
        <pc:spChg chg="mod ord">
          <ac:chgData name="Carlos Arocha" userId="f629e0de194f0a22" providerId="LiveId" clId="{DEFE57E1-8C37-440D-ABDD-92D007577878}" dt="2024-05-24T09:40:00.686" v="404" actId="700"/>
          <ac:spMkLst>
            <pc:docMk/>
            <pc:sldMk cId="1559569669" sldId="1339"/>
            <ac:spMk id="5" creationId="{ABDEF41F-7F96-45D3-B4CC-F625F9A36911}"/>
          </ac:spMkLst>
        </pc:spChg>
        <pc:spChg chg="add mod ord">
          <ac:chgData name="Carlos Arocha" userId="f629e0de194f0a22" providerId="LiveId" clId="{DEFE57E1-8C37-440D-ABDD-92D007577878}" dt="2024-05-24T09:40:10.965" v="445" actId="20577"/>
          <ac:spMkLst>
            <pc:docMk/>
            <pc:sldMk cId="1559569669" sldId="1339"/>
            <ac:spMk id="6" creationId="{5D3F2214-3E20-05D7-E09E-030225C83D28}"/>
          </ac:spMkLst>
        </pc:spChg>
      </pc:sldChg>
      <pc:sldChg chg="delSp modSp add mod">
        <pc:chgData name="Carlos Arocha" userId="f629e0de194f0a22" providerId="LiveId" clId="{DEFE57E1-8C37-440D-ABDD-92D007577878}" dt="2024-05-24T09:57:34.413" v="1915" actId="20577"/>
        <pc:sldMkLst>
          <pc:docMk/>
          <pc:sldMk cId="3669169562" sldId="1340"/>
        </pc:sldMkLst>
        <pc:spChg chg="mod">
          <ac:chgData name="Carlos Arocha" userId="f629e0de194f0a22" providerId="LiveId" clId="{DEFE57E1-8C37-440D-ABDD-92D007577878}" dt="2024-05-24T09:40:47.165" v="508" actId="20577"/>
          <ac:spMkLst>
            <pc:docMk/>
            <pc:sldMk cId="3669169562" sldId="1340"/>
            <ac:spMk id="2" creationId="{CCF2B98E-45AB-46C9-B094-EBD4CA660B85}"/>
          </ac:spMkLst>
        </pc:spChg>
        <pc:spChg chg="mod">
          <ac:chgData name="Carlos Arocha" userId="f629e0de194f0a22" providerId="LiveId" clId="{DEFE57E1-8C37-440D-ABDD-92D007577878}" dt="2024-05-24T09:57:34.413" v="1915" actId="20577"/>
          <ac:spMkLst>
            <pc:docMk/>
            <pc:sldMk cId="3669169562" sldId="1340"/>
            <ac:spMk id="3" creationId="{2E506A9B-1DD0-4633-88E9-01CA85DB57A6}"/>
          </ac:spMkLst>
        </pc:spChg>
        <pc:inkChg chg="del">
          <ac:chgData name="Carlos Arocha" userId="f629e0de194f0a22" providerId="LiveId" clId="{DEFE57E1-8C37-440D-ABDD-92D007577878}" dt="2024-05-24T09:41:14.210" v="588" actId="478"/>
          <ac:inkMkLst>
            <pc:docMk/>
            <pc:sldMk cId="3669169562" sldId="1340"/>
            <ac:inkMk id="6" creationId="{CA2F6C85-AB4E-D19B-B09D-35724587983D}"/>
          </ac:inkMkLst>
        </pc:inkChg>
      </pc:sldChg>
      <pc:sldMasterChg chg="delSldLayout">
        <pc:chgData name="Carlos Arocha" userId="f629e0de194f0a22" providerId="LiveId" clId="{DEFE57E1-8C37-440D-ABDD-92D007577878}" dt="2024-05-24T09:54:14.894" v="1566" actId="47"/>
        <pc:sldMasterMkLst>
          <pc:docMk/>
          <pc:sldMasterMk cId="4166569594" sldId="2147483672"/>
        </pc:sldMasterMkLst>
        <pc:sldLayoutChg chg="del">
          <pc:chgData name="Carlos Arocha" userId="f629e0de194f0a22" providerId="LiveId" clId="{DEFE57E1-8C37-440D-ABDD-92D007577878}" dt="2024-05-24T09:54:14.894" v="1566" actId="47"/>
          <pc:sldLayoutMkLst>
            <pc:docMk/>
            <pc:sldMasterMk cId="4166569594" sldId="2147483672"/>
            <pc:sldLayoutMk cId="3622343107" sldId="2147483697"/>
          </pc:sldLayoutMkLst>
        </pc:sldLayoutChg>
      </pc:sldMasterChg>
    </pc:docChg>
  </pc:docChgLst>
  <pc:docChgLst>
    <pc:chgData name="Carlos Arocha" userId="f629e0de194f0a22" providerId="LiveId" clId="{F8D55610-618D-420F-B545-05B7277C1FE4}"/>
    <pc:docChg chg="undo custSel addSld modSld">
      <pc:chgData name="Carlos Arocha" userId="f629e0de194f0a22" providerId="LiveId" clId="{F8D55610-618D-420F-B545-05B7277C1FE4}" dt="2024-05-24T13:14:50.097" v="17" actId="6549"/>
      <pc:docMkLst>
        <pc:docMk/>
      </pc:docMkLst>
      <pc:sldChg chg="addSp">
        <pc:chgData name="Carlos Arocha" userId="f629e0de194f0a22" providerId="LiveId" clId="{F8D55610-618D-420F-B545-05B7277C1FE4}" dt="2024-05-24T12:54:54.173" v="1"/>
        <pc:sldMkLst>
          <pc:docMk/>
          <pc:sldMk cId="3036741840" sldId="1337"/>
        </pc:sldMkLst>
        <pc:inkChg chg="add">
          <ac:chgData name="Carlos Arocha" userId="f629e0de194f0a22" providerId="LiveId" clId="{F8D55610-618D-420F-B545-05B7277C1FE4}" dt="2024-05-24T12:35:42.797" v="0"/>
          <ac:inkMkLst>
            <pc:docMk/>
            <pc:sldMk cId="3036741840" sldId="1337"/>
            <ac:inkMk id="6" creationId="{583A57F8-4156-C71D-C020-0E1D596B6A4A}"/>
          </ac:inkMkLst>
        </pc:inkChg>
        <pc:inkChg chg="add">
          <ac:chgData name="Carlos Arocha" userId="f629e0de194f0a22" providerId="LiveId" clId="{F8D55610-618D-420F-B545-05B7277C1FE4}" dt="2024-05-24T12:54:54.173" v="1"/>
          <ac:inkMkLst>
            <pc:docMk/>
            <pc:sldMk cId="3036741840" sldId="1337"/>
            <ac:inkMk id="7" creationId="{CC1BCD35-7E5E-3A31-2E1C-E7DC5C5BA615}"/>
          </ac:inkMkLst>
        </pc:inkChg>
      </pc:sldChg>
      <pc:sldChg chg="addSp">
        <pc:chgData name="Carlos Arocha" userId="f629e0de194f0a22" providerId="LiveId" clId="{F8D55610-618D-420F-B545-05B7277C1FE4}" dt="2024-05-24T12:35:42.797" v="0"/>
        <pc:sldMkLst>
          <pc:docMk/>
          <pc:sldMk cId="2309416291" sldId="1338"/>
        </pc:sldMkLst>
        <pc:inkChg chg="add">
          <ac:chgData name="Carlos Arocha" userId="f629e0de194f0a22" providerId="LiveId" clId="{F8D55610-618D-420F-B545-05B7277C1FE4}" dt="2024-05-24T12:35:42.797" v="0"/>
          <ac:inkMkLst>
            <pc:docMk/>
            <pc:sldMk cId="2309416291" sldId="1338"/>
            <ac:inkMk id="3" creationId="{E77D15E3-696B-5E74-9214-164DA7A5077A}"/>
          </ac:inkMkLst>
        </pc:inkChg>
      </pc:sldChg>
      <pc:sldChg chg="addSp delSp modSp mod">
        <pc:chgData name="Carlos Arocha" userId="f629e0de194f0a22" providerId="LiveId" clId="{F8D55610-618D-420F-B545-05B7277C1FE4}" dt="2024-05-24T13:14:50.097" v="17" actId="6549"/>
        <pc:sldMkLst>
          <pc:docMk/>
          <pc:sldMk cId="3669169562" sldId="1340"/>
        </pc:sldMkLst>
        <pc:spChg chg="mod">
          <ac:chgData name="Carlos Arocha" userId="f629e0de194f0a22" providerId="LiveId" clId="{F8D55610-618D-420F-B545-05B7277C1FE4}" dt="2024-05-24T13:14:50.097" v="17" actId="6549"/>
          <ac:spMkLst>
            <pc:docMk/>
            <pc:sldMk cId="3669169562" sldId="1340"/>
            <ac:spMk id="3" creationId="{2E506A9B-1DD0-4633-88E9-01CA85DB57A6}"/>
          </ac:spMkLst>
        </pc:spChg>
        <pc:inkChg chg="add del">
          <ac:chgData name="Carlos Arocha" userId="f629e0de194f0a22" providerId="LiveId" clId="{F8D55610-618D-420F-B545-05B7277C1FE4}" dt="2024-05-24T13:14:45.685" v="14" actId="478"/>
          <ac:inkMkLst>
            <pc:docMk/>
            <pc:sldMk cId="3669169562" sldId="1340"/>
            <ac:inkMk id="6" creationId="{FA1312E6-BC99-16F2-AB2D-63061031A2D6}"/>
          </ac:inkMkLst>
        </pc:inkChg>
      </pc:sldChg>
      <pc:sldChg chg="addSp delSp add mod">
        <pc:chgData name="Carlos Arocha" userId="f629e0de194f0a22" providerId="LiveId" clId="{F8D55610-618D-420F-B545-05B7277C1FE4}" dt="2024-05-24T13:06:32.031" v="5"/>
        <pc:sldMkLst>
          <pc:docMk/>
          <pc:sldMk cId="1355450199" sldId="1341"/>
        </pc:sldMkLst>
        <pc:inkChg chg="del">
          <ac:chgData name="Carlos Arocha" userId="f629e0de194f0a22" providerId="LiveId" clId="{F8D55610-618D-420F-B545-05B7277C1FE4}" dt="2024-05-24T12:55:05.692" v="3" actId="478"/>
          <ac:inkMkLst>
            <pc:docMk/>
            <pc:sldMk cId="1355450199" sldId="1341"/>
            <ac:inkMk id="6" creationId="{583A57F8-4156-C71D-C020-0E1D596B6A4A}"/>
          </ac:inkMkLst>
        </pc:inkChg>
        <pc:inkChg chg="del">
          <ac:chgData name="Carlos Arocha" userId="f629e0de194f0a22" providerId="LiveId" clId="{F8D55610-618D-420F-B545-05B7277C1FE4}" dt="2024-05-24T12:55:06.892" v="4" actId="478"/>
          <ac:inkMkLst>
            <pc:docMk/>
            <pc:sldMk cId="1355450199" sldId="1341"/>
            <ac:inkMk id="7" creationId="{CC1BCD35-7E5E-3A31-2E1C-E7DC5C5BA615}"/>
          </ac:inkMkLst>
        </pc:inkChg>
        <pc:inkChg chg="add">
          <ac:chgData name="Carlos Arocha" userId="f629e0de194f0a22" providerId="LiveId" clId="{F8D55610-618D-420F-B545-05B7277C1FE4}" dt="2024-05-24T13:06:32.031" v="5"/>
          <ac:inkMkLst>
            <pc:docMk/>
            <pc:sldMk cId="1355450199" sldId="1341"/>
            <ac:inkMk id="8" creationId="{0C9DA342-AEC1-C115-47BC-F0D5BBAC1412}"/>
          </ac:inkMkLst>
        </pc:inkChg>
      </pc:sldChg>
    </pc:docChg>
  </pc:docChgLst>
  <pc:docChgLst>
    <pc:chgData name="Carlos Arocha" userId="f629e0de194f0a22" providerId="LiveId" clId="{25EE4777-ECFB-4589-8DCB-905BB5985061}"/>
    <pc:docChg chg="undo custSel addSld delSld modSld modMainMaster">
      <pc:chgData name="Carlos Arocha" userId="f629e0de194f0a22" providerId="LiveId" clId="{25EE4777-ECFB-4589-8DCB-905BB5985061}" dt="2024-05-23T13:11:54.061" v="6045"/>
      <pc:docMkLst>
        <pc:docMk/>
      </pc:docMkLst>
      <pc:sldChg chg="addSp delSp modSp mod">
        <pc:chgData name="Carlos Arocha" userId="f629e0de194f0a22" providerId="LiveId" clId="{25EE4777-ECFB-4589-8DCB-905BB5985061}" dt="2024-05-18T09:44:33.050" v="1063" actId="6549"/>
        <pc:sldMkLst>
          <pc:docMk/>
          <pc:sldMk cId="2687324220" sldId="256"/>
        </pc:sldMkLst>
        <pc:spChg chg="mod">
          <ac:chgData name="Carlos Arocha" userId="f629e0de194f0a22" providerId="LiveId" clId="{25EE4777-ECFB-4589-8DCB-905BB5985061}" dt="2024-05-18T09:44:33.050" v="1063" actId="6549"/>
          <ac:spMkLst>
            <pc:docMk/>
            <pc:sldMk cId="2687324220" sldId="256"/>
            <ac:spMk id="2" creationId="{25A7BA8D-A2BA-495F-9E8F-6D6E3929E3E0}"/>
          </ac:spMkLst>
        </pc:spChg>
        <pc:spChg chg="add del mod">
          <ac:chgData name="Carlos Arocha" userId="f629e0de194f0a22" providerId="LiveId" clId="{25EE4777-ECFB-4589-8DCB-905BB5985061}" dt="2024-05-18T09:24:39.500" v="542" actId="478"/>
          <ac:spMkLst>
            <pc:docMk/>
            <pc:sldMk cId="2687324220" sldId="256"/>
            <ac:spMk id="3" creationId="{DB2E2B36-B713-11E0-FB7D-97601FD2D914}"/>
          </ac:spMkLst>
        </pc:spChg>
        <pc:spChg chg="add del">
          <ac:chgData name="Carlos Arocha" userId="f629e0de194f0a22" providerId="LiveId" clId="{25EE4777-ECFB-4589-8DCB-905BB5985061}" dt="2024-05-18T09:18:04.290" v="214" actId="478"/>
          <ac:spMkLst>
            <pc:docMk/>
            <pc:sldMk cId="2687324220" sldId="256"/>
            <ac:spMk id="4" creationId="{0356B5F5-339B-D441-F071-22D3117E6002}"/>
          </ac:spMkLst>
        </pc:spChg>
        <pc:spChg chg="add mod">
          <ac:chgData name="Carlos Arocha" userId="f629e0de194f0a22" providerId="LiveId" clId="{25EE4777-ECFB-4589-8DCB-905BB5985061}" dt="2024-05-18T09:32:17.310" v="964" actId="1035"/>
          <ac:spMkLst>
            <pc:docMk/>
            <pc:sldMk cId="2687324220" sldId="256"/>
            <ac:spMk id="7" creationId="{29A3B4AC-E436-91D9-D7B1-D6C07FE93895}"/>
          </ac:spMkLst>
        </pc:spChg>
        <pc:picChg chg="add mod">
          <ac:chgData name="Carlos Arocha" userId="f629e0de194f0a22" providerId="LiveId" clId="{25EE4777-ECFB-4589-8DCB-905BB5985061}" dt="2024-05-18T09:32:17.310" v="964" actId="1035"/>
          <ac:picMkLst>
            <pc:docMk/>
            <pc:sldMk cId="2687324220" sldId="256"/>
            <ac:picMk id="6" creationId="{B3163911-5490-4AA7-A580-4DA289924C32}"/>
          </ac:picMkLst>
        </pc:picChg>
        <pc:picChg chg="mod">
          <ac:chgData name="Carlos Arocha" userId="f629e0de194f0a22" providerId="LiveId" clId="{25EE4777-ECFB-4589-8DCB-905BB5985061}" dt="2024-05-18T09:23:45.209" v="217" actId="14100"/>
          <ac:picMkLst>
            <pc:docMk/>
            <pc:sldMk cId="2687324220" sldId="256"/>
            <ac:picMk id="1028" creationId="{5B6D074F-5723-4E3E-9714-3ADEC3C1B929}"/>
          </ac:picMkLst>
        </pc:picChg>
      </pc:sldChg>
      <pc:sldChg chg="addSp delSp modSp add mod modClrScheme chgLayout">
        <pc:chgData name="Carlos Arocha" userId="f629e0de194f0a22" providerId="LiveId" clId="{25EE4777-ECFB-4589-8DCB-905BB5985061}" dt="2024-05-23T10:08:00.072" v="5921" actId="207"/>
        <pc:sldMkLst>
          <pc:docMk/>
          <pc:sldMk cId="3856763311" sldId="311"/>
        </pc:sldMkLst>
        <pc:spChg chg="mod ord">
          <ac:chgData name="Carlos Arocha" userId="f629e0de194f0a22" providerId="LiveId" clId="{25EE4777-ECFB-4589-8DCB-905BB5985061}" dt="2024-05-18T09:30:41.698" v="871" actId="700"/>
          <ac:spMkLst>
            <pc:docMk/>
            <pc:sldMk cId="3856763311" sldId="311"/>
            <ac:spMk id="2" creationId="{4856E4AD-84A6-E5CF-8F7E-68A1073C6406}"/>
          </ac:spMkLst>
        </pc:spChg>
        <pc:spChg chg="add del mod ord">
          <ac:chgData name="Carlos Arocha" userId="f629e0de194f0a22" providerId="LiveId" clId="{25EE4777-ECFB-4589-8DCB-905BB5985061}" dt="2024-05-18T09:30:20.570" v="869" actId="478"/>
          <ac:spMkLst>
            <pc:docMk/>
            <pc:sldMk cId="3856763311" sldId="311"/>
            <ac:spMk id="3" creationId="{FECCCBA5-9F93-FEE4-4328-21D1C10D2973}"/>
          </ac:spMkLst>
        </pc:spChg>
        <pc:spChg chg="del mod ord">
          <ac:chgData name="Carlos Arocha" userId="f629e0de194f0a22" providerId="LiveId" clId="{25EE4777-ECFB-4589-8DCB-905BB5985061}" dt="2024-05-18T09:30:32.042" v="870" actId="700"/>
          <ac:spMkLst>
            <pc:docMk/>
            <pc:sldMk cId="3856763311" sldId="311"/>
            <ac:spMk id="4" creationId="{8CECBEA4-7A4B-7CEF-94F6-7DA2372ADB12}"/>
          </ac:spMkLst>
        </pc:spChg>
        <pc:spChg chg="mod ord">
          <ac:chgData name="Carlos Arocha" userId="f629e0de194f0a22" providerId="LiveId" clId="{25EE4777-ECFB-4589-8DCB-905BB5985061}" dt="2024-05-18T09:30:41.698" v="871" actId="700"/>
          <ac:spMkLst>
            <pc:docMk/>
            <pc:sldMk cId="3856763311" sldId="311"/>
            <ac:spMk id="5" creationId="{40A107B3-AF62-F759-B004-C68C392DA142}"/>
          </ac:spMkLst>
        </pc:spChg>
        <pc:spChg chg="add del mod ord">
          <ac:chgData name="Carlos Arocha" userId="f629e0de194f0a22" providerId="LiveId" clId="{25EE4777-ECFB-4589-8DCB-905BB5985061}" dt="2024-05-18T09:30:44.610" v="872" actId="478"/>
          <ac:spMkLst>
            <pc:docMk/>
            <pc:sldMk cId="3856763311" sldId="311"/>
            <ac:spMk id="6" creationId="{F34BC82E-E12D-F1E0-7FF3-05C8AC9DBE72}"/>
          </ac:spMkLst>
        </pc:spChg>
        <pc:graphicFrameChg chg="mod modGraphic">
          <ac:chgData name="Carlos Arocha" userId="f629e0de194f0a22" providerId="LiveId" clId="{25EE4777-ECFB-4589-8DCB-905BB5985061}" dt="2024-05-23T10:08:00.072" v="5921" actId="207"/>
          <ac:graphicFrameMkLst>
            <pc:docMk/>
            <pc:sldMk cId="3856763311" sldId="311"/>
            <ac:graphicFrameMk id="7" creationId="{AA25F109-37DA-5FFE-EA34-E647BA81147D}"/>
          </ac:graphicFrameMkLst>
        </pc:graphicFrameChg>
      </pc:sldChg>
      <pc:sldChg chg="modSp mod">
        <pc:chgData name="Carlos Arocha" userId="f629e0de194f0a22" providerId="LiveId" clId="{25EE4777-ECFB-4589-8DCB-905BB5985061}" dt="2024-05-23T10:08:40.848" v="5932" actId="6549"/>
        <pc:sldMkLst>
          <pc:docMk/>
          <pc:sldMk cId="2981758394" sldId="1322"/>
        </pc:sldMkLst>
        <pc:spChg chg="mod">
          <ac:chgData name="Carlos Arocha" userId="f629e0de194f0a22" providerId="LiveId" clId="{25EE4777-ECFB-4589-8DCB-905BB5985061}" dt="2024-05-18T09:45:11.906" v="1075" actId="20577"/>
          <ac:spMkLst>
            <pc:docMk/>
            <pc:sldMk cId="2981758394" sldId="1322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08:40.848" v="5932" actId="6549"/>
          <ac:spMkLst>
            <pc:docMk/>
            <pc:sldMk cId="2981758394" sldId="1322"/>
            <ac:spMk id="3" creationId="{2E506A9B-1DD0-4633-88E9-01CA85DB57A6}"/>
          </ac:spMkLst>
        </pc:spChg>
      </pc:sldChg>
      <pc:sldChg chg="modSp del mod">
        <pc:chgData name="Carlos Arocha" userId="f629e0de194f0a22" providerId="LiveId" clId="{25EE4777-ECFB-4589-8DCB-905BB5985061}" dt="2024-05-20T05:46:19.475" v="3965" actId="47"/>
        <pc:sldMkLst>
          <pc:docMk/>
          <pc:sldMk cId="3154636869" sldId="1324"/>
        </pc:sldMkLst>
        <pc:spChg chg="mod">
          <ac:chgData name="Carlos Arocha" userId="f629e0de194f0a22" providerId="LiveId" clId="{25EE4777-ECFB-4589-8DCB-905BB5985061}" dt="2024-05-20T05:44:02.042" v="3961" actId="20577"/>
          <ac:spMkLst>
            <pc:docMk/>
            <pc:sldMk cId="3154636869" sldId="1324"/>
            <ac:spMk id="2" creationId="{CCF2B98E-45AB-46C9-B094-EBD4CA660B85}"/>
          </ac:spMkLst>
        </pc:spChg>
      </pc:sldChg>
      <pc:sldChg chg="addSp modSp mod">
        <pc:chgData name="Carlos Arocha" userId="f629e0de194f0a22" providerId="LiveId" clId="{25EE4777-ECFB-4589-8DCB-905BB5985061}" dt="2024-05-23T13:11:54.061" v="6045"/>
        <pc:sldMkLst>
          <pc:docMk/>
          <pc:sldMk cId="3146303647" sldId="1325"/>
        </pc:sldMkLst>
        <pc:spChg chg="mod">
          <ac:chgData name="Carlos Arocha" userId="f629e0de194f0a22" providerId="LiveId" clId="{25EE4777-ECFB-4589-8DCB-905BB5985061}" dt="2024-05-20T05:32:55.367" v="2772" actId="20577"/>
          <ac:spMkLst>
            <pc:docMk/>
            <pc:sldMk cId="3146303647" sldId="1325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09:36.744" v="5937" actId="404"/>
          <ac:spMkLst>
            <pc:docMk/>
            <pc:sldMk cId="3146303647" sldId="1325"/>
            <ac:spMk id="3" creationId="{2E506A9B-1DD0-4633-88E9-01CA85DB57A6}"/>
          </ac:spMkLst>
        </pc:spChg>
        <pc:inkChg chg="add">
          <ac:chgData name="Carlos Arocha" userId="f629e0de194f0a22" providerId="LiveId" clId="{25EE4777-ECFB-4589-8DCB-905BB5985061}" dt="2024-05-23T13:11:54.061" v="6045"/>
          <ac:inkMkLst>
            <pc:docMk/>
            <pc:sldMk cId="3146303647" sldId="1325"/>
            <ac:inkMk id="6" creationId="{CA2F6C85-AB4E-D19B-B09D-35724587983D}"/>
          </ac:inkMkLst>
        </pc:inkChg>
      </pc:sldChg>
      <pc:sldChg chg="del">
        <pc:chgData name="Carlos Arocha" userId="f629e0de194f0a22" providerId="LiveId" clId="{25EE4777-ECFB-4589-8DCB-905BB5985061}" dt="2024-05-20T05:46:19.475" v="3965" actId="47"/>
        <pc:sldMkLst>
          <pc:docMk/>
          <pc:sldMk cId="289087393" sldId="1326"/>
        </pc:sldMkLst>
      </pc:sldChg>
      <pc:sldChg chg="del">
        <pc:chgData name="Carlos Arocha" userId="f629e0de194f0a22" providerId="LiveId" clId="{25EE4777-ECFB-4589-8DCB-905BB5985061}" dt="2024-05-20T05:46:19.475" v="3965" actId="47"/>
        <pc:sldMkLst>
          <pc:docMk/>
          <pc:sldMk cId="2575843743" sldId="1327"/>
        </pc:sldMkLst>
      </pc:sldChg>
      <pc:sldChg chg="addSp modSp add mod">
        <pc:chgData name="Carlos Arocha" userId="f629e0de194f0a22" providerId="LiveId" clId="{25EE4777-ECFB-4589-8DCB-905BB5985061}" dt="2024-05-23T12:33:08.078" v="6044"/>
        <pc:sldMkLst>
          <pc:docMk/>
          <pc:sldMk cId="3825052786" sldId="1328"/>
        </pc:sldMkLst>
        <pc:spChg chg="mod">
          <ac:chgData name="Carlos Arocha" userId="f629e0de194f0a22" providerId="LiveId" clId="{25EE4777-ECFB-4589-8DCB-905BB5985061}" dt="2024-05-18T09:55:48.471" v="1821" actId="20577"/>
          <ac:spMkLst>
            <pc:docMk/>
            <pc:sldMk cId="3825052786" sldId="1328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09:16.684" v="5935" actId="12"/>
          <ac:spMkLst>
            <pc:docMk/>
            <pc:sldMk cId="3825052786" sldId="1328"/>
            <ac:spMk id="3" creationId="{2E506A9B-1DD0-4633-88E9-01CA85DB57A6}"/>
          </ac:spMkLst>
        </pc:spChg>
        <pc:inkChg chg="add">
          <ac:chgData name="Carlos Arocha" userId="f629e0de194f0a22" providerId="LiveId" clId="{25EE4777-ECFB-4589-8DCB-905BB5985061}" dt="2024-05-23T12:33:08.078" v="6044"/>
          <ac:inkMkLst>
            <pc:docMk/>
            <pc:sldMk cId="3825052786" sldId="1328"/>
            <ac:inkMk id="6" creationId="{B58191F8-C089-3048-CB28-4CFA482CDFEA}"/>
          </ac:inkMkLst>
        </pc:inkChg>
      </pc:sldChg>
      <pc:sldChg chg="addSp delSp modSp new mod">
        <pc:chgData name="Carlos Arocha" userId="f629e0de194f0a22" providerId="LiveId" clId="{25EE4777-ECFB-4589-8DCB-905BB5985061}" dt="2024-05-23T13:11:54.061" v="6045"/>
        <pc:sldMkLst>
          <pc:docMk/>
          <pc:sldMk cId="3385248518" sldId="1329"/>
        </pc:sldMkLst>
        <pc:spChg chg="del mod">
          <ac:chgData name="Carlos Arocha" userId="f629e0de194f0a22" providerId="LiveId" clId="{25EE4777-ECFB-4589-8DCB-905BB5985061}" dt="2024-05-19T12:12:11.083" v="1978" actId="478"/>
          <ac:spMkLst>
            <pc:docMk/>
            <pc:sldMk cId="3385248518" sldId="1329"/>
            <ac:spMk id="2" creationId="{792BDE06-9C58-B4BC-4AE2-C88D6CAE2567}"/>
          </ac:spMkLst>
        </pc:spChg>
        <pc:spChg chg="add mod">
          <ac:chgData name="Carlos Arocha" userId="f629e0de194f0a22" providerId="LiveId" clId="{25EE4777-ECFB-4589-8DCB-905BB5985061}" dt="2024-05-22T09:46:52.523" v="5535"/>
          <ac:spMkLst>
            <pc:docMk/>
            <pc:sldMk cId="3385248518" sldId="1329"/>
            <ac:spMk id="3" creationId="{00000000-0008-0000-0000-000003080000}"/>
          </ac:spMkLst>
        </pc:spChg>
        <pc:spChg chg="del">
          <ac:chgData name="Carlos Arocha" userId="f629e0de194f0a22" providerId="LiveId" clId="{25EE4777-ECFB-4589-8DCB-905BB5985061}" dt="2024-05-18T09:56:54.491" v="1926" actId="478"/>
          <ac:spMkLst>
            <pc:docMk/>
            <pc:sldMk cId="3385248518" sldId="1329"/>
            <ac:spMk id="3" creationId="{7FB64C30-D856-3207-EE4F-9FC5BE31AF8A}"/>
          </ac:spMkLst>
        </pc:spChg>
        <pc:spChg chg="del">
          <ac:chgData name="Carlos Arocha" userId="f629e0de194f0a22" providerId="LiveId" clId="{25EE4777-ECFB-4589-8DCB-905BB5985061}" dt="2024-05-20T13:53:39.310" v="5442" actId="478"/>
          <ac:spMkLst>
            <pc:docMk/>
            <pc:sldMk cId="3385248518" sldId="1329"/>
            <ac:spMk id="5" creationId="{00090B50-D768-D2C0-2DE3-3375DC1809D2}"/>
          </ac:spMkLst>
        </pc:spChg>
        <pc:spChg chg="add del">
          <ac:chgData name="Carlos Arocha" userId="f629e0de194f0a22" providerId="LiveId" clId="{25EE4777-ECFB-4589-8DCB-905BB5985061}" dt="2024-05-19T10:33:03.289" v="1941" actId="478"/>
          <ac:spMkLst>
            <pc:docMk/>
            <pc:sldMk cId="3385248518" sldId="1329"/>
            <ac:spMk id="6" creationId="{89690EF3-9E20-7B4C-4646-D865002E8BE6}"/>
          </ac:spMkLst>
        </pc:spChg>
        <pc:spChg chg="add del">
          <ac:chgData name="Carlos Arocha" userId="f629e0de194f0a22" providerId="LiveId" clId="{25EE4777-ECFB-4589-8DCB-905BB5985061}" dt="2024-05-19T10:33:12.074" v="1943" actId="478"/>
          <ac:spMkLst>
            <pc:docMk/>
            <pc:sldMk cId="3385248518" sldId="1329"/>
            <ac:spMk id="7" creationId="{73A6584B-F9C0-977F-6AC4-0431ED97F3F5}"/>
          </ac:spMkLst>
        </pc:spChg>
        <pc:spChg chg="add mod">
          <ac:chgData name="Carlos Arocha" userId="f629e0de194f0a22" providerId="LiveId" clId="{25EE4777-ECFB-4589-8DCB-905BB5985061}" dt="2024-05-19T12:12:04.852" v="1955"/>
          <ac:spMkLst>
            <pc:docMk/>
            <pc:sldMk cId="3385248518" sldId="1329"/>
            <ac:spMk id="11" creationId="{00000000-0008-0000-0000-000003080000}"/>
          </ac:spMkLst>
        </pc:spChg>
        <pc:spChg chg="add del mod">
          <ac:chgData name="Carlos Arocha" userId="f629e0de194f0a22" providerId="LiveId" clId="{25EE4777-ECFB-4589-8DCB-905BB5985061}" dt="2024-05-19T12:12:12.963" v="1979" actId="478"/>
          <ac:spMkLst>
            <pc:docMk/>
            <pc:sldMk cId="3385248518" sldId="1329"/>
            <ac:spMk id="14" creationId="{7A89877F-120D-F55A-8FC8-B5508A70B69D}"/>
          </ac:spMkLst>
        </pc:spChg>
        <pc:graphicFrameChg chg="add mod">
          <ac:chgData name="Carlos Arocha" userId="f629e0de194f0a22" providerId="LiveId" clId="{25EE4777-ECFB-4589-8DCB-905BB5985061}" dt="2024-05-22T09:46:49.618" v="5534"/>
          <ac:graphicFrameMkLst>
            <pc:docMk/>
            <pc:sldMk cId="3385248518" sldId="1329"/>
            <ac:graphicFrameMk id="2" creationId="{109CA609-5048-82D1-D8D6-319A2A58C190}"/>
          </ac:graphicFrameMkLst>
        </pc:graphicFrameChg>
        <pc:graphicFrameChg chg="add mod">
          <ac:chgData name="Carlos Arocha" userId="f629e0de194f0a22" providerId="LiveId" clId="{25EE4777-ECFB-4589-8DCB-905BB5985061}" dt="2024-05-20T05:19:20.058" v="2042"/>
          <ac:graphicFrameMkLst>
            <pc:docMk/>
            <pc:sldMk cId="3385248518" sldId="1329"/>
            <ac:graphicFrameMk id="2" creationId="{7C91683B-870A-F214-CF78-8CA3D49D8AD7}"/>
          </ac:graphicFrameMkLst>
        </pc:graphicFrameChg>
        <pc:graphicFrameChg chg="add mod">
          <ac:chgData name="Carlos Arocha" userId="f629e0de194f0a22" providerId="LiveId" clId="{25EE4777-ECFB-4589-8DCB-905BB5985061}" dt="2024-05-22T09:46:52.698" v="5536"/>
          <ac:graphicFrameMkLst>
            <pc:docMk/>
            <pc:sldMk cId="3385248518" sldId="1329"/>
            <ac:graphicFrameMk id="5" creationId="{2C876EBB-4484-9092-0EA0-D1C5984A0FB0}"/>
          </ac:graphicFrameMkLst>
        </pc:graphicFrameChg>
        <pc:graphicFrameChg chg="add mod">
          <ac:chgData name="Carlos Arocha" userId="f629e0de194f0a22" providerId="LiveId" clId="{25EE4777-ECFB-4589-8DCB-905BB5985061}" dt="2024-05-19T12:11:59.382" v="1952"/>
          <ac:graphicFrameMkLst>
            <pc:docMk/>
            <pc:sldMk cId="3385248518" sldId="1329"/>
            <ac:graphicFrameMk id="10" creationId="{18B65F92-4930-C9DC-CB8F-A2F300935DB6}"/>
          </ac:graphicFrameMkLst>
        </pc:graphicFrameChg>
        <pc:picChg chg="add del">
          <ac:chgData name="Carlos Arocha" userId="f629e0de194f0a22" providerId="LiveId" clId="{25EE4777-ECFB-4589-8DCB-905BB5985061}" dt="2024-05-22T09:46:48.314" v="5533" actId="478"/>
          <ac:picMkLst>
            <pc:docMk/>
            <pc:sldMk cId="3385248518" sldId="1329"/>
            <ac:picMk id="6" creationId="{A7BC0378-34DF-AF18-2D35-36984E05CE9C}"/>
          </ac:picMkLst>
        </pc:picChg>
        <pc:picChg chg="add del mod">
          <ac:chgData name="Carlos Arocha" userId="f629e0de194f0a22" providerId="LiveId" clId="{25EE4777-ECFB-4589-8DCB-905BB5985061}" dt="2024-05-19T12:11:58.042" v="1951" actId="478"/>
          <ac:picMkLst>
            <pc:docMk/>
            <pc:sldMk cId="3385248518" sldId="1329"/>
            <ac:picMk id="9" creationId="{D3DA6D5A-0352-0548-027D-DB129012D1CB}"/>
          </ac:picMkLst>
        </pc:picChg>
        <pc:picChg chg="add del mod">
          <ac:chgData name="Carlos Arocha" userId="f629e0de194f0a22" providerId="LiveId" clId="{25EE4777-ECFB-4589-8DCB-905BB5985061}" dt="2024-05-20T05:19:18.667" v="2041" actId="478"/>
          <ac:picMkLst>
            <pc:docMk/>
            <pc:sldMk cId="3385248518" sldId="1329"/>
            <ac:picMk id="12" creationId="{05C5254B-FDF5-DE11-5409-A818F118FD32}"/>
          </ac:picMkLst>
        </pc:picChg>
        <pc:inkChg chg="add">
          <ac:chgData name="Carlos Arocha" userId="f629e0de194f0a22" providerId="LiveId" clId="{25EE4777-ECFB-4589-8DCB-905BB5985061}" dt="2024-05-23T13:11:54.061" v="6045"/>
          <ac:inkMkLst>
            <pc:docMk/>
            <pc:sldMk cId="3385248518" sldId="1329"/>
            <ac:inkMk id="2" creationId="{5B6FF5B3-7537-1436-5751-3BA8D449F41C}"/>
          </ac:inkMkLst>
        </pc:inkChg>
      </pc:sldChg>
      <pc:sldChg chg="addSp modSp add mod">
        <pc:chgData name="Carlos Arocha" userId="f629e0de194f0a22" providerId="LiveId" clId="{25EE4777-ECFB-4589-8DCB-905BB5985061}" dt="2024-05-23T12:33:08.078" v="6044"/>
        <pc:sldMkLst>
          <pc:docMk/>
          <pc:sldMk cId="383483713" sldId="1330"/>
        </pc:sldMkLst>
        <pc:spChg chg="mod">
          <ac:chgData name="Carlos Arocha" userId="f629e0de194f0a22" providerId="LiveId" clId="{25EE4777-ECFB-4589-8DCB-905BB5985061}" dt="2024-05-20T05:19:51.518" v="2061" actId="6549"/>
          <ac:spMkLst>
            <pc:docMk/>
            <pc:sldMk cId="383483713" sldId="1330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11:28.972" v="6032" actId="20577"/>
          <ac:spMkLst>
            <pc:docMk/>
            <pc:sldMk cId="383483713" sldId="1330"/>
            <ac:spMk id="3" creationId="{2E506A9B-1DD0-4633-88E9-01CA85DB57A6}"/>
          </ac:spMkLst>
        </pc:spChg>
        <pc:inkChg chg="add">
          <ac:chgData name="Carlos Arocha" userId="f629e0de194f0a22" providerId="LiveId" clId="{25EE4777-ECFB-4589-8DCB-905BB5985061}" dt="2024-05-23T12:33:08.078" v="6044"/>
          <ac:inkMkLst>
            <pc:docMk/>
            <pc:sldMk cId="383483713" sldId="1330"/>
            <ac:inkMk id="6" creationId="{6F02B937-AAA1-EDB5-062B-BAB263A4F6BF}"/>
          </ac:inkMkLst>
        </pc:inkChg>
      </pc:sldChg>
      <pc:sldChg chg="addSp modSp new mod">
        <pc:chgData name="Carlos Arocha" userId="f629e0de194f0a22" providerId="LiveId" clId="{25EE4777-ECFB-4589-8DCB-905BB5985061}" dt="2024-05-23T12:33:08.078" v="6044"/>
        <pc:sldMkLst>
          <pc:docMk/>
          <pc:sldMk cId="3772002740" sldId="1331"/>
        </pc:sldMkLst>
        <pc:spChg chg="mod">
          <ac:chgData name="Carlos Arocha" userId="f629e0de194f0a22" providerId="LiveId" clId="{25EE4777-ECFB-4589-8DCB-905BB5985061}" dt="2024-05-20T05:28:59.699" v="2667" actId="20577"/>
          <ac:spMkLst>
            <pc:docMk/>
            <pc:sldMk cId="3772002740" sldId="1331"/>
            <ac:spMk id="2" creationId="{A2E952C7-7300-B09B-276B-3539BBCEFE6C}"/>
          </ac:spMkLst>
        </pc:spChg>
        <pc:spChg chg="mod">
          <ac:chgData name="Carlos Arocha" userId="f629e0de194f0a22" providerId="LiveId" clId="{25EE4777-ECFB-4589-8DCB-905BB5985061}" dt="2024-05-23T10:08:53.456" v="5933" actId="12"/>
          <ac:spMkLst>
            <pc:docMk/>
            <pc:sldMk cId="3772002740" sldId="1331"/>
            <ac:spMk id="3" creationId="{50544A05-EAF8-FCF0-543F-E2BABADB8DE1}"/>
          </ac:spMkLst>
        </pc:spChg>
        <pc:inkChg chg="add">
          <ac:chgData name="Carlos Arocha" userId="f629e0de194f0a22" providerId="LiveId" clId="{25EE4777-ECFB-4589-8DCB-905BB5985061}" dt="2024-05-23T12:33:08.078" v="6044"/>
          <ac:inkMkLst>
            <pc:docMk/>
            <pc:sldMk cId="3772002740" sldId="1331"/>
            <ac:inkMk id="6" creationId="{CF51C8EA-857A-C5BA-6C00-6991ED9B982E}"/>
          </ac:inkMkLst>
        </pc:inkChg>
      </pc:sldChg>
      <pc:sldChg chg="addSp modSp add mod">
        <pc:chgData name="Carlos Arocha" userId="f629e0de194f0a22" providerId="LiveId" clId="{25EE4777-ECFB-4589-8DCB-905BB5985061}" dt="2024-05-23T13:11:54.061" v="6045"/>
        <pc:sldMkLst>
          <pc:docMk/>
          <pc:sldMk cId="3432975919" sldId="1332"/>
        </pc:sldMkLst>
        <pc:spChg chg="mod">
          <ac:chgData name="Carlos Arocha" userId="f629e0de194f0a22" providerId="LiveId" clId="{25EE4777-ECFB-4589-8DCB-905BB5985061}" dt="2024-05-20T05:46:28.596" v="3984" actId="20577"/>
          <ac:spMkLst>
            <pc:docMk/>
            <pc:sldMk cId="3432975919" sldId="1332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11:41.522" v="6033" actId="14100"/>
          <ac:spMkLst>
            <pc:docMk/>
            <pc:sldMk cId="3432975919" sldId="1332"/>
            <ac:spMk id="3" creationId="{2E506A9B-1DD0-4633-88E9-01CA85DB57A6}"/>
          </ac:spMkLst>
        </pc:spChg>
        <pc:inkChg chg="add">
          <ac:chgData name="Carlos Arocha" userId="f629e0de194f0a22" providerId="LiveId" clId="{25EE4777-ECFB-4589-8DCB-905BB5985061}" dt="2024-05-23T13:11:54.061" v="6045"/>
          <ac:inkMkLst>
            <pc:docMk/>
            <pc:sldMk cId="3432975919" sldId="1332"/>
            <ac:inkMk id="6" creationId="{56517397-00A1-CDEF-C912-22F93FF3940F}"/>
          </ac:inkMkLst>
        </pc:inkChg>
      </pc:sldChg>
      <pc:sldChg chg="modSp add mod">
        <pc:chgData name="Carlos Arocha" userId="f629e0de194f0a22" providerId="LiveId" clId="{25EE4777-ECFB-4589-8DCB-905BB5985061}" dt="2024-05-23T10:09:02.598" v="5934" actId="12"/>
        <pc:sldMkLst>
          <pc:docMk/>
          <pc:sldMk cId="257985639" sldId="1333"/>
        </pc:sldMkLst>
        <pc:spChg chg="mod">
          <ac:chgData name="Carlos Arocha" userId="f629e0de194f0a22" providerId="LiveId" clId="{25EE4777-ECFB-4589-8DCB-905BB5985061}" dt="2024-05-23T10:09:02.598" v="5934" actId="12"/>
          <ac:spMkLst>
            <pc:docMk/>
            <pc:sldMk cId="257985639" sldId="1333"/>
            <ac:spMk id="3" creationId="{50544A05-EAF8-FCF0-543F-E2BABADB8DE1}"/>
          </ac:spMkLst>
        </pc:spChg>
      </pc:sldChg>
      <pc:sldChg chg="addSp modSp add mod">
        <pc:chgData name="Carlos Arocha" userId="f629e0de194f0a22" providerId="LiveId" clId="{25EE4777-ECFB-4589-8DCB-905BB5985061}" dt="2024-05-23T12:33:08.078" v="6044"/>
        <pc:sldMkLst>
          <pc:docMk/>
          <pc:sldMk cId="4028587968" sldId="1334"/>
        </pc:sldMkLst>
        <pc:spChg chg="mod">
          <ac:chgData name="Carlos Arocha" userId="f629e0de194f0a22" providerId="LiveId" clId="{25EE4777-ECFB-4589-8DCB-905BB5985061}" dt="2024-05-23T10:12:30.255" v="6036" actId="12"/>
          <ac:spMkLst>
            <pc:docMk/>
            <pc:sldMk cId="4028587968" sldId="1334"/>
            <ac:spMk id="3" creationId="{50544A05-EAF8-FCF0-543F-E2BABADB8DE1}"/>
          </ac:spMkLst>
        </pc:spChg>
        <pc:inkChg chg="add">
          <ac:chgData name="Carlos Arocha" userId="f629e0de194f0a22" providerId="LiveId" clId="{25EE4777-ECFB-4589-8DCB-905BB5985061}" dt="2024-05-23T12:33:08.078" v="6044"/>
          <ac:inkMkLst>
            <pc:docMk/>
            <pc:sldMk cId="4028587968" sldId="1334"/>
            <ac:inkMk id="6" creationId="{DF6D5575-2C04-1C6E-CA60-6B882B59EBFD}"/>
          </ac:inkMkLst>
        </pc:inkChg>
      </pc:sldChg>
      <pc:sldChg chg="addSp modSp add mod">
        <pc:chgData name="Carlos Arocha" userId="f629e0de194f0a22" providerId="LiveId" clId="{25EE4777-ECFB-4589-8DCB-905BB5985061}" dt="2024-05-23T12:33:08.078" v="6044"/>
        <pc:sldMkLst>
          <pc:docMk/>
          <pc:sldMk cId="3951748442" sldId="1335"/>
        </pc:sldMkLst>
        <pc:spChg chg="mod">
          <ac:chgData name="Carlos Arocha" userId="f629e0de194f0a22" providerId="LiveId" clId="{25EE4777-ECFB-4589-8DCB-905BB5985061}" dt="2024-05-23T10:12:11.843" v="6035" actId="12"/>
          <ac:spMkLst>
            <pc:docMk/>
            <pc:sldMk cId="3951748442" sldId="1335"/>
            <ac:spMk id="3" creationId="{50544A05-EAF8-FCF0-543F-E2BABADB8DE1}"/>
          </ac:spMkLst>
        </pc:spChg>
        <pc:inkChg chg="add">
          <ac:chgData name="Carlos Arocha" userId="f629e0de194f0a22" providerId="LiveId" clId="{25EE4777-ECFB-4589-8DCB-905BB5985061}" dt="2024-05-23T12:33:08.078" v="6044"/>
          <ac:inkMkLst>
            <pc:docMk/>
            <pc:sldMk cId="3951748442" sldId="1335"/>
            <ac:inkMk id="6" creationId="{AE1C93A4-517E-96F5-C215-5F557B2CF6A3}"/>
          </ac:inkMkLst>
        </pc:inkChg>
      </pc:sldChg>
      <pc:sldChg chg="addSp modSp add mod">
        <pc:chgData name="Carlos Arocha" userId="f629e0de194f0a22" providerId="LiveId" clId="{25EE4777-ECFB-4589-8DCB-905BB5985061}" dt="2024-05-23T11:48:28.590" v="6043" actId="1035"/>
        <pc:sldMkLst>
          <pc:docMk/>
          <pc:sldMk cId="1247074724" sldId="1336"/>
        </pc:sldMkLst>
        <pc:spChg chg="mod">
          <ac:chgData name="Carlos Arocha" userId="f629e0de194f0a22" providerId="LiveId" clId="{25EE4777-ECFB-4589-8DCB-905BB5985061}" dt="2024-05-23T10:11:58.367" v="6034" actId="12"/>
          <ac:spMkLst>
            <pc:docMk/>
            <pc:sldMk cId="1247074724" sldId="1336"/>
            <ac:spMk id="3" creationId="{50544A05-EAF8-FCF0-543F-E2BABADB8DE1}"/>
          </ac:spMkLst>
        </pc:spChg>
        <pc:spChg chg="add mod">
          <ac:chgData name="Carlos Arocha" userId="f629e0de194f0a22" providerId="LiveId" clId="{25EE4777-ECFB-4589-8DCB-905BB5985061}" dt="2024-05-23T11:48:28.590" v="6043" actId="1035"/>
          <ac:spMkLst>
            <pc:docMk/>
            <pc:sldMk cId="1247074724" sldId="1336"/>
            <ac:spMk id="7" creationId="{46C50597-9A9F-7CA4-9730-500FBF508C2F}"/>
          </ac:spMkLst>
        </pc:spChg>
        <pc:picChg chg="add mod">
          <ac:chgData name="Carlos Arocha" userId="f629e0de194f0a22" providerId="LiveId" clId="{25EE4777-ECFB-4589-8DCB-905BB5985061}" dt="2024-05-23T06:46:20.573" v="5617" actId="14100"/>
          <ac:picMkLst>
            <pc:docMk/>
            <pc:sldMk cId="1247074724" sldId="1336"/>
            <ac:picMk id="6" creationId="{0E5C2D55-F75E-6567-1995-A2A47CFECBEF}"/>
          </ac:picMkLst>
        </pc:picChg>
      </pc:sldChg>
      <pc:sldChg chg="modSp add mod">
        <pc:chgData name="Carlos Arocha" userId="f629e0de194f0a22" providerId="LiveId" clId="{25EE4777-ECFB-4589-8DCB-905BB5985061}" dt="2024-05-23T10:03:37.382" v="5886" actId="404"/>
        <pc:sldMkLst>
          <pc:docMk/>
          <pc:sldMk cId="3036741840" sldId="1337"/>
        </pc:sldMkLst>
        <pc:spChg chg="mod">
          <ac:chgData name="Carlos Arocha" userId="f629e0de194f0a22" providerId="LiveId" clId="{25EE4777-ECFB-4589-8DCB-905BB5985061}" dt="2024-05-23T10:01:56.022" v="5739" actId="20577"/>
          <ac:spMkLst>
            <pc:docMk/>
            <pc:sldMk cId="3036741840" sldId="1337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03:37.382" v="5886" actId="404"/>
          <ac:spMkLst>
            <pc:docMk/>
            <pc:sldMk cId="3036741840" sldId="1337"/>
            <ac:spMk id="3" creationId="{2E506A9B-1DD0-4633-88E9-01CA85DB57A6}"/>
          </ac:spMkLst>
        </pc:spChg>
      </pc:sldChg>
      <pc:sldMasterChg chg="modSldLayout">
        <pc:chgData name="Carlos Arocha" userId="f629e0de194f0a22" providerId="LiveId" clId="{25EE4777-ECFB-4589-8DCB-905BB5985061}" dt="2024-05-18T09:42:13.081" v="1049" actId="1035"/>
        <pc:sldMasterMkLst>
          <pc:docMk/>
          <pc:sldMasterMk cId="4166569594" sldId="2147483672"/>
        </pc:sldMasterMkLst>
        <pc:sldLayoutChg chg="modSp mod">
          <pc:chgData name="Carlos Arocha" userId="f629e0de194f0a22" providerId="LiveId" clId="{25EE4777-ECFB-4589-8DCB-905BB5985061}" dt="2024-05-18T09:42:13.081" v="1049" actId="1035"/>
          <pc:sldLayoutMkLst>
            <pc:docMk/>
            <pc:sldMasterMk cId="4166569594" sldId="2147483672"/>
            <pc:sldLayoutMk cId="403261769" sldId="2147483695"/>
          </pc:sldLayoutMkLst>
          <pc:spChg chg="mod">
            <ac:chgData name="Carlos Arocha" userId="f629e0de194f0a22" providerId="LiveId" clId="{25EE4777-ECFB-4589-8DCB-905BB5985061}" dt="2024-05-18T09:40:03.229" v="1025" actId="207"/>
            <ac:spMkLst>
              <pc:docMk/>
              <pc:sldMasterMk cId="4166569594" sldId="2147483672"/>
              <pc:sldLayoutMk cId="403261769" sldId="2147483695"/>
              <ac:spMk id="2" creationId="{00000000-0000-0000-0000-000000000000}"/>
            </ac:spMkLst>
          </pc:spChg>
          <pc:spChg chg="mod">
            <ac:chgData name="Carlos Arocha" userId="f629e0de194f0a22" providerId="LiveId" clId="{25EE4777-ECFB-4589-8DCB-905BB5985061}" dt="2024-05-18T09:42:11.160" v="1048" actId="1035"/>
            <ac:spMkLst>
              <pc:docMk/>
              <pc:sldMasterMk cId="4166569594" sldId="2147483672"/>
              <pc:sldLayoutMk cId="403261769" sldId="2147483695"/>
              <ac:spMk id="5" creationId="{00000000-0000-0000-0000-000000000000}"/>
            </ac:spMkLst>
          </pc:spChg>
          <pc:spChg chg="mod">
            <ac:chgData name="Carlos Arocha" userId="f629e0de194f0a22" providerId="LiveId" clId="{25EE4777-ECFB-4589-8DCB-905BB5985061}" dt="2024-05-18T09:42:13.081" v="1049" actId="1035"/>
            <ac:spMkLst>
              <pc:docMk/>
              <pc:sldMasterMk cId="4166569594" sldId="2147483672"/>
              <pc:sldLayoutMk cId="403261769" sldId="2147483695"/>
              <ac:spMk id="6" creationId="{00000000-0000-0000-0000-000000000000}"/>
            </ac:spMkLst>
          </pc:spChg>
          <pc:spChg chg="mod">
            <ac:chgData name="Carlos Arocha" userId="f629e0de194f0a22" providerId="LiveId" clId="{25EE4777-ECFB-4589-8DCB-905BB5985061}" dt="2024-05-18T09:42:05.484" v="1027" actId="14100"/>
            <ac:spMkLst>
              <pc:docMk/>
              <pc:sldMasterMk cId="4166569594" sldId="2147483672"/>
              <pc:sldLayoutMk cId="403261769" sldId="2147483695"/>
              <ac:spMk id="7" creationId="{00000000-0000-0000-0000-0000000000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30T13:10:18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14926 1553 305 0,'0'0'80'16,"0"0"-6"-16,0 0-30 15,0 0-27-15,0 0 10 16,0 0 7-16,0 0 8 16,0 0 12-16,0 0-16 15,0 0-8-15,0 0-10 0,0 0-2 16,0 0 5-16,0 0-4 16,0 0-7-16,0 0 7 15,0 0 3-15,0 0-9 16,0 0 1-16,0 0-2 15,0 0 2-15,0 0 4 16,0 0 11-16,0 0 3 16,-1-2-13-16,-8 2-14 15,0-2 8-15,-2 2-6 16,-2 0 8-16,0 0-11 16,-4 8 5-16,1 5-9 15,-2 8 4-15,1 6-3 16,0 4 0-16,6 9 0 15,3-1 0-15,3 1 4 16,5 0-4-16,0-6-2 0,12 1 2 16,6-5-1-16,6-6 0 15,5-1-3-15,4-7 3 16,2-4-2-16,2-6-3 16,0-6 1-16,0 0 4 15,-2-6-1-15,-1-11 1 16,-4-7-7-16,-3-4 4 15,-4-4-8-15,-4-4-3 16,-3-1 12-16,-6-3 1 16,-7-2-1-16,-3-2 2 0,0-1 1 15,-16 0-1 1,-11 4 1-16,-7 8-1 0,-6 6 5 16,-4 11 1-1,2 6-1-15,1 9 3 0,5 1-2 16,6 11-6-16,6 14-8 15,11 12-48-15,5 7-128 16,7 9-224-16</inkml:trace>
  <inkml:trace contextRef="#ctx0" brushRef="#br0" timeOffset="1141.13">19810 1524 394 0,'0'0'91'0,"0"0"-3"16,0 0 6-16,0 0-12 16,0 0-9-16,0 0-16 15,-47-10-14-15,37 10-7 0,-4 0-1 16,-3 14 1-1,-3 7-12-15,-4 5 11 0,0 5-1 16,1 2-7-16,5 5-5 16,0 4-10-16,7-3-5 15,5 1 0 1,5-5-4-16,1-1-1 0,3-2-2 16,13-3-5-16,8-1 5 15,4-7-1-15,7-7 1 16,2-7-3-16,3-7 1 15,2 0-3-15,-1-10-1 16,-2-13-2-16,-3-6 2 0,-3-2-2 16,-6-3-3-16,-7 1-4 15,-6 3 6-15,-6 2 4 16,-7 1 1-16,-1 1 1 16,0 1-1-16,-13-4 3 15,-8-2-16 1,-4 2 12-16,-7-1-12 0,1 6-19 15,0 7 3-15,3 6-46 16,5 5-53-16,5 5-133 16</inkml:trace>
  <inkml:trace contextRef="#ctx0" brushRef="#br0" timeOffset="3376.4">14959 2835 157 0,'0'0'244'0,"0"0"-199"16,0 0 55-16,0 0-40 15,0 0 9-15,0 0 10 16,-37 34-12-16,28-28-11 16,0 1-7-16,0 0 3 15,-3 3-5-15,0-1-18 16,-1 2 10-16,1 2-14 16,0 3 7-16,-1 2-28 15,2 4 7-15,3 7-10 16,1 2 6-16,6 2-4 15,1 5-3-15,0-4 1 16,13 1 2-16,7-2-3 0,5-6 0 16,5-4-3-16,4-6-3 15,3-6 4-15,0-4 2 16,-1-6-5-16,-1-1 5 16,-2 0 1-16,-5 0-1 15,0-9-1-15,-3-7 1 16,2-2 0-16,-2-8-1 15,1-2-4-15,1-4 5 16,-3 0 3-16,0 2-3 16,-6 0 0-16,-7 5 5 15,-3 1-5-15,-6 1-1 16,-2 3 1-16,0 1 2 0,-21 1 2 16,-6 0-3-16,-4 1 2 15,-5 3-3-15,0 4 0 16,0 0-3-16,2 6-13 15,5 4-35-15,4 0-74 16,6 4-175-16</inkml:trace>
  <inkml:trace contextRef="#ctx0" brushRef="#br0" timeOffset="4928.52">15025 2839 336 0,'0'0'123'0,"0"0"-62"16,0 0 33-16,0 0-16 15,0 0-13-15,0 0-9 16,0 0 8-16,-90 16-3 15,74-7-22-15,4-2-6 16,1-3 3-16,7 1-22 16,0-4-14-16,4 2-5 15,0 0-70-15,5-3-186 16,9 1-34-16</inkml:trace>
  <inkml:trace contextRef="#ctx0" brushRef="#br0" timeOffset="6730.4">19717 2882 308 0,'0'0'84'0,"0"0"-60"15,0 0 40-15,0 0 15 16,0 0-24-16,0 0 3 15,-30-15-4-15,24 15 13 16,-1 0-14-16,-2 0-5 16,-3 0-17-16,-2 4 2 15,0 10-11-15,-3 5 6 16,-2 5-11-16,0 3-1 16,2 3-2-16,2 6-1 15,8 4-2-15,2 2-10 16,5 1 2-16,0-1 1 0,11-7-3 15,9-6 1-15,6-7 1 16,5-5-3-16,3-9 1 16,5-4-2-1,1-4 2-15,-1 0 2 0,0-5 0 16,-1-9-3-16,-4-4-1 16,-3-3-1-16,-2-3 4 15,-4-2 1-15,-1-6-3 16,-5-3-2-16,-4 0 2 15,-4-1 4-15,-3 6 1 16,-5 1-2-16,-3 4-1 16,0 2 2-16,-1 4-2 15,-15-2 4-15,-7 2-6 16,-1-1-3-16,-4-1 1 0,-2 3 0 16,3-1-19-16,2 4 17 15,7 5-21-15,1 3-2 16,8 7-33-16,-1 0-117 15,3 17-135-15</inkml:trace>
  <inkml:trace contextRef="#ctx0" brushRef="#br0" timeOffset="8432.62">567 4237 531 0,'0'0'65'15,"0"0"6"-15,0 0 42 16,0 0-24-16,0 0-22 15,0 0-8-15,-86 5-3 16,76 6-18-16,3 4-15 16,-1 9-16-16,2 9 1 0,6 5-3 15,0 8-3 1,0 2 2-16,3 1-2 0,11-2 3 16,3-4 0-16,6-7-3 15,1-6-2-15,9-10-1 16,3-4 1-16,2-11 0 15,1-5 3-15,-2 0-3 16,-1-16 0-16,0-8-1 16,-5-3 1-16,0-3 0 15,-5-3 0-15,-2-1-1 16,-8 3 0-16,-4 2 1 16,-6 6-1-16,-6 4 1 15,0 1 0-15,-18 1 12 16,-9-3 7-16,-9 1-17 0,-11-2 9 15,-7 0-11-15,-7-1 0 16,0 3-5 0,4 3 3-16,8 6-20 0,13 5 10 15,15 5-10-15,9 0-48 16,12 18-175-16,0 8-39 16</inkml:trace>
  <inkml:trace contextRef="#ctx0" brushRef="#br0" timeOffset="10006.39">15040 4343 214 0,'0'0'100'0,"0"0"-38"15,0 0 22 1,0 0-15-16,0 0 4 0,0 0-3 16,-48 0 3-1,40 0-6-15,-3 0-14 0,-1 0 0 16,-3 0-24-16,0 3 1 15,-4 6 7-15,2 3-4 16,-2 5-10-16,1 6-8 16,4 6-7-16,2 6-5 15,5 5 0 1,7-1 0-16,0 0-3 0,6-4 1 16,15-6 1-16,3-6-2 15,6-3 1-15,-1-7-1 16,3-4 0-16,1-6 0 15,-4-3 0-15,1 0-1 0,-5-11 1 16,-2-7 0-16,-5-8 11 16,0-5-9-16,-6-2-1 15,-3-6 0-15,-4 0 2 16,-5 1-3-16,0 0 0 16,-2 4-1-16,-16 5-3 15,-11 4 2-15,-2 4-12 16,-5 7 11-16,0 10-20 15,1 4-25-15,2 16-81 16,2 14-89-16,5 7-171 16</inkml:trace>
  <inkml:trace contextRef="#ctx0" brushRef="#br0" timeOffset="10827.72">14979 5650 404 0,'0'0'78'0,"0"0"-6"16,0 0 60-16,-90 23-60 15,69-3-12-15,0 9-3 16,1 4-15-16,3 7 8 0,4 1-25 15,5 1 7-15,8-3-4 16,0-3-9-16,13-5-15 16,10-2-1-16,4-7 1 15,6-5-2-15,1-4 1 16,2-8-3-16,1-5 0 16,-1 0 1-16,-2-21-1 15,-1-5 2-15,-2-4-1 16,-4-4 5-16,-5 0-4 15,-8 1-2-15,-8 1-1 16,-6 7 0-16,0 2 2 16,-6 3-2-16,-14 6 2 15,-5 3-2-15,-5 3 1 0,-4 1-18 16,-4 4-39-16,0 0-53 16,2 3-24-16,5 0-27 15,6 6-125-15</inkml:trace>
  <inkml:trace contextRef="#ctx0" brushRef="#br0" timeOffset="11669.88">15001 7048 187 0,'0'0'283'0,"0"0"-259"0,0 0 63 0,0 0-4 16,0 0-13 0,0 0-10-16,-79-15-12 0,63 15 3 15,-2 0-1-15,-2 7-7 16,-4 9 3-16,1 5-12 16,-1 5-18-16,4 7 8 15,4 5-8-15,11 0-3 16,5 2-8-16,2-4-2 15,22-2-3-15,10-4 1 16,11-8-1-16,3-12 0 16,7-8-1-16,0-2-3 0,-3-11 0 15,-4-15 1 1,-6-7 1-16,-8-4 2 0,-9-1 0 16,-8-1-3-16,-13 0 4 15,-4 3-1-15,-7 2 9 16,-19 5-9-16,-7 3 0 15,-8 2-1-15,-2 3 1 16,-5 5-5-16,3 4-10 16,5 12-12-16,5 0-40 15,13 24-47-15,7 7-75 16,12 6-113-16</inkml:trace>
  <inkml:trace contextRef="#ctx0" brushRef="#br0" timeOffset="12554.28">14979 8452 371 0,'0'0'45'0,"0"0"13"0,0 0 45 16,0 0-37-16,-91 61-10 15,73-43-1-15,-2 4 11 16,4 4-17-16,1 5 2 16,4-1-10-16,7 4-8 15,4-4-20-15,0 1-6 16,20-5 0-16,9-5-3 15,7-5-1-15,9-7 1 16,3-9-1-16,2 0 5 16,1-12-6-16,-5-8 3 15,-1-6-5-15,-6-2 4 16,-8-5-5-16,-6-2 2 16,-9-2-1-16,-13-3 4 15,-3 1-3-15,-6-1 4 16,-20 7 0-16,-8 3 4 0,-8 3 1 15,-7 5-10-15,-5 5 0 16,-1 5-1 0,3 9-11-16,8 3-11 0,11 15-4 15,11 12-91-15,12 3-85 16,7 3-87-16</inkml:trace>
  <inkml:trace contextRef="#ctx0" brushRef="#br0" timeOffset="13592.22">15013 11123 340 0,'0'0'38'0,"0"0"45"16,0 0-5-16,0 0-17 16,0 0-22-16,0 0 8 15,-94-16 29-15,74 16-29 16,-3 4 3-16,-3 8-4 15,3 7-20-15,0 5 15 16,2 7-8-16,6 5-11 16,5 7-12-16,10 2 3 15,0 0-7-15,15-1-4 0,13-7-2 16,6-9 0-16,7-10 0 16,2-12 0-16,2-6 0 15,-2-7 0-15,-3-20 0 16,-4-5 2-16,-5-8 5 15,-7-2-5-15,-7-2-1 16,-8-1 1-16,-6 0 1 16,-3 2 1-16,-5 6-2 15,-16 5-2-15,-7 5 3 16,-5 4 1-16,-7 9-8 16,0 4-4-16,-2 10-11 15,6 4-32-15,3 21-40 0,11 8-79 16,4 6-63-16</inkml:trace>
  <inkml:trace contextRef="#ctx0" brushRef="#br0" timeOffset="14388.23">15058 12323 254 0,'0'0'104'0,"0"0"-46"0,0 0 27 0,0 0 0 16,0 0-27-16,0 0 6 15,-68 7-17-15,54 2-4 16,0 3 12-16,-4 5-20 15,-1 3-2-15,-2 4 9 16,-3 10 0-16,1 7-22 0,0 7 13 16,2 4-7-16,5 0-8 15,7-4-7-15,7-6 2 16,2-6-1-16,6-8-1 16,17-7-9-16,8-7 0 15,5-10-2-15,1-4-2 16,5 0 2-16,-5-15 10 15,-4-6-9-15,-3-3-1 16,-8-4 2-16,-5 0-2 16,-6-3 4-16,-6-2-3 15,-4-4 4-15,-1-2 2 16,0 2-3-16,-9 2-3 16,-7 5-1-16,-3 3-2 15,-2 8 1-15,-6 3 0 0,-1 6-6 16,-1 8-7-1,4 2-24-15,7 0-3 16,5 8-28-16,5 9-89 0,5 2-70 16,1 7-99-16</inkml:trace>
  <inkml:trace contextRef="#ctx0" brushRef="#br0" timeOffset="15188.28">15062 13730 113 0,'0'0'264'0,"0"0"-220"0,0 0 38 0,0 0 25 0,0 0-51 0,0 0 17 16,-97 83 4-16,76-46-15 15,2 5-1-15,0 7-10 16,2 4 5-16,5-2-11 15,8-3-13-15,4-5-1 16,0-10-27-16,22-7 3 16,9-6-3-16,8-10-6 15,6-9 3-15,3-1-1 16,-2-8 2-16,-1-13-1 16,-5-7 0-16,-4-5-1 0,-8-6 0 15,-5-2-3-15,-10-3 1 16,-4 2 2-16,-9 1-2 15,0 7 5 1,-16 4-1-16,-10 5 0 0,-3 5-2 16,-6 3-7-16,-2 4-1 15,-4 2-31 1,1 5-28-16,4 4-37 0,8 2-95 16,8 0-62-16</inkml:trace>
  <inkml:trace contextRef="#ctx0" brushRef="#br0" timeOffset="16774.04">10082 15086 274 0,'0'0'178'0,"0"0"-150"16,0 0 68-16,-73 82-28 15,64-50-23-15,4 6-7 16,5 2 7-16,0 2-3 16,8-3-5-16,16-3 0 15,3-8-22-15,8-4 13 16,1-7-11-16,6-7-3 15,7-6-3-15,2-4-1 0,1-4 0 16,2-15-5-16,-6-5-1 16,-2-6 2-16,-9-3-2 15,-5-3-1-15,-10 0 0 16,-7 2-3-16,-6 2 0 16,-9 6 1-16,0 3-1 15,-13 4 1-15,-16 2-1 16,-7 2-1-16,-7-1-12 15,-8 2-7-15,-5-2-36 16,-1 2-18-16,6 3-49 16,11 3 48-16,16 2-3 15,9 5-73-15</inkml:trace>
  <inkml:trace contextRef="#ctx0" brushRef="#br0" timeOffset="24667.43">14909 16452 279 0,'0'0'186'15,"0"0"-148"-15,0 0 67 16,0 0-28-16,0 0-26 15,0 0 15-15,-52 0-13 16,36 3 21-16,-3 7-14 16,2 0-6-16,-2 8-16 15,4 3-1-15,2 6-6 16,5 8-15-16,7 6-1 16,1 3-7-16,4-3-7 15,19-3 2-15,3-6-3 16,6-5 0-16,2-6 2 0,-1-5-2 15,3-8 1-15,1-8-1 16,-2 0 0-16,-1-3 0 16,1-15 3-1,-3-7 1-15,-2-5-2 0,-5-4 1 16,-1-3 4-16,-6-1-7 16,-6 1 1-16,-4-1 1 15,-8 6 8-15,0 2-9 16,-5 3 9-16,-15 4-4 15,-4 0-6-15,-5 5 1 16,-4 4-2-16,-5 3-1 16,-3 9-12-16,1 2-21 15,1 0-29-15,6 0-52 0,7 7-117 16,4-3-71-16</inkml:trace>
  <inkml:trace contextRef="#ctx0" brushRef="#br0" timeOffset="28301.55">5250 9722 320 0,'0'0'44'16,"0"0"-2"-16,0 0-20 15,0 0-21-15,0 0 5 0,0 0 11 16,0 0 37-1,4 0 19-15,-4 0-21 0,0 0 5 16,0 0-7-16,0 0-1 16,0 0-26-16,0 0-5 15,0 0-12-15,0 0 6 16,0 0 1-16,0 0 14 16,0 0 14-16,0 6 11 15,-7 6-30-15,-1 8-16 16,2 3 6-16,2 9 9 15,2 5-9-15,2 5 6 16,0 4 0-16,3-3 7 0,14 0-12 16,4-8-7-1,4-6-3-15,3-4 1 0,2-8-1 16,1-6 0-16,2-7-5 16,0-4 2-16,-3 0-1 15,3-3 1-15,-3-9 1 16,1-5 4-16,0-2-2 15,-2-2-3-15,-3-3 1 16,-3-1 3-16,-5-4 0 16,-6-5-6-16,-2-1 7 15,-7-3-5-15,-3 2 3 16,0 3 7-16,-6 5 0 16,-9 4-3-16,-8 2-3 15,-3 3 4-15,-7 2-7 0,-5 1 0 16,-1 5-1-16,-3 5 0 15,-3 4-5-15,2 2 0 16,0 0-4-16,4 5-15 16,6 4 0-16,6 1-27 15,9-2-22-15,6 3-81 16,9 1-76-16,3 2-199 16</inkml:trace>
  <inkml:trace contextRef="#ctx0" brushRef="#br0" timeOffset="57196.84">19874 2813 104 0,'0'0'18'0,"0"0"1"16,0 0 52-16,0 0 11 0,0 0 18 15,0 0-8-15,0 0-9 16,0 0-15-16,0 0-4 16,0 0-16-1,0 0-16-15,0 0-3 0,0 0-13 16,0 0 0-16,0 0 2 15,0 0-8-15,0 0-5 16,0 0 13-16,0 0 7 16,0 0-3-16,0 0-9 15,0 0 5-15,0 0 2 16,0 0-13-16,0 0 16 16,0 0-9-16,-2 0 1 0,-1 0-5 15,-1 0 9-15,-4-1-16 16,-2 1 5-16,-2-2 6 15,-6 2-4-15,0 0-7 16,-3 2-3-16,0 8 1 16,-1 0-2-16,1 1 1 15,7-1-1-15,4 1-19 16,4 2-23-16,6 3-71 16,0 1-114-16,0 6-75 15</inkml:trace>
  <inkml:trace contextRef="#ctx0" brushRef="#br0" timeOffset="65789.8">23816 4843 279 0,'0'0'96'15,"0"0"-42"-15,0 0 6 16,0 0-8-16,0 0-6 16,0 0-12-16,0 0-9 15,-10-11-13-15,10 11 0 0,0 0 7 16,0 0 7-16,0 0 4 16,0 0-10-16,0 0 3 15,0 0 10-15,0 0-7 16,0 0-7-16,7 0 4 15,4-1-7-15,3 0-5 16,4-2-7-16,1 0 5 16,5 0-7-16,3-1-1 15,0 0-1-15,4 0 3 16,2 0-3-16,3-2 1 0,0-1-1 16,2 0 0-1,5 1 1-15,1-1 5 0,5 2-6 16,3 0 2-16,-2 2-2 15,2 2 0-15,-6 1 2 16,0 0-4-16,-2-1 2 16,2-1 0-16,2-1 0 15,7 0 13 1,0 1 19-16,4-3-30 0,1 0 1 16,0-1 10-16,1 0-2 15,0 1-11-15,-3-1 2 16,-1 2 5-16,-3 0-3 15,-4 3-4-15,-5-1 9 16,-2 2-8-16,-4 0 0 16,0 0 6-16,2 0-4 0,3 0 3 15,3 0 9-15,2 0-14 16,3 0 6-16,-6 0 10 16,3 0-3-16,-2 0-6 15,0 0 6-15,5-1 2 16,1-3-10-16,4 1 9 15,1-3-4-15,1 2-10 16,1 1 2-16,0 1 1 16,-2 2-3-16,-4 0-1 15,-2 0 1-15,-3 0-1 0,-4 0 2 16,1 0 0 0,-3 0 4-16,-2 2 7 15,2 2-10-15,0 2 0 16,8-2 14-16,5 2 0 0,6-2-13 15,0 0 9-15,7 0-7 16,3-1-5-16,5 3 2 16,4 0 9-16,4-3-10 15,-2 3 2-15,1-2 5 16,-3 1-9-16,0-4 6 16,0 3 9-16,-2-2-10 15,-1-2 2-15,-2 3 0 16,3-2 0-16,-3 2-7 15,-3 0 10-15,-6 4-8 16,-13-1-2-16,-11-1 0 16,-12 2 2-16,-8 1 0 0,-10-3-2 15,-4 0-1-15,0-1 1 16,-3 3 3 0,0 2 3-16,2-1 7 0,3 1 1 15,3 0-7-15,1-2 7 16,7 0 1-16,2 1-12 15,3 1 7-15,3 0-6 16,0 3 3-16,-1-4-6 16,-3 1 0-16,-8-2-1 15,-6-4 9-15,-6-1-7 16,-5-2-1-16,-1 0 3 16,0 0 0-16,0 0 5 15,0 2-2-15,0-2-4 16,0 0-2-16,0 0-1 0,0 0-2 15,0 0-5-15,0 0-17 16,0 0-8-16,0 1-23 16,0-1-29-16,0 0-17 15,5 0-43-15,2 0-253 16</inkml:trace>
  <inkml:trace contextRef="#ctx0" brushRef="#br0" timeOffset="66962.53">28691 4947 168 0,'0'0'57'0,"0"0"-16"0,0 0-5 15,0 0 19-15,0 0-20 16,0 0 2-16,6-23 2 16,-6 23 39-16,0 0-17 15,0 0 2-15,0 0 9 16,0 0-14-16,6 0-27 15,5 0-5-15,8 0 17 16,8 0 14-16,4-1-24 16,2 1-5-16,3 0-14 15,-2 0 4-15,-1 0 3 16,-5 0-1-16,-5 0-12 16,-4 1-2-16,-6 4 14 15,-5-4-2-15,-3 1-9 16,-4-2-6-16,-1 0 8 15,3 0-3-15,-2 0-8 0,1 2 0 16,2 0 1-16,-1-1 1 16,2-1-2-16,-4 0 3 15,1 0-6-15,-1 0 3 16,2 0-13-16,2 0-20 16,5 0-17-16,2 0-25 15,1-1-89-15,1-5-55 16,-3-1-30-16</inkml:trace>
  <inkml:trace contextRef="#ctx0" brushRef="#br0" timeOffset="67658.31">29110 4764 326 0,'0'0'95'0,"0"0"2"16,0 0 5-16,0 0 10 0,0 0-30 16,0 0-22-16,-1 0-19 15,1 0-13-15,0 0-4 16,0 0-21-16,5 0 23 15,6 8 11-15,0 1-18 16,5-1 7-16,-1 0-5 16,1-2 2-16,-2 1-16 15,-2-1 3-15,-2-1-6 16,-2-1 4-16,-2 0-3 16,-2-3 1-16,-1 0-3 15,0 0-2-15,-3 1 0 16,1-1 3-16,-1 2-4 15,0 2 2-15,0 4 6 16,0 2 2-16,-4 6 1 16,-9 2 2-16,-6 4 2 15,-3 2-15-15,0-1 4 0,-2-2 0 16,1-1 1 0,3-3-4-16,1-1 3 0,2-3-2 15,5-4 2-15,5-4-4 16,4-3-2-16,3-1 2 15,0-2 0-15,0 0-6 16,0 0 5-16,0 0-8 16,0 0 9-16,6-11 0 15,10-7 4-15,-1-1-9 0,3-8 10 16,-2-3-5 0,1-3 2-16,-4-6-1 0,0 2 0 15,-7 2-1 1,-1 10 1-16,-3 8-1 0,-2 11 0 15,0 6 2-15,0 0-2 16,0 13-10-16,-10 10-20 16,-3 7-19-16,1-1-40 15,2-1-149-15,-5-4-411 16</inkml:trace>
  <inkml:trace contextRef="#ctx0" brushRef="#br0" timeOffset="69444.17">22917 7764 351 0,'0'0'77'0,"0"0"-11"0,0 0-9 16,0 0-4-16,0 0-4 15,0 0 2-15,75-13-17 16,-42 6-25-16,5 1 0 16,6-2 21-16,8-2-10 15,5-2-13-15,4 3 4 0,9-1-11 16,9 2 1-16,6 1 5 15,8-1-3-15,6 3 0 16,1 0 4-16,5 3-6 16,2 2 9-16,5 0-2 15,8 0 9-15,5 0 1 16,8 0 11-16,3 0-19 16,2 0-2-16,0 0-2 15,-3-2 14-15,1-1-13 16,-3-1 2-16,2 1 0 15,3-1-2-15,2-3 3 0,2 1-4 16,1-4-5 0,-3 1 0-16,1-2 4 0,-6-1-3 15,-2 1 0 1,0 1-4-16,-2 0 4 0,-2 0 2 16,-3 3-3-16,-9 1 6 15,-5 4-4-15,-5 0 3 16,-4 2-5-16,-9 0 3 15,-6 0-2-15,-7 0 9 16,-6 0-7-16,-4 0-3 16,-4 0 4-16,-1 0-2 15,-4 0 11-15,-4 0-5 0,-8 0-2 16,-10 0 2 0,-6 2-4-16,-4 2-1 0,-3 3-4 15,-2 0 1-15,4 1 12 16,0 1 1-16,3-4-8 15,1 0 14-15,1-2-8 16,5-2-8-16,5 2 12 16,4 0 6-16,7 1-17 15,5 0 17-15,3 2-21 16,-1-2 20-16,0 0-18 16,-6 1 4-16,-4 1 3 15,-8-1 4-15,-8 0 0 16,-8 1-8-16,-4-1-5 15,-4 3 3-15,0-3 2 16,-1 2 3-16,2 1-6 0,-1-1 1 16,0 1 4-1,4 1-4-15,-1-1 0 0,1 0-2 16,-2 1 5 0,-4-3-4-16,0-1-3 0,-7-1 0 15,-3-1 0-15,-2-2 0 16,-3-1 0-16,-1 0-2 15,-1 0 2-15,-1 0 0 16,0 0-7-16,2 0-9 16,-1 0-22-16,4 0-14 15,1-7-25-15,1-5-33 16,-4-2-155-16,-3-2-317 16</inkml:trace>
  <inkml:trace contextRef="#ctx0" brushRef="#br0" timeOffset="70309.7">29434 7484 48 0,'0'0'184'0,"0"0"-134"16,0 0 4-16,0 0 19 15,0 0-8-15,0 0-19 16,0 0 6-16,-48 2 4 15,47-2 10-15,-1 0-5 16,2 4-12-16,0-1-5 16,0 3 4-16,6-2-2 15,9 1-11-15,2 1-6 0,4 1-3 16,1 0-3 0,1 0-12-16,2 0-3 0,-1 0 9 15,-1 0-14-15,-3-1 12 16,-1 1-10-16,-3-2 6 15,-3 0-11-15,-6-2 4 16,-2 0 0-16,-4-2-3 16,-1 4 4-1,0 1 7-15,0 1 2 0,0 3 18 16,-1 1-16-16,-7 0-4 16,-1 2-2-16,0 2-2 15,-4 2-1-15,-2 1 4 16,-3 2-8-16,-1 1 4 15,2 0 2-15,-2 1-9 16,1-1 1-16,0-1 0 0,3-2-1 16,0-4 0-16,8-6 0 15,2-2 1-15,2-5-1 16,3 0 0-16,0-1 6 16,0 0-5-16,0 0 6 15,0 0-1-15,0 0 0 16,0 0-6-16,0-5 1 15,1-11 4-15,10-4-5 16,1-5-2-16,3-7-1 16,-1-4-3-16,2 0-1 15,-6-2 2-15,0 3 2 16,-4 12-1-16,-2 8 3 16,-4 10 0-16,0 5 2 0,0 0 4 15,0 3-5-15,-12 11-5 16,1 2 3-16,1-1 1 15,5-3-3-15,5-4 4 16,0 0-14-16,0-2 7 16,0-3-18-16,0 0-15 15,0-2-5-15,2 0-66 16,5 1-107-16,-4-1-111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30T12:20:42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10327 5806 242 0,'0'0'98'0,"0"0"-30"0,0 0 22 16,0 0-54-16,0 0-21 15,0 0-2-15,0 0 15 16,-8 0-1-16,8 0-5 15,0 0 25-15,0 0-7 16,0 0 3-16,0 0-1 16,0 0-13-16,0 0-13 0,0 0 1 15,0 0-4 1,0 0-5-16,0 0-2 0,0 0 20 16,0 0-6-16,0 0-4 15,0 0 1-15,0 0-7 16,0 5-2-16,0 9-1 15,0 6-3-15,0 3-4 16,0 4 0-16,0-1 1 16,0-1 0-16,0 0-1 15,0 0-1-15,0-1-3 16,0-2-3-16,3-2-9 16,0-5 3-16,-1-2-13 15,-2-7-4-15,0-3-11 16,0-3-11-16,0 0-14 15,0 0-28-15,0-7-25 16,0-12-32-16,0 1 13 0</inkml:trace>
  <inkml:trace contextRef="#ctx0" brushRef="#br0" timeOffset="341.33">10258 5815 67 0,'0'0'183'0,"0"0"-129"0,0 0 33 16,0 0-24-16,-3-75-4 16,3 64-25-16,5 2-9 15,2 1-9-15,0 2-3 0,4 2-1 16,1 1 4-16,4 3 5 16,5 0-14-16,-1 0 1 15,-1 11 0-15,-1 6-3 16,-3 5 1-16,-5 1-3 15,-8 2-1-15,-2-2 2 16,0-2 5-16,-2-2 29 16,-13-2 24-16,-2-2-5 15,-3-3-23-15,-1-5-17 16,5-1-8-16,2-3-7 16,5-3-2-16,5 0-4 0,4 0-71 15,0 0-103 1,3 0-107-16</inkml:trace>
  <inkml:trace contextRef="#ctx0" brushRef="#br0" timeOffset="914.83">10498 5949 141 0,'0'0'243'0,"0"0"-190"0,0 0 46 0,0 0-42 16,0 0-33-16,14 82 5 15,-4-74 5-15,-1-2-2 16,-1-2 0-16,3-4-8 16,-3 0-6-16,7 0 8 15,0-8-7-15,-2-10 40 16,4-2-24-16,-5-3-21 16,-1 0-4-16,-2 4-5 15,-4 2 3-15,0 4-7 0,-4 7 3 16,1 4 3-1,-2 2-6-15,1 0 5 0,1 0 20 16,-1 17-12 0,2 9-13-16,1 9 1 0,-1 4-2 15,2-1 0 1,1-3 0-16,0 0 4 0,4-5-2 16,-1-3 2-16,-1-4-1 15,1-4-3-15,-1-3 2 16,0-6-2-16,-2-2-7 15,-3-4-3-15,0-1-20 16,-1-1-8-16,-2-2-41 16,1 0-47-16,-1 0-31 15,0-15-71-15</inkml:trace>
  <inkml:trace contextRef="#ctx0" brushRef="#br0" timeOffset="1262.53">10821 5723 356 0,'0'0'176'16,"0"0"-90"-16,0 0 49 0,0 0-54 16,16 79-14-16,-13-53-10 15,5 1 0-15,-4 3-25 16,2 2-6-16,-2-2-6 16,1 1-11-16,-2-2-8 15,0-2 0-15,0-2-2 16,-2-4-6-16,-1-2-22 15,0-5-49-15,0-7-97 16,-4-5-126-16</inkml:trace>
  <inkml:trace contextRef="#ctx0" brushRef="#br0" timeOffset="1489.2">10734 5973 587 0,'0'0'163'0,"0"0"-49"16,0 0-52-16,0 0-49 16,0 0 1-16,0 0 35 15,57-28-33-15,-36 18 3 16,1-3-17-16,-4 1-2 16,1-4-14-16,-1-1-41 15,-4 0-64-15,-2-1-1 16,-4 1-102-16,-5-2-142 15</inkml:trace>
  <inkml:trace contextRef="#ctx0" brushRef="#br0" timeOffset="1938.67">10926 5693 357 0,'0'0'139'16,"0"0"-47"-16,0 0-22 15,0 0-18-15,0 0 15 16,13 74-10-16,-6-42 10 15,2 1-27-15,-2 1 10 16,-2-5-22-16,-1-2-15 16,-2-7-4-16,1-3-6 15,-3-8-2-15,0-3 4 16,0-3-2-16,0-3-3 0,0 0 1 16,0 0 2-16,0 0-3 15,0 0 2-15,0-6-2 16,4-6 0-16,-1-4 0 15,3 0 0-15,0 1 0 16,2 1 0-16,-2 4 1 16,2 4-2-16,-3 1 1 15,6 2-1-15,-1 1 1 16,-1 2-1-16,0 0 2 16,0 0-2-16,7 8 1 15,-2 7 0-15,2 5 4 16,-2 1-3-16,-1 4 4 15,-3 2-5-15,-5-2 1 0,-2-2-1 16,-3-3 0-16,0-4-3 16,0-8-2-16,0-3-3 15,0-5-51-15,0 0-55 16,0 0-110-16,-3-10-54 16</inkml:trace>
  <inkml:trace contextRef="#ctx0" brushRef="#br0" timeOffset="2307.81">11241 5947 207 0,'0'0'317'0,"0"0"-233"0,0 0 63 0,0 0-64 15,0 0-48-15,0 0 29 16,-22 53-21-16,21-31-14 16,1 2-7-16,0-4-10 15,0-4 3-15,7-5-14 16,11-7-1-16,1-4 0 16,4 0 3-16,1-14 2 15,-2-9-5-15,-3-3 16 16,-5-3-15-16,-7 2-1 15,-7 3 5-15,0 5-5 16,-4 4 1-16,-13 7-2 16,-4 6-4-16,1 2-7 0,-4 7-22 15,4 15-29-15,2 5-81 16,3 1-81-16,7-2-104 16</inkml:trace>
  <inkml:trace contextRef="#ctx0" brushRef="#br0" timeOffset="2723.34">11411 6014 370 0,'0'0'52'16,"0"0"42"-16,0 0-29 15,0 0-35-15,0 0 15 16,0 0 1-16,-4 24-11 16,1-35 12-16,-1-8-47 15,1-1 8-15,3-3-7 16,0-1 10-16,0 1-1 16,0 0-8-16,10 2 19 0,0 4-11 15,1 7-9 1,-2 6 5-16,6 4-6 0,-3 0-1 15,2 10 1 1,3 11 22-16,2 2-18 16,2 0 0-16,-1-1 104 15,-4-5-97-15,-4 0-10 0,-4-3 1 16,-3-1-1-16,-2 0 1 16,-1-2-2-16,-2-2-2 15,0 0-24-15,0-4-21 16,0 0-94-16,0-3-68 15,0-2-210-15</inkml:trace>
  <inkml:trace contextRef="#ctx0" brushRef="#br0" timeOffset="2974.1">11767 6075 467 0,'0'0'62'0,"0"0"29"0,0 0-45 0,0 0-46 0,-2 88-1 16,-1-72-110-16,-2-6-280 0</inkml:trace>
  <inkml:trace contextRef="#ctx0" brushRef="#br0" timeOffset="4126.87">11989 5761 372 0,'0'0'29'15,"0"0"50"-15,0 0 7 16,0 0-25-16,0 0 12 16,24 84 2-16,-21-59-6 15,-2 5-11-15,-1-1-23 16,2 1 0-16,-2-3-4 16,0-2-15-16,1-5-7 15,1-5-5-15,-1-5-2 16,-1-6-2-16,2-1 3 15,-2-3-3-15,0 0 0 0,0-4-7 16,0-17-2 0,-3-7-2-16,-5-8 6 0,2-2-5 15,2-3 5-15,2-1 4 16,2 1-2-16,0 4 3 16,0 7 0-16,11 7 0 15,-2 8-1-15,2 7-2 16,2 6-6-16,-3 2 3 15,5 0 3-15,-3 8 0 16,4 10 3-16,-4 5 1 0,-2 6-1 16,-5 1 5-1,-5 1 1-15,0-4 0 0,0-2-1 16,-2-6 6 0,-9-4 2-16,0-1-6 0,-1-4-3 15,2-6 4-15,2 0-7 16,2-2 6-16,3-1 0 15,3-1-5-15,0 0-2 16,0 0-2-16,0 0-8 16,6 0 6-16,11 2 2 15,5 4 2-15,-1 2 9 16,4 3 7-16,-2 5-9 16,1 1 0-16,-2 0-4 15,0-4-3-15,-4-1 0 16,0-6-40-16,-4-4-42 15,-3-2-165-15,-3 0-148 0</inkml:trace>
  <inkml:trace contextRef="#ctx0" brushRef="#br0" timeOffset="4292.04">12368 6036 347 0,'0'0'225'0,"0"0"-191"0,0 0 77 0,0 0-25 0,12 75-37 0,-12-45-28 16,0 1-21-1,0-1-28-15,0-5-150 0,-3-2-294 16</inkml:trace>
  <inkml:trace contextRef="#ctx0" brushRef="#br0" timeOffset="5448.21">12681 5761 135 0,'0'0'166'16,"0"0"-90"-16,0 0 28 15,0 0-25-15,0 0-5 16,0 0 21-16,0-11 4 16,-10 11-17-16,1 0-31 15,-3 0 6-15,-3 0-22 16,1 7-10-16,0 7-17 15,0 1-3-15,5 3-2 16,0 0-3-16,3-1 0 16,3-2 0-16,3-1-5 0,0-2 3 15,6-4-14-15,12-2-4 16,6-5 6-16,0 1-10 16,3-1-4-16,-3 1-29 15,-7 3 29-15,-9 4 17 16,-7 4 11-16,-1 3 7 15,-6 4 23-15,-13-2 11 16,-5-1 12-16,-1-2-22 16,2-5-16-16,-2-2-3 15,6-4-11-15,4-4-1 16,3 0-3-16,9 0-31 16,3 0-55-16,0-8-164 0,3-5-21 15</inkml:trace>
  <inkml:trace contextRef="#ctx0" brushRef="#br0" timeOffset="5838.12">12832 5778 363 0,'0'0'119'0,"0"0"2"0,0 0 32 16,0 0-78-16,0 0-34 16,0 0 4-1,-21 88 9-15,18-60-12 0,3-2-11 16,0-5-16-16,3-5-1 16,12-3-11-16,4-5 0 15,2-3-3-15,0-5-1 16,1 0 1-16,-1-7 2 15,-3-10 1-15,-3-1-3 16,-3-5 2-16,-7-3-1 16,-5-3-1-16,0 1 2 15,-6 1-1-15,-11 7-1 0,-2 6-5 16,-2 6-18-16,0 7-6 16,2 1-45-16,-1 2-71 15,7 12-50-15,1 5-26 16</inkml:trace>
  <inkml:trace contextRef="#ctx0" brushRef="#br0" timeOffset="6129.41">12906 5912 187 0,'0'0'300'16,"0"0"-240"-16,0 0 44 16,0 0-5-16,0 0-16 15,0 0 1-15,69 76-20 16,-60-64-16-16,-3-4-23 16,-2 0-14-16,1-4 2 15,-2-3-13-15,0 1 0 16,0-2-2-16,0 0-20 15,0 0-55-15,1-7-43 16,-2-9-34-16,-1 2-129 16</inkml:trace>
  <inkml:trace contextRef="#ctx0" brushRef="#br0" timeOffset="6631.46">13096 5785 456 0,'0'0'106'0,"0"0"-34"15,0 0 0-15,0 0 10 16,0 0-14-16,0 0 5 0,10 67-11 15,-10-49-10-15,0 0-22 16,0-2-5-16,0-2-4 16,0-1-10-16,0-2-8 15,0 0-2-15,0-4 0 16,0-1 1-16,3-4-2 16,-3 0-1-16,2-1 1 15,-1-1-3-15,2 0 2 16,3 0-2-16,3 0 3 15,9 0 2-15,1 0 0 16,1-3 0-16,-2 1 11 16,-3 2-8-16,-1 0 9 15,0 0 1-15,2 0-3 16,-1 0 3-16,5 0-5 0,-5 1-9 16,-2 0 1-1,-2 1-2-15,-5-2-2 0,-3 0-4 16,0 0-3-16,-1 1-20 15,1 2-17-15,2 0-44 16,-1 1-128-16,-2 3-128 16</inkml:trace>
  <inkml:trace contextRef="#ctx0" brushRef="#br0" timeOffset="6898.42">13430 5988 364 0,'0'0'233'0,"0"0"-200"16,0 0 71-16,0 0-69 15,5 72-25-15,-5-57-10 16,0-2-45-16,0-5-83 0,0-5-87 16</inkml:trace>
  <inkml:trace contextRef="#ctx0" brushRef="#br0" timeOffset="8187.1">13748 5761 32 0,'0'0'232'0,"0"0"-162"15,0 0 6-15,0 0-10 16,0 0-17-16,0 0-6 16,0-1 9-16,0-2 10 15,2 0-17 1,-2 2-5-16,0-2 5 0,0 0 2 15,0 1-7-15,0-3-3 16,0 0-2-16,0 0-11 16,-8 1-2-16,-3 3-7 15,1 1 7-15,-5 0-3 16,1 5-4-16,-2 15-8 0,3 5-7 16,2 5 0-1,5 1 0-15,6-2 0 0,0-6-1 16,0-3 1-16,14-7-3 15,1-3-1-15,4-6-11 16,1-3 10-16,0-1-10 16,1 0-9-16,-4 0-10 15,-3-5-2-15,-1-1-30 16,-6 2-65-16,-1 0-33 16,-2 2-86-16</inkml:trace>
  <inkml:trace contextRef="#ctx0" brushRef="#br0" timeOffset="8612.57">13928 5707 476 0,'0'0'83'0,"0"0"1"0,0 0-17 16,0 0-12-16,0 0 1 15,7 79-18-15,-2-54 4 16,-2-1-10-16,2-2-17 16,-4-4-11-16,2-2-4 15,-1-5-1-15,-1-5-32 16,-1-2-92-16,0-4-92 15,0 0-274-15</inkml:trace>
  <inkml:trace contextRef="#ctx0" brushRef="#br0" timeOffset="8832.21">13864 5863 453 0,'0'0'266'15,"0"0"-212"-15,0 0 9 16,0 0-42-16,0 0 37 16,0 0-13-16,54-11-19 15,-33 2-10-15,-3 2-16 16,-1 0-21-16,2 3-39 16,-3 0-85-16,-4 1-87 0,-2 1-275 15</inkml:trace>
  <inkml:trace contextRef="#ctx0" brushRef="#br0" timeOffset="9079.25">14104 5753 472 0,'0'0'79'15,"0"0"28"-15,0 0-12 0,0 0-21 16,5 90-11 0,-1-70-25-16,-2-2-15 0,5-1-18 15,-4-1-5-15,0-5 0 16,-1-2-25-16,-1-4-72 16,-1-3-87-16,0-2-146 15</inkml:trace>
  <inkml:trace contextRef="#ctx0" brushRef="#br0" timeOffset="9282.18">14037 5852 503 0,'0'0'155'0,"0"0"-138"15,0 0 37-15,0 0 14 16,0 0 13-16,0 0-28 15,58-3-27-15,-43 3-19 16,0 0-7-16,-1-2 0 16,0 1-40-16,-1 1-92 15,0-3 25-15,-3 1-227 16</inkml:trace>
  <inkml:trace contextRef="#ctx0" brushRef="#br0" timeOffset="10431.93">14324 5929 448 0,'0'0'94'0,"0"0"-40"0,0 0 21 15,0 0-14-15,0 0 4 16,0 0-6-16,0 0 10 15,4 32-9-15,-4-22-11 16,0 3-15-16,0-1-30 16,0-4-1-16,0 1-3 15,0-6-28-15,0-3-71 16,0 0-147-16,0 0-281 16</inkml:trace>
  <inkml:trace contextRef="#ctx0" brushRef="#br0" timeOffset="17163.12">14612 5610 282 0,'0'0'93'16,"0"0"0"-16,0 0-6 15,0 0-22-15,0 0 7 16,0 0 27-16,0 0-18 15,4 0-26-15,-4 0-9 16,0 0-9-16,0 0-4 16,0 0-9-16,0 0-8 0,0 3-4 15,0 7-7-15,0 3-3 16,0 5 0-16,1 6 0 16,4 4 6-16,0 5-8 15,2 2 0 1,-1 3 0-16,1 0 0 0,-4-6 1 15,2 0-2-15,-2-7-4 16,0-5-13-16,-2-8-14 16,-1-5-42-16,0-7-10 15,0 0-75-15,-4-11-174 16</inkml:trace>
  <inkml:trace contextRef="#ctx0" brushRef="#br0" timeOffset="17380.06">14468 5723 241 0,'0'0'294'16,"0"0"-232"-16,0 0 74 0,0 0-44 15,0 0-64-15,0 0-3 16,-3-60 7-16,21 47-1 16,6 2-1-16,0 1-15 15,4 1-14-15,-2 4-1 16,-1 3-8-16,-1 2-68 15,0 0-83-15,-5 3-47 16,-5 11-134-16</inkml:trace>
  <inkml:trace contextRef="#ctx0" brushRef="#br0" timeOffset="17761.9">14771 5735 330 0,'0'0'276'16,"0"0"-193"-16,0 0 96 16,0 0-106-16,0 0-36 15,0 0-13-15,-34 76-6 16,25-45 1-16,3-2-4 16,0-5-9-16,6-5-2 15,0-8 0-15,0-4-1 16,0-3-6-16,3-4-1 0,5 0-1 15,2 0 5-15,-1-13 1 16,0-2-1-16,0-2 1 16,-2 1 2-16,-2 7-1 15,-2 3-2 1,-3 5 1-16,1 1-1 0,-1 0 1 16,2 0-1-16,2 11-3 15,1 1-1-15,1 0-3 16,2-6-23-16,0-1-31 15,1-5-30-15,0 0-23 16,-2-5-24-16,-1-11 37 16,-1-5-50-16</inkml:trace>
  <inkml:trace contextRef="#ctx0" brushRef="#br0" timeOffset="17848.4">14771 5735 503 0</inkml:trace>
  <inkml:trace contextRef="#ctx0" brushRef="#br0" timeOffset="18123.02">14771 5735 503 0,'79'-42'49'0,"-79"69"27"0,2 5 3 0,8-2-31 0,-2-1-6 15,-1-5-2-15,-1-9-8 16,-3-6-15-16,-1-7-11 16,-1-2-5-16,2 0-2 15,-2-8 5-15,1-13-4 0,2-2 12 16,1 0-12-1,0 3 0-15,1 7-11 0,-2 6-20 16,2 7-11-16,-2 0-11 16,-1 15 42-16,-1 9 11 15,-2 5 2-15,0-2 3 16,0-3 15-16,-5-5 18 16,-5-3 3-16,1-6 3 15,0-6-4-15,1-3-13 16,0-1-27-16,2 0-7 15,1-15-42-15,5-4-62 16,0-5-49-16,0-1-95 16</inkml:trace>
  <inkml:trace contextRef="#ctx0" brushRef="#br0" timeOffset="18608.36">14974 5604 639 0,'0'0'101'16,"0"0"21"-16,0 0-45 16,0 0-22-16,0 0 5 15,8 108-19-15,-4-68-3 16,0-3-19-16,-1-3-10 16,2-5-8-16,-2-10 3 15,2-2-4-15,1-5-2 16,-1-4-11-16,0-2-32 15,-2-3-2-15,-2-3 9 0,-1 0-8 16,0 0-13 0,0 0-2-16,2 0 49 0,2 0 12 15,1 0 2-15,1-5-1 16,1-2 8-16,4 0 2 16,-1-3-3-16,5-6 38 15,0-1-13-15,1-3-24 16,-2-1-7-16,-4-1 5 15,-4 1-7-15,-4 4 0 16,-2 5 4-16,0 2 0 16,0 7 11-16,-9 3 16 15,-3 0-13-15,0 11-7 16,-1 14-11-16,2 5-2 16,2 6-7-16,0 0-1 0,5-3-18 15,4-5-19-15,0-9-50 16,0-6-48-16,8-8-62 15,3-5-90-15</inkml:trace>
  <inkml:trace contextRef="#ctx0" brushRef="#br0" timeOffset="18976">15222 5788 320 0,'0'0'211'0,"0"0"-183"0,0 0 75 16,0 0-49-16,0 0-21 16,-42 89 16-16,39-69-11 15,0-2-6-15,3-1-10 16,0-6-11 0,0-1-3-16,0-6-5 0,3-2-2 15,5-2-1-15,-1 0 2 16,0 0-2-16,-2 0 0 15,-1 0 0-15,2-6 6 16,-3 0-3-16,0 4-2 16,0 0 1-16,-3 2-1 15,2 0-1-15,-2 0 0 0,3 0-9 16,1 0 8-16,1 2 1 16,-1-1-7-16,4-1-24 15,-2 0-54-15,1-3-20 16,-1-9-11-16,-3-4-127 15</inkml:trace>
  <inkml:trace contextRef="#ctx0" brushRef="#br0" timeOffset="19082.32">15222 5788 377 0</inkml:trace>
  <inkml:trace contextRef="#ctx0" brushRef="#br0" timeOffset="19291.36">15222 5788 377 0,'58'107'49'0,"-46"-94"53"0,1 0-17 0,1-3-16 0,7-3 32 0,-2-4-9 0,-1-3-69 15,3 0-11-15,-3 0-4 16,-6-10 5-16,-3-6 22 16,-5-5-4-16,-1-6 5 15,1-1-12-15,-4 1-2 16,0 4-18-16,0 8-2 15,0 7 2-15,0 2-4 16,-4 5-10-16,0 1-27 16,1 0-35-16,0 7-97 0,0 6-33 15,3 3-72-15</inkml:trace>
  <inkml:trace contextRef="#ctx0" brushRef="#br0" timeOffset="34389.94">9896 6033 201 0,'0'0'161'0,"0"0"-113"15,0 0 4-15,0 0-18 16,0 0-14-16,0 0 3 16,0 0 11-16,0 0 10 15,0 0 20-15,0 0 15 16,0 0 0-16,0 0-20 16,0 0-14-16,0-2-7 15,0 2-18-15,0 0 0 16,0 0-12-16,0 0 8 15,0 0-8-15,0 0-7 0,0 0 7 16,0 0-5 0,3 0 0-16,7 0 9 0,4 0-7 15,0 0 5-15,1 0-2 16,-3 0-7-16,2 0 1 16,-5 0 1-16,-3 0-3 15,1 0 0-15,-4 0-2 16,0 0-5-16,-3 0-5 15,0-3-35-15,0 2-54 16,0 1-100-16,0 0-137 0</inkml:trace>
  <inkml:trace contextRef="#ctx0" brushRef="#br0" timeOffset="35238.55">9943 6722 112 0,'0'0'79'0,"0"0"-7"15,0 0 16-15,0 0-23 16,0 0-3-16,0 0 23 16,0-1-10-16,0 1 10 15,0 0-30-15,0 0-13 16,0 0-15-16,0 0-18 15,6 1 36-15,5 5 18 16,5-3-21-16,-2 0-10 16,-1-3-10-16,-2 0-3 15,0 0-7-15,-3 0 0 0,-2 0-8 16,1 0 2 0,-4 0-5-16,-1 0 0 0,1 0-1 15,-3 0-13-15,0 0-19 16,0 0-13-16,0 0-61 15,0 0-55-15,0 0-105 16</inkml:trace>
  <inkml:trace contextRef="#ctx0" brushRef="#br0" timeOffset="37933.43">10379 6654 141 0,'0'0'265'0,"0"0"-234"16,0 0 34-16,0 0-19 15,0 0-26-15,0 0 12 16,0-2 6-16,0 0 20 15,0 1 1-15,0-1 5 16,0 1-15-16,0-4-6 0,0 2-19 16,0-3-7-16,-6 1-10 15,-2-4 0-15,-3 5-2 16,-4-1-2-16,-2 4-2 16,1 1 2-1,-2 0 20-15,0 1-16 0,3 8 9 16,3 5-14-16,2 0-2 15,10 0 0-15,0 2-8 0,6-1-2 16,16-2-4 0,2-2 4-16,4-4-11 0,-1-1 20 15,-3 1-3-15,-6 0 3 16,-3 2 0 0,-8 2 1-16,-4 1 0 0,-3 3 0 15,0 0 2-15,-6-1 2 16,-13 1 2-16,-5-6-3 15,2-2-3-15,1-4 2 16,5-3-1-16,7 0-2 16,4 0-23-16,5 0-83 15,3-9-47-15,18-1 60 16,0-1-41-16,3 4-35 16</inkml:trace>
  <inkml:trace contextRef="#ctx0" brushRef="#br0" timeOffset="38550.43">10484 6774 187 0,'0'0'95'0,"0"0"21"16,0 0-20-16,0 0-35 0,41-86-14 15,-33 62-20-15,-4 0 1 16,-2 2 1-16,-2 6-7 16,0 3-3-16,0 7 14 15,-5 2 5-15,-5 4-15 16,-2 0-11-16,-3 12 15 15,0 12-14-15,0 8-11 16,6 4-2-16,-1 2 6 16,7-5-6-16,3-3 2 15,0-7-1-15,0-8 5 16,16-6-6-16,2-7-1 16,3-2-7-16,1 0 1 0,-2-13 3 15,-1-3-7-15,-2 1-21 16,-3 2 9-16,-3 3-4 15,-1 3-12-15,-2 5 8 16,-2 2 12-16,-3 0-32 16,1 2 51-16,1 7 7 15,-1 0 0-15,-1-2 11 16,-2-1 5-16,1-5-7 16,-2-1 15-16,0 0 2 0,0 0-1 15,0-8-18 1,0-11 5-16,0-5-1 15,0-2-12-15,0-2-4 16,0 1 1-16,3 2-1 0,8 2-4 16,-1 6 1-16,0 4 1 15,2 6 0-15,0 7-15 16,0 0 15-16,3 11 1 16,-3 11 9-16,0 3-3 15,-2 3-1-15,-1 0 2 16,-4-3 11-16,-1-5-1 15,-2-8-10-15,1-5-6 16,1-6-2-16,-4-1-8 16,0 0-24-16,0 0-35 0,3 0-33 15,0-4 15-15,0-2-57 16,0 3-87-16</inkml:trace>
  <inkml:trace contextRef="#ctx0" brushRef="#br0" timeOffset="38963.15">10920 6628 164 0,'0'0'213'0,"0"0"-173"0,0 0 65 0,0 0-19 16,0 0 3-1,0 0-14-15,-22-7-12 16,9 7-15-16,1 7 8 16,0 3-10-16,0 1-11 0,3-1-20 15,4-2-2-15,4 1-6 16,1-2-7-16,0 1-4 16,1-1-10-16,12 1-1 15,3 0 1-15,-1-1 1 16,1 1 8-16,-4 3-7 15,-3 2 5-15,-2 2-2 16,-4 3 9-16,-3-1 5 0,0-2-3 16,0 0 0-1,-7-8-2-15,-8-1-4 0,0-4-13 16,-3-2-20-16,1 0-30 16,3-6-27-16,8-7-34 15,4-1-46-15,2 2-95 16</inkml:trace>
  <inkml:trace contextRef="#ctx0" brushRef="#br0" timeOffset="39295.25">10942 6745 377 0,'0'0'177'0,"0"0"-97"15,0 0 33-15,0 0-34 16,0 0-3-16,0 0-11 15,20 62-13-15,-11-49-3 0,3-4-42 16,0-3 3-16,2-5 2 16,2-1-4-16,2 0-4 15,-3-14 1-15,-3-4-3 16,-2-3 2-16,-5-2-3 16,-5 1 5-16,0 1-3 15,-15 4-2-15,-3 5-1 16,-6 2-10-16,-4 9-17 15,1 1 8-15,3 0-17 0,1 11 1 16,10 7-34-16,6-2-38 16,7 0-36-16,0-3 0 15,10-4-52 1</inkml:trace>
  <inkml:trace contextRef="#ctx0" brushRef="#br0" timeOffset="39599.82">11158 6882 292 0,'0'0'61'16,"0"0"-8"-16,0 0-3 16,0 0-30-16,0 0 12 15,0 0 5-15,-17-80-9 0,13 52 1 16,1 3-8-1,0-1 1-15,3 3-2 0,0 6-5 16,0 2-7-16,6 7-7 16,3 2 0-16,1 6-1 15,4 0 0-15,-1 5 10 16,3 7-10-16,-2 1-15 16,1 0-5-16,-3-3-31 15,0-3-74-15,-2-4 51 16,-2-3-41-16</inkml:trace>
  <inkml:trace contextRef="#ctx0" brushRef="#br0" timeOffset="40713.85">11364 6674 173 0,'0'0'66'0,"0"0"13"0,0 0-3 16,0 0 16 0,0 0 2-16,0 0-11 15,-9-6 10-15,0 6-1 16,0 0-3-16,-2 0-23 0,1 0-25 15,1 2-10-15,3 5-2 16,3-1-29-16,1 1 5 16,2 3-5-16,0 0-7 15,0 1-13-15,10-1-3 16,0-2-21-16,-1-1 30 16,-3 0-13-16,-2-1 19 15,-1 2 1-15,-3 2 7 0,0 3 9 16,0 0-3-1,0-1 1-15,-1-2-2 0,-7 0 0 16,1-5-5-16,0-2 3 16,4-1-3-16,1-2 0 15,2 0-15-15,0 0-54 16,0 0-88-16,0 0 68 16,13 0 43-16,2 0-21 15,3 0-32-15,-1 0-42 16,2 0-104-16</inkml:trace>
  <inkml:trace contextRef="#ctx0" brushRef="#br0" timeOffset="40847.21">11453 6904 238 0,'0'0'130'16,"0"0"-107"-16,0 0 78 15,0 0 50-15,0 0-10 16,0 0-7-16,6 81-54 0,-10-73-47 16,1 0-21-16,0-5-12 15,3-3 0-15,-2 0-40 16,2 0-58-16,-1 0-166 15</inkml:trace>
  <inkml:trace contextRef="#ctx0" brushRef="#br0" timeOffset="42366.89">11738 6836 813 0,'0'0'51'0,"0"0"94"16,0 0-70-16,0 0-62 0,0 0-13 15,0 0 0 1,-4 3-1-16,4-3-11 0,0 0-10 16,0 0-19-16,0 1-32 15,1-1-98-15,4 2-27 16,1 1-132-16</inkml:trace>
  <inkml:trace contextRef="#ctx0" brushRef="#br0" timeOffset="42562.9">11887 6853 112 0,'0'0'462'0,"0"0"-446"15,0 0 33-15,0 0 29 0,0 0 3 16,0 0-1 0,21 5-29-16,-18-5-18 0,0 0-23 15,0 0-10 1,2 0-9-16,-2 0-64 0,3 0-120 16,1 0-42-16</inkml:trace>
  <inkml:trace contextRef="#ctx0" brushRef="#br0" timeOffset="42748.9">12065 6888 334 0,'0'0'243'0,"0"0"-234"0,0 0 122 15,0 0-56-15,0 0 11 16,0 0-57-16,28 5-28 15,-28-5-1-15,0 0-84 16,0 0-147-16</inkml:trace>
  <inkml:trace contextRef="#ctx0" brushRef="#br0" timeOffset="64458.14">12301 6880 109 0,'0'0'115'0,"0"0"-56"16,0 0-5-16,0 0-6 16,0 0 12-16,0 0 0 15,0 0 4-15,0 0-19 16,0 0-4-16,0 2 0 15,-2-1-7-15,1 1-8 16,-1-1 5-16,2-1-13 16,-1 0 2-16,1 0 1 15,0 0 1-15,0 0-9 16,0 0 4-16,0 0 4 0,0 0-3 16,0 0 1-16,0 0-16 15,0 0 10-15,0 0-12 16,0 2 1-16,0-1 1 15,0 1 2-15,-2 4 8 16,1 3-13-16,-1 0 5 16,-1 5-5-16,0-1 8 15,0 3-4-15,-1 0-1 16,-2-1 2-16,1 0-5 16,2-1-2-16,0-1-22 15,2-3-54-15,-4-4-99 16,1-3-126-16</inkml:trace>
  <inkml:trace contextRef="#ctx0" brushRef="#br0" timeOffset="65714.88">12565 6695 155 0,'0'0'159'0,"0"0"-116"0,0 0 42 16,0 0-28-16,0 0-15 15,0 0 10-15,-3-11-2 16,-2 10 6-16,2 1 8 15,-4 0-7-15,2 0-9 16,-2 0-7-16,-2 0-1 16,-1 14-16-16,-1 6-13 15,2 6-4-15,-3 4-4 16,5 3 0-16,1-3 5 16,4-3-6-16,2-7 1 15,0-6-3-15,5-5-1 16,7-6-13-16,1-3-1 0,-1 0 9 15,3-20 6-15,-2-7 3 16,-1-8 1-16,-4-3 0 16,-2-2-4-16,-3 1 5 15,-3 2-3-15,0 2 2 16,0 1-3-16,0 4-1 16,0 8 0-16,0 5-1 15,0 8 1-15,-2 8 1 16,2 1 4-16,0 7-6 15,0 20 1-15,3 8-9 16,6 5 6-16,1-1-5 0,0-5-1 16,-1-6 4-1,1-6-9-15,0-5 7 16,-1-7 4-16,0-4-5 16,0-3 5-16,-3-3-3 0,-1 0 6 15,1 0 2-15,-1 0 10 16,3-11 2-16,1-7-10 15,3-3 5-15,-2-4-7 16,-2-2-2-16,-2-3 0 16,-3 3 2-16,-3 2-4 15,0 5 0-15,0 8 2 16,-6 3 2-16,-8 8 1 16,0 1 2-16,-5 7-4 15,3 18 3-15,0 12-2 16,1 5-1-16,4 0 0 15,7-2-1-15,4-6 0 0,0-7 0 16,6-6-2 0,9-7 0-16,4-11-11 0,3-3 2 15,0 0-17 1,-2-1-21-16,1-14-13 0,-3 1-65 16,-3-1 1-16,-1 3-178 15</inkml:trace>
  <inkml:trace contextRef="#ctx0" brushRef="#br0" timeOffset="66042.2">12854 6676 475 0,'0'0'31'0,"0"0"25"15,0 0 49-15,21 73-33 16,-16-55-1-16,-1-2-18 15,-1-3-13-15,1-6-10 16,-2-4-13-16,-1-3-11 16,1 0 1-16,-1 0-3 15,4-6-2-15,-1-10 4 16,2-4 1-16,2-1-6 16,-1-4 1-16,-1 1 0 0,0 0-2 15,-3 3 8 1,0 4-6-16,0 3-2 0,-3 7-1 15,0 3 1-15,0 1 0 16,0 3-9-16,3 0-16 16,-3 0-41-16,1 0-50 15,2 0-28-15,-1 0-56 16,1 0 45-16</inkml:trace>
  <inkml:trace contextRef="#ctx0" brushRef="#br0" timeOffset="66240.06">13066 6670 381 0,'0'0'128'15,"0"0"-54"-15,0 0 38 0,0 0-31 16,0 0-35-16,0 0 3 16,25 77-19-16,-23-65-19 15,-1-4-7-15,-1-1-4 16,0-2-50-16,0-5-80 15,0 0-139-15</inkml:trace>
  <inkml:trace contextRef="#ctx0" brushRef="#br0" timeOffset="66404.7">13038 6536 416 0,'0'0'1'16,"0"0"54"-16,0 0-38 0,0 0-17 16,0 0-56-16,0 0-217 15</inkml:trace>
  <inkml:trace contextRef="#ctx0" brushRef="#br0" timeOffset="67118.07">13221 6649 400 0,'0'0'66'16,"0"0"16"-16,0 0 0 15,0 0 0-15,0 0 14 16,0 0-32-16,2 0-16 16,-8 1-6-16,-3 9-6 15,0 3-14 1,-3 2 1-16,1 5-5 0,2 1-1 16,1 1-5-16,5-3-4 0,1 0-6 15,2-4 0-15,0-2-1 16,0-3-1-16,9-2-1 15,4-4-7-15,-1-1 8 16,5-3-6-16,-4 0 2 16,3 0 4-16,-2-2 0 15,-2-5 2-15,-2-3 0 16,-1 0 0-16,-1 0 2 16,1 0-1-16,-5 0-3 15,-1 3 1-15,0-1 2 16,-1 3-3-16,-1-1 0 15,1 1-1-15,-1-1 2 16,1 0-1-16,-1 1 1 16,1 1 0-16,-1-4-1 15,-1 3 0-15,0-2 1 0,0 0-1 16,0 1 0-16,0 1 3 16,0 0-1-16,0 1 0 15,-3 3 0-15,-4 1 1 16,-2 0 3-16,0 0 1 15,-5 3-2-15,4 11-2 16,-2 4-3-16,2 4 0 16,3 2 1-16,6 1-2 15,1-3 1-15,0-5-2 16,0-5 0-16,3-3 0 16,11-5-6-16,-1-1-1 0,2-3-7 15,3 0-1-15,-2-5-17 16,5-7-31-16,0-2-16 15,0-2-90-15,1-2-161 16</inkml:trace>
  <inkml:trace contextRef="#ctx0" brushRef="#br0" timeOffset="67442.2">13482 6634 495 0,'0'0'52'0,"0"0"90"16,0 0-9-16,0 0-57 16,0 0-20-16,0 0-24 0,-77 43-10 15,71-29-3-15,4-1-14 16,2-3-5 0,0-2-6-16,2 1 2 0,10-5-21 15,4 0 5-15,2-3-12 16,-3 2 18-16,-6 0 3 15,1 3 3-15,-8 2 8 16,-2 5 0-16,0 3 30 16,-3 1-4-16,-12 0 1 15,1 0-5-15,0 1-15 16,-2 0-7-16,2-1-12 16,-1 1-59-16,-5 2-148 0,-2 3-315 15</inkml:trace>
  <inkml:trace contextRef="#ctx0" brushRef="#br0" timeOffset="68405">10006 7432 337 0,'0'0'405'0,"0"0"-338"16,0 0 67-16,0 0-62 16,0 0-43-1,0 0-8-15,0 0 2 0,0-1-11 16,3 1 17-16,5-2-8 16,2 0 0-16,-1 0-8 15,1-1-4-15,2 1-6 16,-1-3 1-16,2 3-4 15,0-3-5-15,0 3-20 16,1-3-15-16,0 2-20 16,-1 3-79-16,2 0-115 15,-3 0-91-15</inkml:trace>
  <inkml:trace contextRef="#ctx0" brushRef="#br0" timeOffset="68691.55">10390 7318 360 0,'0'0'227'0,"0"0"-152"0,0 0 69 15,0 0-75 1,0 0-19-16,0 0 6 0,-19 75-20 15,19-50 1-15,0 2-22 16,0-1-11 0,0-3 3-16,0 0-7 0,0-5-2 15,2-2-21-15,4-5-31 16,-3-4-102-16,-1-4-95 16,-2-3-250-16</inkml:trace>
  <inkml:trace contextRef="#ctx0" brushRef="#br0" timeOffset="69144.95">10573 7253 4 0,'0'0'524'16,"0"0"-456"-16,0 0 58 16,0 0-30-16,0 80-37 15,2-52-1-15,3 1-9 16,0-4-32-16,-1-5-12 15,-2-4-3-15,1-6-2 16,-3-1-19-16,0-3-53 0,0-3-74 16,0-3-156-1</inkml:trace>
  <inkml:trace contextRef="#ctx0" brushRef="#br0" timeOffset="69324.82">10424 7306 345 0,'0'0'321'16,"0"0"-310"-16,0 0 5 15,0 0 67-15,0 0-23 16,0 0-25-16,106-31-15 16,-75 21-20-16,-1 1-14 0,0-1-129 15,-4 3-157-15</inkml:trace>
  <inkml:trace contextRef="#ctx0" brushRef="#br0" timeOffset="69982.36">10922 7374 192 0,'0'0'249'0,"0"0"-196"0,0 0 64 0,0 0-54 16,0 0-40-16,0 0 28 15,-51 69 12-15,41-42-26 16,0 2 6-16,4-1-12 16,1-4-4-16,5-5-12 15,0-6-7-15,5-10-8 16,8-3 0-16,2 0-5 15,3-10-4-15,-2-14 9 16,0-1 6-16,-2-1-6 16,-5 8 3-16,-2 5-7 15,-4 7 8-15,-1 6-4 16,-2 0 0-16,0 2 0 0,0 18-16 16,0 8 12-16,3 1-30 15,0 2-50 1,3-5-45-16,0-5-19 0,4-6 2 15,1-3-23-15</inkml:trace>
  <inkml:trace contextRef="#ctx0" brushRef="#br0" timeOffset="70349.85">11094 7759 82 0,'0'0'203'0,"0"0"-36"15,0 0-46-15,0 0-30 0,0 0-31 16,0 0-5-1,7 34-9-15,-7-53-6 0,-1-10-33 16,-7-8 0 0,-2-6 4-16,-5-8-10 0,0-3-1 15,2 0 2-15,5 4-6 16,8 9 4-16,0 10-20 16,0 11-9-16,5 14-23 15,6 6 25-15,1 6-24 16,-1 16 20-16,2 6-6 15,-4-3 12-15,-1-1 9 0,-3-4 16 16,-5-3 0 0,0-3 21-16,0-6 51 0,-5-1 22 15,-9-4-37-15,-5-2-6 16,4-1-47-16,-3 0-4 16,6 0-19-1,4 0-59-15,7-1-108 0,1 0-173 16</inkml:trace>
  <inkml:trace contextRef="#ctx0" brushRef="#br0" timeOffset="70976.23">11241 7625 480 0,'0'0'55'0,"0"0"91"0,14 77-47 16,-8-60-70-16,-3-4-4 16,-2-3 6-1,-1-4-14-15,0-3-2 0,0-3-2 16,0 0 5-16,0-4-4 15,-10-13-14-15,-1-9-4 16,1-6 1-16,-3-6-2 16,-1-5 4-16,-2-5-1 15,-1 2 4-15,4 1 0 16,5 4-2-16,8 7-1 16,0 6-7-16,3 8 5 15,12 5-1-15,2 7 1 0,2 4-4 16,-1 4-8-16,3 0-4 15,-5 16 8-15,-5 4 11 16,-5 3 0-16,-6 4 9 16,0-2 15-16,-2-2 12 15,-11-2-2-15,-5-4 17 16,3-2-26-16,0-5-21 16,1-6 1-16,4-3-5 15,3-1-14-15,4 0-23 16,3 0-58-16,0-3-166 15,0-4-95-15</inkml:trace>
  <inkml:trace contextRef="#ctx0" brushRef="#br0" timeOffset="71430.48">11368 7336 440 0,'0'0'56'0,"0"0"62"0,0 0 13 0,0 0-54 0,0 0-5 16,0 0-21-1,-70 52-18-15,65-33-10 0,2-2-15 16,3-2 0 0,0-2-7-16,5-4-1 0,10 0-9 15,3-3 2-15,0-1-4 16,1 0 5-16,-5 0-1 16,-4 1 6-16,-7 4 1 15,-3 4 7-15,0 1 21 16,0 2 2-16,-6 0 0 15,-6-2-8-15,0-3-10 16,2-2-7-16,-2-6-10 0,4-1-6 16,4-3-25-1,4 0-52-15,0 0-182 0,0 0-257 16</inkml:trace>
  <inkml:trace contextRef="#ctx0" brushRef="#br0" timeOffset="71946.48">11608 7586 502 0,'0'0'77'15,"0"0"7"-15,0 0 40 16,-22 83-78-16,19-63-46 16,0-2-20-16,0-6-78 0,0-7-83 15</inkml:trace>
  <inkml:trace contextRef="#ctx0" brushRef="#br0" timeOffset="72280.05">11813 7574 679 0,'0'0'151'0,"0"0"-102"0,0 0 36 15,0 0-75-15,0 0-6 16,0 0-4-16,13-7-47 16,-5-2-132-16,0 3-141 15</inkml:trace>
  <inkml:trace contextRef="#ctx0" brushRef="#br0" timeOffset="72480.2">12033 7540 783 0,'0'0'87'0,"0"0"-60"16,0 0 35-16,0 0-36 16,0 0-3-16,0 0-23 15,41-11-4-15,-34 9-93 16,2 2-128-16,-4 0-215 15</inkml:trace>
  <inkml:trace contextRef="#ctx0" brushRef="#br0" timeOffset="72609.9">12184 7593 588 0,'0'0'129'0,"0"0"-100"16,0 0 2-16,0 0-31 15,0 0-58-15,0 0-165 16</inkml:trace>
  <inkml:trace contextRef="#ctx0" brushRef="#br0" timeOffset="76133.45">21582 6014 547 0,'0'0'85'0,"0"0"39"0,0 0-5 15,0 0-34-15,0 0-35 16,0 0-1-16,-18 0-19 15,17 0 7 1,1 0-14-16,0 2 14 0,0-2-13 16,0 1 1-1,0-1-7-15,0 0-8 0,0 0-10 16,1 0-2-16,15 0 2 16,3 0 2-16,3 0-1 15,0 0-1-15,-2 0 0 0,0 0-1 16,-2-1-11-1,-3-2-11-15,0 0-20 0,-1 1-21 16,-2-1-31-16,2 3-120 16,-1-1-68-16</inkml:trace>
  <inkml:trace contextRef="#ctx0" brushRef="#br0" timeOffset="76853.64">22194 5795 247 0,'0'0'258'0,"0"0"-218"16,0 0 37-16,0 0-9 15,0 0 4-15,0 82-4 16,0-48-1-16,0 0-22 16,1 2-7-16,4 0-11 15,-1-3-7-15,-1-4-14 16,-1-6-1-16,-1-7-3 16,1-3-2-16,1-8-14 15,-3-5-41-15,0 0-39 0,0-8-71 16,0-15 0-1,-2-5-122-15</inkml:trace>
  <inkml:trace contextRef="#ctx0" brushRef="#br0" timeOffset="77163.6">22151 5736 387 0,'0'0'52'0,"0"0"41"16,0 0-16-16,0 0-33 15,0 0 18-15,0 0-9 16,71-33-21-16,-55 33-8 16,2 0 0-16,-3 9 5 0,-3 5 13 15,-1 3-15 1,-7 5 5-16,-1 1-1 0,-3 3-6 16,0-2-7-16,-12-2 2 15,-7-4 14-15,-2-5-10 16,1-4-7-16,0-2-3 15,5-4-9-15,1-2-5 16,8-1-2-16,6 0-12 16,0 0-24-16,0 0-78 15,8 0-144-15,7 0 56 16</inkml:trace>
  <inkml:trace contextRef="#ctx0" brushRef="#br0" timeOffset="78700.48">21613 6552 296 0,'0'0'86'0,"0"0"10"0,0 0-5 16,0 0-21-1,0 0 0-15,0 0-1 0,0 0-14 16,0-2-4 0,0 2-6-16,0 0 1 0,0 0-2 15,0 0-19-15,3 0-2 16,9 0 12-16,5 0-14 15,-1 0-13-15,2 0 1 16,1 0-5-16,-1-3 1 16,-1 1-4-16,-5-3 0 15,-3 4-1-15,-6 0-13 16,-1 1-13-16,-2 0-15 16,0 0-23-16,0 7-71 15,0 1-235-15</inkml:trace>
  <inkml:trace contextRef="#ctx0" brushRef="#br0" timeOffset="90000.43">22301 6459 20 0,'0'0'316'0,"0"0"-246"15,0 0 33-15,0 0-24 16,0 0-21-16,0 0 15 16,0 0 3-16,0-15-26 15,0 12-12-15,0 1 10 0,0-1-11 16,0 1-10-16,0 0-5 15,0-3 2-15,0 2-6 16,0-1-7 0,0 1-6-16,-3 1 4 0,-3-1-3 15,-2 1 2-15,0 1-5 16,-3 1 7-16,1 0-8 16,-2 0 6-16,1 0-8 15,-2 6 0-15,3 5-1 16,-1 2 4-16,1 0-7 15,4 1 6-15,1-1-3 16,4 1 1-16,1 1-4 16,0-1 1-16,0 0-3 0,7 0 4 15,8-3-3-15,0-2 0 16,1-1-3 0,3-1 7-16,0 0 0 0,0 0 1 15,-2 1-5-15,-3 0 5 16,-3 2 0-1,-5 1 5-15,-4 0-7 0,-2 1 3 16,0 2-1-16,-8 1 6 16,-10-3 0-16,-1-1-2 15,-4-4 0-15,3-2-3 16,1-1 1-16,3-2 4 16,6 0-12-16,2 0 4 0,5-2-15 15,3 0-6 1,0 0-50-16,0 0-89 15,9 0 11-15,6 0 23 16,4-4-72-16</inkml:trace>
  <inkml:trace contextRef="#ctx0" brushRef="#br0" timeOffset="90463.42">22458 6400 199 0,'0'0'103'0,"0"0"-47"0,0 0 45 16,0 0-15-16,0 0-10 16,0 0 3-16,0 0 0 0,0 18-15 15,0 2 9-15,0 1-16 16,0 4-13-1,0 3-17-15,0 0-9 16,0 0 4-16,0-2-10 0,0-2-5 16,0-3-4-16,0-4-2 15,3-3-1-15,-2-1 0 16,-1-2-21-16,2-5-6 16,-2 2-40-16,1-2-47 15,-1-5-53-15,0-1-88 16,0 0-171-16</inkml:trace>
  <inkml:trace contextRef="#ctx0" brushRef="#br0" timeOffset="90735.61">22339 6446 526 0,'0'0'59'15,"0"0"80"-15,0 0-50 16,0 0-62-16,0 0 12 16,0 0 28-16,26-26-8 15,-8 16-11-15,0 0-15 16,1 2-12-16,2 0-8 16,-3 1-12-16,3 1-1 0,-2 5-9 15,0 1-24-15,-3 0-50 16,-1 1-74-16,-4 12-46 15,-1-1-112-15</inkml:trace>
  <inkml:trace contextRef="#ctx0" brushRef="#br0" timeOffset="91196.04">22599 6766 250 0,'0'0'233'0,"0"0"-184"16,0 0 25-16,0 0-24 16,0 0 8-16,0 0 7 15,0 0-14-15,-3-66-1 16,8 34-2-16,-1-4 1 15,1-4-12-15,1 1-23 16,1 1 4-16,-1 1-10 16,0 3-1-16,-1 8-2 15,-1 10-4-15,-1 7 0 16,0 7-1-16,0 2 0 16,0 0-6-16,2 13 5 15,1 16 1-15,1 10 4 0,3 4-2 16,1-1-2-1,0-2 0-15,3-5 1 0,3-6-1 16,-1-4 0-16,-2-5 0 16,-3-11 0-16,-3-2-3 15,-5-6-4-15,-2-1-12 16,-1 0-29-16,0 0-52 16,0 0-50-16,0 0-73 15</inkml:trace>
  <inkml:trace contextRef="#ctx0" brushRef="#br0" timeOffset="91412.35">22592 6678 551 0,'0'0'105'0,"0"0"-49"15,0 0 0-15,0 0-12 16,0 0 50-16,0 0-26 15,62-47-25-15,-40 33-28 16,-2 3-15-16,1-3-4 16,-3 5-60-16,-1-3-65 15,-7 4-93-15,-4 1-147 16</inkml:trace>
  <inkml:trace contextRef="#ctx0" brushRef="#br0" timeOffset="91737.66">22810 6420 189 0,'0'0'167'0,"0"0"-134"0,0 0 61 15,0 0-1-15,0 0 10 16,0 0-5-16,1 47-3 15,-1-16-25-15,0 4-27 16,0 6-2-16,5-1-17 16,-2-1-5-16,1-1-10 0,2-6 3 15,-1-3-7-15,1-5-2 16,-2-6 5-16,-1-6-7 16,-3-7-1-16,2-5-1 15,-2 0-10-15,0 0-19 16,0-14-34-16,0-10-107 15,-6-7-6-15,-3-1-54 16</inkml:trace>
  <inkml:trace contextRef="#ctx0" brushRef="#br0" timeOffset="92349.18">22819 6461 232 0,'0'0'222'15,"0"0"-169"-15,0 0 21 16,0 0 51-16,0 0-20 16,0 0-16-16,37 65-22 15,-25-53-16-15,-5 0-12 16,2-1-15-16,-1-2 0 16,1 0-9-16,-2 1 1 15,1-4-2-15,-1-1-1 16,-1 1-11-16,-3-4-2 15,2-1 2-15,-4-1-2 16,4 0 2-16,-1 0-2 16,2-2 0-16,4-14 2 0,-2-5-2 15,4-4 0-15,-2-4 0 16,1 4 0-16,-1 1-2 16,1 6-1-16,-5 3 2 15,1 5-3-15,-2 3-5 16,-4 5 8-16,2-1-1 15,-3 1-2-15,0 2 1 16,0 0 0-16,0 0-2 16,2 0 4-16,-2 0 1 15,4 3 1-15,-3 7 11 16,4 6-5-16,-2-1 5 16,-2-1-2-16,4 1-8 0,-3-3 6 15,1 1 2 1,1 1 7-16,-1 4-10 0,1 2-1 15,1 4-1-15,-1 3-1 16,1 1 4-16,-2-3-3 16,1-1-1-16,1-8-4 15,-1-5 0-15,1-5 2 16,-4-4-7-16,-1-2 0 16,0 0-13-16,0 0-18 15,0-1-6-15,0-8-15 16,0-1-71-16,0 4-200 15</inkml:trace>
  <inkml:trace contextRef="#ctx0" brushRef="#br0" timeOffset="96416.83">21618 7215 493 0,'0'0'33'15,"0"0"52"-15,0 0-9 16,0 0-59-16,0 0 3 16,0 0 53-16,0 0 7 15,6 0-8-15,-3 0-17 16,0 0-18-16,1 0-16 15,4 0-7-15,1 0-7 0,3 0-6 16,2 0-1 0,3 0-5-16,4 0-54 0,1 0-99 15,0 0-124-15</inkml:trace>
  <inkml:trace contextRef="#ctx0" brushRef="#br0" timeOffset="97306.74">22222 7113 331 0,'0'0'54'0,"0"0"29"0,0 0-22 0,0 0-31 16,0 0 26-16,-16 76 21 15,16-37-1-15,0 5-10 16,0 2-11-16,0-3-2 15,0-4-5-15,6-10-14 16,0-6-11-16,-1-7-13 16,0-7-7-16,-4-6-2 15,1-3-1-15,-2 0-6 16,0-16-9-16,0-12 6 0,-5-13-3 16,-5-7-5-1,1-7-6-15,0-2-11 0,1 1 17 16,1 6 14-16,4 9-19 15,3 7 22-15,0 11-1 16,0 9 1 0,6 10-10-16,3 4 10 15,2 1-10-15,1 16 10 0,2 8 8 16,0 3-6-16,1 1-2 16,-2 1 1-16,-3-3-1 15,-2-4 3-15,-6-3 7 16,-2-4-4-16,0-4 13 15,-8-4 17-15,-8-4-13 16,-2-1-8-16,-3-3-14 16,5 0-2-16,4 0-25 15,4 0-28-15,7-3-53 0,1-3-60 16,0 2-52-16,9 1-71 16</inkml:trace>
  <inkml:trace contextRef="#ctx0" brushRef="#br0" timeOffset="97829.16">22413 7451 409 0,'0'0'54'0,"0"0"39"0,0 0-42 16,0 0-24-16,0 0-19 0,0 0 1 15,0-29-7-15,0 5 0 16,-2 0-2-16,2-5 1 15,0 0 1-15,0 4 5 16,0 2-3-16,8 4 14 16,3 6-17-16,0 5 6 15,0 6 0-15,-1 2-1 16,2 0-3-16,-3 9 8 16,0 2 1-16,-2 2-2 15,-2-1-8-15,-1-5 4 16,-1-1 9-16,2-2 16 15,0 0 11-15,-1-1-13 0,2 0 5 16,1-2-2-16,-1-1-18 16,2 0-6-1,0 0-5-15,-1 0-1 0,-3-14-2 16,1-3-3-16,-4-2 3 16,-1 0 0-16,0 5-2 15,0 4-1 1,-1 5 3-16,-5 5 3 0,-6 0 4 15,1 5-5-15,-1 19-2 16,-2 9 0-16,3 3 0 16,2 4 0-16,3-8-2 15,6 0 2-15,0-11-2 16,4-9-8-16,13-5-46 16,5-7-32-16,0 0-6 15,0-12-61-15,-3-6-259 0</inkml:trace>
  <inkml:trace contextRef="#ctx0" brushRef="#br0" timeOffset="98320.5">22638 7226 400 0,'0'0'68'0,"0"0"47"16,-36 80-45-16,26-45-13 0,3 1 11 15,4-5-12-15,3-7-34 16,0-7 0-16,1-5-10 16,11-7-1-16,2-4-5 15,0-1 5-15,-2-6 3 16,3-15 10-16,-1-6 4 15,-2-9-7-15,-4-5-8 16,-2-4-2-16,-4-3-2 16,-2 1-1-16,0 2-4 15,0 6 3-15,-3 1-3 16,-6 7-1-16,3 8 1 16,0 9 6-16,3 9-2 15,2 5 2-15,1 0 11 16,0 9-6-16,0 16-15 0,0 8-6 15,0 6 1-15,3 3 2 16,3-1 2 0,0 1-3-16,2-6-2 0,0-3 1 15,-2-8-12-15,0-5-8 16,3-2-22-16,-3-7-54 16,-2-5-97-16,-1-6-100 15,0 0-117-15</inkml:trace>
  <inkml:trace contextRef="#ctx0" brushRef="#br0" timeOffset="98535.86">22786 7206 308 0,'0'0'116'0,"0"0"-35"15,0 0 25-15,0 0-27 0,14 100-11 16,-11-71 9-16,1-3-4 15,0-1-24-15,1-4-29 16,-2-7-19-16,0-4-1 16,0-8-54-16,-2-2-159 15,1 0-61-15</inkml:trace>
  <inkml:trace contextRef="#ctx0" brushRef="#br0" timeOffset="99522.38">22962 7265 176 0,'0'0'53'0,"0"0"19"16,0 0-17-1,0 0 3-15,0 0 17 0,0 0-4 16,-32-26 34-16,18 25-20 16,-1 1-16-16,-2 0-8 15,1 0-20-15,-3 15-19 16,-1 7-8-16,4 7-2 16,1 0-6-16,9 2-2 15,6-4-4-15,0-3 1 16,12-8-6-16,12-7-8 15,4-6-3-15,2-3-33 16,0-2-9-16,-3-17-27 16,-4-5-41-16,-3-6-72 15</inkml:trace>
  <inkml:trace contextRef="#ctx0" brushRef="#br0" timeOffset="99739.18">22998 6995 351 0,'0'0'59'15,"0"0"27"-15,0 0 20 16,12 80-55-16,-5-31 2 16,1 8 3-16,-2 3-21 0,-2-3-3 15,1-10-26 1,-2-14-6-16,-2-11-60 0,1-9-78 15,-2-8-97-15</inkml:trace>
  <inkml:trace contextRef="#ctx0" brushRef="#br0" timeOffset="99946.16">22972 7283 467 0,'0'0'36'16,"0"0"42"-16,0 0 59 16,0 0-39-16,85-19-35 0,-66 13-45 15,-3 1-18-15,-3-1-9 16,1 0-74-16,-5 0-63 16,-3 3-52-16,-2 0-200 15</inkml:trace>
  <inkml:trace contextRef="#ctx0" brushRef="#br0" timeOffset="100340.27">23167 7274 188 0,'0'0'146'16,"0"0"-70"-16,0 0 29 16,0 0-20-16,0 0 1 15,0 0-3-15,52 64 10 0,-39-46-31 16,3 3-24-16,-3-1-7 15,-2-3-20-15,-2-2-9 16,-3-5 0-16,0-3 0 16,-3-2 4-16,1-4-3 15,0-1-3-15,-4 0 3 16,1 0 1-16,1 0-1 16,-1-6 6-16,2-2-6 15,-1-3 11-15,-1 1-9 16,1-1-4-16,-1 0 2 15,1 1 1-15,-2 3-4 16,1-1-6-16,-1-2 6 0,2 2 0 16,-1-3 2-1,1 1 3-15,-1-3-5 16,1 1 0-16,0 0-15 0,0 1-19 16,-1 0-29-16,1 6-85 15,-2 5-102 1,0 0-308-16</inkml:trace>
  <inkml:trace contextRef="#ctx0" brushRef="#br0" timeOffset="101284.12">23302 7226 197 0,'0'0'142'0,"0"0"-96"0,0 0 38 16,0 0-17-16,0 0 0 16,2 98-6-16,8-70-6 15,2-2 13-15,3 0-22 16,0-6-15-16,6-4-2 0,-3-7-11 15,-2-5-18-15,-3-4 0 16,-5 0 0-16,0-12 4 16,-4-9 3-16,-1-9-1 15,-1-4-3-15,-2 2-2 16,0 3-1-16,0 8-8 16,0 8-3-16,0 8-19 15,0 3 8-15,0 2-11 16,0 0-14-16,0 4-39 15,0 8 13-15,0 1 13 16,0-2-1-16,0-3 12 16,0 1 49-16,0-4 9 15,1 1 32-15,5-2 5 0,1 1 0 16,1-1 20 0,-1 0 8-16,2-3-12 0,0 0-2 15,-1-1 0-15,1 0-18 16,1 0 8-16,-3-9-16 15,1-8-12-15,1-3 0 16,-3-5-9-16,-2-4-11 16,-2 3 0-16,-2 3-2 15,0 6 1-15,0 5-1 16,-6 5 2-16,-4 7-1 16,-1 0-1-16,-1 18 2 15,-1 18-6-15,1 12-1 16,4 5 5-16,5-1-1 15,3-8 0-15,0-10-4 0,17-8-12 16,9-12-25-16,7-9-40 16,2-5-105-1,-2 0-124-15</inkml:trace>
  <inkml:trace contextRef="#ctx0" brushRef="#br0" timeOffset="102494.9">23420 7254 44 0,'0'0'134'0,"0"0"-43"0,0 0-28 16,0 0-1-16,-4 87 13 15,4-67-49-15,0-1-5 16,0-5-18-16,0-2-3 15,0-3-40-15,0-3-99 16</inkml:trace>
  <inkml:trace contextRef="#ctx0" brushRef="#br0" timeOffset="103523.78">23768 7477 156 0,'0'0'186'0,"0"0"-119"16,0 0 20-16,0 0-4 0,0 0-21 16,0 0-2-16,1-11-1 15,-1-10-15-15,0-7 2 16,0-8-13-16,3-6 0 15,0-6-10-15,2-2 2 16,-2 4-4-16,-2 8 2 16,1 14-10-16,-2 9-2 15,0 11-9-15,0 4-2 16,0 0 1-16,4 15-3 16,6 17 2-16,1 15-1 15,4 4 1-15,-2-2 0 16,2-5 0-16,-1-10-6 0,-4-6 5 15,2-10-14-15,-5-7-13 16,-2-5-35 0,-3-4-54-16,-2-2-50 0,-2 0-103 15</inkml:trace>
  <inkml:trace contextRef="#ctx0" brushRef="#br0" timeOffset="103624.07">23768 7477 466 0</inkml:trace>
  <inkml:trace contextRef="#ctx0" brushRef="#br0" timeOffset="103927.01">23768 7477 466 0,'18'-77'107'0,"-4"77"-77"0,5 0 98 0,3 0-20 0,2-5-28 0,1-5-25 0,-4 2-17 0,-2 2-29 16,-3 3-9-1,-3 3 0-15,0 0 0 0,-1 6-2 16,-1 8 2-16,-4 1-1 15,-4-1 1-15,0-4-1 16,-3-4 2-16,0-3 1 16,0-3-1-16,0 0-1 15,-6-8-5-15,0-11-26 16,1-4 10-16,2-2 6 0,3 0 1 16,0 1-11-1,0 7-4-15,5 5 22 0,6 6-8 16,2 6 0-16,0 0 4 15,4 14 11-15,-1 9 3 16,0 2-2-16,-2-1 4 16,-4-2-4-16,-2-1 1 15,-1-7-2-15,1-5-2 16,1-6-79-16,-5-3-114 16,1-3-110-16</inkml:trace>
  <inkml:trace contextRef="#ctx0" brushRef="#br0" timeOffset="104315.18">24227 7289 370 0,'0'0'102'0,"0"0"-18"16,0 0 15-16,0 0-37 15,0 0-1-15,0 0-5 16,-52 37-2-16,40-24-9 15,2 1-22-15,2-2-5 16,4-2-3-16,2-2-3 16,2-1-9-16,0-4-3 15,9-2-6-15,6-1 1 16,-5 0 2-16,1 0 3 16,1 0 2-16,-5-1 0 15,-2-1 0-15,-1 2-1 0,-1 0 0 16,2 0 3-16,1 0-1 15,0 9 4-15,0 2 1 16,0-2-7-16,-2-2-1 16,3-5-12-16,-2-2-44 15,-1 0-19-15,1-2-9 16,0-14 4-16,-1-4-21 16,-1 0-69-16,-1-2-13 15</inkml:trace>
  <inkml:trace contextRef="#ctx0" brushRef="#br0" timeOffset="105044.2">24379 7346 233 0,'0'0'193'16,"0"0"-91"-16,0 0 23 15,0 0 25-15,0 0-46 16,0 0-47-16,18 76-11 15,-12-63-18-15,3-7-9 16,-1-2-10-16,-1-4-2 16,2 0-1-16,1 0 1 0,3-13 2 15,-2-5-2-15,1-3 2 16,-3 2-8-16,0-1-1 16,-4 6 0-16,-2 6 0 15,0 4 0-15,-3 2 0 16,1 2 0-16,-1 0 2 15,0 0 3-15,0 0-1 16,0 0 3-16,0 6-1 16,0 5-6-16,0 0-5 15,0 0 5-15,0-1 4 16,0-2-2-16,0-6 5 16,0-1-6-16,0-1 0 15,0 0 1-15,0 0-1 16,0 0 3-16,0 0-4 0,0 0-7 15,0 0-4-15,0 0 1 16,0-3-6-16,-1-3-6 16,-5 0-32-16,-2 3-44 15,-1-1-77-15,2 3-57 16,-2-1-295-16</inkml:trace>
  <inkml:trace contextRef="#ctx0" brushRef="#br0" timeOffset="105686.26">24421 7345 136 0,'0'0'81'0,"0"0"-19"0,0 0 4 15,0 0-11-15,0 0 6 16,0 0-2-16,9 0-14 15,-9 0-6-15,0 0-1 16,0 0-16-16,0 0 7 16,0 0-10-16,0 0 1 15,2 0 2-15,-2 0 12 16,0 0 3-16,1 0-3 16,2 2 0-16,1 3-7 15,-1-1-4-15,0 0-6 16,-1 0 1-16,-2-3 5 15,1 2-9-15,-1-1 5 16,0-2 3-16,0 1-6 0,0 2-1 16,0-2-5-1,0 4-6-15,0 1 4 16,0 6-6-16,3 4-2 0,1 5 1 16,0 7 2-16,-1 6-2 15,4 7 6-15,-1 3-2 16,0 1-5-16,0-4 6 15,0-7-7-15,2-9 1 16,-1-7 0-16,-1-9-1 16,0-4-5-16,0-5-21 15,0 0-30-15,-2-8-92 16,1-12-49-16,-4-3-127 16</inkml:trace>
  <inkml:trace contextRef="#ctx0" brushRef="#br0" timeOffset="107911.78">24560 6975 355 0,'0'0'74'0,"0"0"6"0,0 0 0 15,0 0-42-15,0 0 8 16,0 0 25-16,0 0-5 16,6 90-3-16,-2-66 0 15,1 3-12-15,1 4-6 16,1 7-17-16,1 6-15 15,-2 2-6-15,-3 0-4 16,-3-4-3-16,1-10-2 16,-1-7-26-16,2-9-27 15,-2-7-68-15,0-7-106 16,-2-2-153-16</inkml:trace>
  <inkml:trace contextRef="#ctx0" brushRef="#br0" timeOffset="108139.25">24496 7263 478 0,'0'0'54'16,"0"0"-19"-16,0 0 90 16,0 0-25-16,86-7-4 15,-60 0-30-15,-3-2-43 16,0 1-21-16,-5 2-2 15,0 2-40-15,-2 0-54 16,-1 4-47-16,-3 0-28 16,-3 0-58-16</inkml:trace>
  <inkml:trace contextRef="#ctx0" brushRef="#br0" timeOffset="108296.14">24763 7238 213 0,'0'0'123'0,"0"0"-49"15,0 0 43-15,0 0-40 16,0 0-4-16,25 78 10 15,-20-61-4-15,-2 2-12 16,-2-4-19-16,2-4-27 16,-1-3-18-16,-2-4-3 15,1-4-48-15,-1 0-73 16,0-5-103-16,0-10-360 0</inkml:trace>
  <inkml:trace contextRef="#ctx0" brushRef="#br0" timeOffset="108602.35">24948 7186 288 0,'0'0'116'15,"0"0"-45"-15,0 0 39 16,0 0 8-16,0 0-5 15,0 0-22-15,-21-8-19 16,7 20-39-16,1 10-10 0,-2 5-15 16,5 2 2-1,2-1-1-15,7-3-9 16,1-6 0-16,0-6-1 0,9-5-6 16,6-4-16-16,2-4-18 15,3 0-13-15,-1-5-49 16,1-6-71-16,-5 0-77 15</inkml:trace>
  <inkml:trace contextRef="#ctx0" brushRef="#br0" timeOffset="108965.22">25098 7126 406 0,'0'0'143'0,"0"0"-50"16,0 0 100-16,0 0-91 15,0 0-50-15,0 0-23 16,-83 33 0-16,72-15-20 16,5-2-3-16,5-1 0 15,1-1-4-15,0 0-2 16,7-1-3-16,10-4 2 15,1 1-5-15,0-3 3 16,-3 2 2-16,-5-1 1 0,0 2-2 16,-5 2 4-16,-5 0-2 15,0 5 3-15,0-3 3 16,-8 3-6-16,-6-7-6 16,-1-3-21-16,-6-3-60 15,-1-2-72-15,-1-2-71 16</inkml:trace>
  <inkml:trace contextRef="#ctx0" brushRef="#br0" timeOffset="109321.61">24764 7088 368 0,'0'0'81'0,"0"0"23"16,0 0 18-16,0 0-63 0,0 0-18 16,0 0 3-16,-3 0-13 15,6 0-15-15,2 0-16 16,-1 0-42-16,1 0-112 16,-5 0-227-16</inkml:trace>
  <inkml:trace contextRef="#ctx0" brushRef="#br0" timeOffset="110448.45">22431 7922 798 0,'0'0'95'0,"0"0"-20"0,0 0 12 0,0 0-62 16,0 0-19 0,0 0-5-16,0 2 1 0,0-2-2 15,7 0-2 1,-1-5-27-16,2-1-19 0,-2 0-68 16,1 3-63-16,1 2-83 15</inkml:trace>
  <inkml:trace contextRef="#ctx0" brushRef="#br0" timeOffset="110652.07">22676 7888 648 0,'0'0'62'0,"0"0"-27"0,0 0 46 16,0 0-15-1,0 0-42-15,0 0-13 0,27 15-11 16,-24-15-24 0,1 0-82-16,2 0-75 0,-3 0-88 15</inkml:trace>
  <inkml:trace contextRef="#ctx0" brushRef="#br0" timeOffset="110816.83">22962 7920 702 0,'0'0'54'15,"0"0"0"-15,0 0-13 0,0 0-26 16,0 0-15-16,0 0-14 16,37 16-143-16,-37 2-529 15</inkml:trace>
  <inkml:trace contextRef="#ctx0" brushRef="#br0" timeOffset="116522.39">14019 9354 338 0,'0'0'107'15,"0"0"-30"-15,0 0-24 16,0 0-32-16,0 0 8 15,0 0 27-15,0 0 17 0,-4-1 12 16,2 1 6-16,1 0-14 16,1 0-19-16,0 0-22 15,0 0-3-15,0 1-9 16,0 10-6 0,0 6-4-16,0 3-4 0,0 8-7 15,3 5-2-15,-2 5-1 16,2 0 0-16,-1-2-5 15,1-1-10-15,0-8-23 16,1-3-6-16,1-7-32 16,-2-9-89-16,1-8-87 15,-2 0-184-15</inkml:trace>
  <inkml:trace contextRef="#ctx0" brushRef="#br0" timeOffset="116911.46">14247 9354 279 0,'0'0'104'0,"0"0"-12"16,0 0 7-16,0 0-31 0,0 0-13 16,0 0 12-16,5 9 7 15,-5 9-16-15,0 7 2 16,0 5-7-16,0 5-17 16,0 2-8-16,0 0-11 15,0-4-13-15,0-3 0 16,0-6-4-16,3-7-1 15,0-5-20-15,0-4-25 16,-1-6-39-16,-2-2-88 16,0 0-23-16,-3-2-354 15</inkml:trace>
  <inkml:trace contextRef="#ctx0" brushRef="#br0" timeOffset="117195.35">14033 9392 653 0,'0'0'56'15,"0"0"8"-15,0 0 70 16,0 0-46-16,0 0-25 16,0 0 1-16,103 36-24 15,-64-36 4-15,5 0-10 16,1-6-7-16,4-6-9 15,-5 1-11-15,-4 0-6 0,-8 1-1 16,-6 3-15 0,-4 3-20-16,-4 1-21 0,-6 2-17 15,-3 1-44 1,-3 0-130-16,-6 11-60 0</inkml:trace>
  <inkml:trace contextRef="#ctx0" brushRef="#br0" timeOffset="135592.44">16080 15302 395 0,'0'0'123'0,"0"0"-33"16,0 0 54-16,0 0-79 15,0 0-14-15,0 0 11 16,0 0 1-16,0 0 2 16,0 0-16-16,0 2-4 15,0-2-9-15,0 0-4 16,0 1-9-16,0 0 4 15,0 2 2-15,3 1-17 16,4 1-11-16,5-3 3 16,2 3-4-16,3-1 0 15,0 1-3-15,2-1-7 0,0-1-7 16,0 1-12-16,0 1-17 16,-1-3-13-16,0 1-24 15,-2-1-96-15,-5-2-128 16</inkml:trace>
  <inkml:trace contextRef="#ctx0" brushRef="#br0" timeOffset="136241.53">16481 15179 404 0,'0'0'88'0,"0"0"-18"15,0 0 12-15,0 0-19 16,0 0 1-16,0 0 10 15,0 11-8-15,0-1-2 0,0 2-7 16,0 0-16 0,0 3 3-16,0 3-25 0,0 0 3 15,0 0-17-15,0 2 2 16,0 1-7-16,0 0 0 16,0 1-5-16,0-2-17 15,0-5-15-15,3-2-8 16,3-7-37-16,0-5-43 15,-2-1-44-15,2 0 3 16,0-7-11-16</inkml:trace>
  <inkml:trace contextRef="#ctx0" brushRef="#br0" timeOffset="136699.03">16600 15347 76 0,'0'0'153'16,"0"0"-115"-16,0 0 14 15,0 0 11-15,0 0 1 16,0 0 15-16,30 45-22 16,-25-33-23-16,-1-4-5 0,-1 0 16 15,-3-5-3 1,0 0-5-16,0-3 10 15,0 0-8-15,0 0-2 0,0-1-1 16,-4-13-32-16,-2-6-4 16,1-6 1-16,4-3 2 15,1-1-3-15,0 0 0 16,1 3-1-16,11 4 1 16,1 7 0-1,1 10-8-15,1 6 1 0,0 8-30 16,1 17 20-16,-1 10 17 15,0 2 0-15,-3-2 5 0,-3-2-5 16,1-5 0 0,-4-4 8-16,-3-9 12 15,-1-4-4-15,-1-6-13 0,-1-5 4 16,0 0-7-16,0-10-13 16,-6-9-69-16,-8-5-71 15,-3 1-142-15</inkml:trace>
  <inkml:trace contextRef="#ctx0" brushRef="#br0" timeOffset="136907.2">16405 15042 762 0,'0'0'49'0,"0"0"-16"15,0 0 40-15,0 0-38 16,0 0-26-16,0 0-9 16,30-24-60-16,-18 24-108 15,-3 0-142-15</inkml:trace>
  <inkml:trace contextRef="#ctx0" brushRef="#br0" timeOffset="137680.43">16930 15204 371 0,'0'0'94'0,"0"0"-20"16,0 0 33-16,0 0-46 16,0 0-15-16,0 0-2 15,-40 0-4-15,32 6-6 16,1 0-11-16,-2 5-6 15,3-1 3-15,3-2-8 16,2-1-3-16,1 0-3 16,0-1-6-16,0 1-1 15,4 2 0-15,9-1-2 16,-1 2-1-16,3 1 4 16,-3 0 1-16,1 4-1 15,-5 1 1-15,-2 1 2 0,-3-2 0 16,-3 0-1-1,0-3 2-15,-3-4 11 0,-11-4-3 16,-5 0-4 0,-2-4-1-16,0 0-7 0,2 0-8 15,7-1-15 1,3-6-24-16,8 1-88 0,1 0-75 16,0 0-125-16</inkml:trace>
  <inkml:trace contextRef="#ctx0" brushRef="#br0" timeOffset="138017.1">17014 15204 331 0,'0'0'144'0,"0"0"-101"0,0 0 38 16,0 0-8-16,21 94 10 16,-14-65-13-16,0-2-6 15,4-6-10-15,-1-5-14 0,2-6-16 16,0-4-10 0,3-6-6-16,-3 0 6 0,0 0-4 15,1-18-6-15,-4-5 7 16,-3-5-5-16,-2 0-5 15,-4 0-1 1,0 5-6-16,0 5-24 0,-7 7-41 16,-3 7-76-16,0 4-120 15</inkml:trace>
  <inkml:trace contextRef="#ctx0" brushRef="#br0" timeOffset="138525.1">17209 15261 43 0,'0'0'215'15,"0"0"-162"-15,0 0 10 16,0 0-18-16,0 0-21 15,0 0 25-15,6 0-6 16,-4 0-6-16,1 4 18 16,1 3 27-16,2 2-8 15,0 0-7-15,1 1-11 16,-1 2-10-16,-1-3-15 16,0 0-9-16,-1-2-12 15,-3-3-4-15,-1-2 1 0,0-1-4 16,0-1 7-16,0 0-3 15,-4 0 2-15,-4-6-9 16,1-6-7 0,1-2 3-16,3-2 1 0,1-2 0 15,2-2 0-15,0 0-1 16,0 1 1-16,3-1-8 16,5 3 2-16,1 1 0 15,0 4-7-15,1 3-3 16,-1 2-21-16,3 3 30 15,-1 4-45-15,-2 0-53 0,1 0 5 16,-1 4 69 0,0 5-137-16,-3 1 102 15,-3-2-118-15</inkml:trace>
  <inkml:trace contextRef="#ctx0" brushRef="#br0" timeOffset="138978.67">17389 15186 50 0,'0'0'263'0,"0"0"-213"0,0 0 11 16,0 0 1-16,0 0-9 15,0 0 1-15,0-2-1 16,0 2 2-16,0 0 12 16,-1 0 7-16,-3 0-25 0,-1 0-23 15,1 0-3 1,-2 9-10-16,0 7-7 0,-2 4-3 15,1 3-3-15,1 3 7 16,3 0-6-16,1-3-1 16,2-1 1-16,0-5-1 15,0-2 0-15,9-7 0 16,3-3-4-16,0-4-6 16,0-1-4-16,0 0 2 15,-3-6 11-15,-1-6 0 16,-1-3 1-16,-4-2 2 15,-3 2 2-15,0 1-3 0,0 3 0 16,0 5-1 0,0 3 1-16,0 3 1 15,0 0-2-15,0 0-5 0,0 8-15 16,0 3-6-16,0 1 15 16,0-1 5-16,4-2-1 15,4-4-13-15,-2-2-31 16,0-3-40-16,1 0-43 15,-1 0-46-15</inkml:trace>
  <inkml:trace contextRef="#ctx0" brushRef="#br0" timeOffset="139448.31">17497 15341 266 0,'0'0'128'0,"0"0"-69"0,0 0 26 0,0 0-23 0,0 0-27 16,0 0 11-16,8 37-15 16,-8-37-14-16,0 0 27 15,0-6-11-15,0-9-17 16,0-5-16-16,-2-1 3 15,2-3 6-15,0-2 0 16,0-1-4-16,2 4 35 0,9 1-11 16,0 3-25-1,2 2 35-15,-4 2-37 0,0 6 5 16,-3 6-1 0,-1 3-6-16,2 0 4 0,-2 8 22 15,2 14 6-15,1 6 1 16,-1 4-10-16,0-1-12 15,-2-1-2-15,-1-7-8 16,-1-7-1-16,-1-4-2 16,-2-7-4-16,0-2 2 15,0 0 1-15,0-2-12 16,2 4-5-16,-2 0-47 16,0 2-75-16,1 0-13 15,-1 1-54-15,0-1-189 0</inkml:trace>
  <inkml:trace contextRef="#ctx0" brushRef="#br0" timeOffset="140446.09">17797 15186 120 0,'0'0'155'0,"0"0"-123"0,0 0 21 0,0 0 2 16,0 0 5 0,0 0-21-16,-18-27 13 0,9 27 3 15,0 0 3-15,-4 0 3 16,1 0 4-16,-3 11-22 16,0 8 10-16,0 6-29 15,3 5 2-15,5 1 7 16,2-1-5-16,5-3-8 15,0-8-13-15,1-4-5 16,15-2 0-16,3-5-2 0,1-4-4 16,2-4 3-16,-1 0 1 15,-1 0 6-15,-3-7-6 16,1 0 0-16,-6-1 2 16,-5 4-2-16,-1-2 1 15,-2 4-1-15,-1-1 1 16,-1 0-1-16,-2 3 0 15,2-2 3-15,-2-2-2 16,1-2 0-16,2 0 3 16,0-2-1-16,2-4-3 15,2 3 0-15,3-5 0 16,-1 3 0-16,4-3 8 16,-2-1-8-16,0 1 0 0,-1-2 0 15,-3 2 1 1,-3 0 0-16,-3 3-1 0,-1-1 1 15,0 2-1-15,0 2 1 16,-9 1 1 0,-1 1 2-16,-4 2-2 0,-2 3-1 15,-1 1-1-15,-3 0 1 16,-1 8 1-16,3 13 0 16,0 9-4-16,6 4 4 15,3 3 1-15,5 0 2 16,4 0-3-16,0-6 6 15,11-5 1-15,9-7-8 0,2-7-2 16,4-5 0 0,0-6 0-16,-2-1 1 0,-4 0-11 15,-2-7 1-15,-5-3-6 16,-1-1-17-16,-3 0-63 16,-3 1-143-1,-5 10-286-15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30T12:23:47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24585 3423 258 0,'0'0'117'0,"0"0"-9"16,0 0-14-16,0 0-29 15,0 0-6-15,0 0-15 16,0 0-16-16,-6 1 5 15,6-1-3-15,0 0-22 16,0 0 5-16,0 0-4 16,0 0 0-16,0 0 5 15,0 0 2-15,0 0-4 16,0 0 11-16,0 0-5 16,0 0-10-16,0 0-6 15,0 0-2-15,0 2 5 0,0-2-5 16,11 1 0-1,10 2 6-15,10-3 18 0,9 0-6 16,13 0 8-16,9 0-20 16,7 0 7-16,4-3-8 15,0-4 2-15,-3 1-6 16,-3 1 2-16,-10 1-2 16,-6 0 0-16,-12 3 1 15,-8 1 0-15,-9 0 3 16,-6 0-3-16,-7 0 7 15,-4 0 2-15,-2 0 2 16,-1 0-2-16,-1 0-5 16,2 0 2-16,0 0-7 0,3 1 0 15,-2-1 0-15,2 2-1 16,-3-2-2-16,0 0-15 16,-3 2-16-16,0-2-29 15,0 2-58-15,0-2-140 16,0 0-199-16</inkml:trace>
  <inkml:trace contextRef="#ctx0" brushRef="#br0" timeOffset="1010.19">28036 3475 185 0,'0'0'265'0,"0"0"-191"16,0 0 27-16,0 0 6 15,0 0-43-15,0 0-38 0,-3 0-17 16,3 0-5 0,0 0 0-16,13 0 11 0,4 0 32 15,10 0-5-15,6 0-3 16,4 0-5-16,9 0-6 15,1 0-18-15,0 0 3 16,0 0 9-16,-1 0-16 16,-4 0-5-16,-8 0 4 15,-3 0 0-15,-5 0-6 16,-7 0 2-16,-6 0-1 16,-2 0 7-16,-8 0-7 15,-2 0-12-15,1 0-41 16,-2 0-68-16,0 0-170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30T12:24:59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1766 4009 347 0,'0'0'27'15,"0"0"2"-15,0 0 4 0,0 0 9 0,0 0 14 0,0 0 0 0,0 0 7 0,0 0-7 16,12-14 19-1,-11 12-6-15,-1 2-16 0,0-1-14 16,0 1-17-16,0 0-15 16,0-1-2-16,0-2-2 15,2-3 4-15,-2-1 1 16,0 0 4-16,0 0-8 16,0-1 4-16,-5 1 4 15,-5 3-6-15,-2 3 14 16,0 1-9-16,-6 0-1 15,-1 4-3-15,1 14-4 16,-1 8-3-16,2 3 0 16,4 3 4-16,4-4-3 0,3-3 0 15,6-7-2-15,0-5-6 16,0-4 5-16,12-8-2 16,0-1-6-16,4 0 0 15,-4-3 9-15,3-12 0 16,-6-4 1-16,4 1 2 15,-2 3 0-15,-5 5 2 16,-3 6-7-16,-3 2 3 16,3 2-5-16,0 0 5 15,4 0-7-15,2 11 4 16,-1-1 3-16,2 0 0 16,-1-3 0-16,0-4-5 0,0-3-18 15,0 0-8 1,-3-3-33-16,-2-14-82 0,-4-2-43 15,0-6-99-15</inkml:trace>
  <inkml:trace contextRef="#ctx0" brushRef="#br0" timeOffset="245.15">1814 3779 443 0,'0'0'83'0,"15"73"39"0,-8-26 2 0,-1 0-51 15,0 0-40-15,-3-3-23 16,0-4-7-16,0-6-3 16,-1-4-1-16,3-7-24 15,-2-6-57-15,2-7-24 16,-2-9-45-16,0-1-87 15</inkml:trace>
  <inkml:trace contextRef="#ctx0" brushRef="#br0" timeOffset="748.1">2000 3955 32 0,'0'0'421'0,"0"0"-396"15,0 0 23-15,0 0 28 16,0 0-4-16,0 0 21 16,0-3 24-16,0 3-22 15,0 0-18-15,0 0-35 16,-12 6-26-16,-4 12-4 15,1 8-8-15,-4 4-3 16,-2 2-1-16,10 0 0 16,2-5 0-16,4-9 0 0,5-6-1 15,0-7-7-15,0-5-8 16,13 0 0-16,5-8 1 16,3-13 13-16,-2-8 2 15,2 0-1-15,-5-1-2 16,-2 6 3-16,-7 9 1 15,-1 9-1-15,-1 5 0 16,-4 1 0-16,2 8 0 16,3 16 4-16,4 11-7 15,-2 8 3-15,-2-2 0 0,0 2 1 16,-1-5-1 0,-1-5-2-16,-3-9-4 0,1-6-17 15,-1-12-40-15,-1-3-35 16,0-3-92-16,0 0-17 15,0-9-83-15</inkml:trace>
  <inkml:trace contextRef="#ctx0" brushRef="#br0" timeOffset="1084.25">2154 3982 358 0,'0'0'290'16,"0"0"-242"-16,0 0 61 16,0 0-59-16,0 0-24 0,-15 85 14 15,15-56-1-15,0-2-4 16,0-2-2-16,3-6-18 16,9-6-11-16,3-6-3 15,4-7 1-15,2 0-2 16,0-10 4-16,0-14-4 15,-3-6 2 1,-8-1-1-16,-5-1-1 0,-5 2-1 16,0 5-4-16,-15 4-14 15,-6 8-7-15,-1 8-8 0,-1 5-22 16,1 5 4-16,1 15-73 16,9 2-49-1,6 0-58-15</inkml:trace>
  <inkml:trace contextRef="#ctx0" brushRef="#br0" timeOffset="1404.04">2384 4107 381 0,'0'0'47'0,"0"0"17"16,0 0-4-16,0 0-37 15,0 0 4-15,0 0-2 16,-11 11-8-16,7-11 5 0,-1-9 12 16,1-7-25-1,1-2-9-15,-1-5 3 16,4-2 0-16,0 0 4 0,0 1-6 16,0 1 1-16,0 5 0 15,5 2 16-15,4 5-8 16,-1 4-10-16,1 5-28 15,1 2-39-15,2 0 44 16,-3 9-154-16,1 0-39 16</inkml:trace>
  <inkml:trace contextRef="#ctx0" brushRef="#br0" timeOffset="1599.72">2527 4021 168 0,'0'0'464'16,"0"0"-441"-16,0 0 63 16,0 0-7-16,0 0-45 15,0 0-17-15,24 74-14 16,-24-64 1-16,0-2-4 16,0-3-19-16,0-3-101 15,0-2-59-15,-9-2-259 16</inkml:trace>
  <inkml:trace contextRef="#ctx0" brushRef="#br0" timeOffset="1748.48">2503 3843 379 0,'0'0'76'0,"0"0"-69"16,0 0 40-16,0 0-28 0,0 0-19 15,0 0-65-15,70 9-381 16</inkml:trace>
  <inkml:trace contextRef="#ctx0" brushRef="#br0" timeOffset="2050.71">2660 3696 472 0,'0'0'82'16,"0"0"-11"-16,7 74 38 15,-4-33-50-15,3 5 16 16,-1 4-30-16,-1-2-15 15,-1-5-2-15,2-7-19 0,-1-6-6 16,-3-2-3 0,1-7-3-16,-2-3-29 0,0-3-112 15,0-9-101-15</inkml:trace>
  <inkml:trace contextRef="#ctx0" brushRef="#br0" timeOffset="2238.17">2615 3999 658 0,'0'0'120'15,"0"0"-118"-15,0 0 10 16,0 0-8-16,0 0 44 0,0 0 4 16,70-53-47-16,-49 37-5 15,1-7-9 1,1 0-82-16,1-5-90 0,-5 4 9 15</inkml:trace>
  <inkml:trace contextRef="#ctx0" brushRef="#br0" timeOffset="2633.04">2809 3702 24 0,'0'0'415'0,"0"0"-362"16,0 0 25-16,0 89-37 0,3-49 23 15,7 2 8 1,-2 3-1-16,-2-4-20 0,-3-7-37 16,-3-9 8-1,0-8-11-15,0-8-8 0,0-5 2 16,0-2-5-16,0-2 2 16,0 0-1-16,0 0-1 15,0-4-5-15,-2-5-2 16,1-4-6-16,1 0 10 15,0-2-7-15,0 3-1 16,6 3-3-16,4 3 7 16,2 6-14-16,2 0 16 15,-1 6-1-15,4 12 6 16,-1 5 19-16,-1-1-3 16,3 1-11-16,-6-5 7 15,-2-5 11-15,-4-7-1 0,-6-4-22 16,3-2-1-1,-3 0-4-15,0 0-55 0,0-5-51 16,-6-9-212-16</inkml:trace>
  <inkml:trace contextRef="#ctx0" brushRef="#br0" timeOffset="3188.66">3037 4037 402 0,'0'0'84'0,"0"0"22"15,0 0 31 1,0 0-50-16,0 0-38 0,0 0-6 16,18 76-23-16,-18-66-12 15,0-4-5-15,0-4 3 16,0-2 1-16,0 0-3 15,0 0-4-15,-3-1-2 16,0-12-10-16,0-5 8 16,0-6 1-16,3 1 0 15,0 0 3-15,0 3-2 16,9 6-2-16,-3 5 4 16,1 7-5-16,-1 2-7 0,-1 2-19 15,4 17 31 1,0 6 0-16,0 2 10 0,-3-2-5 15,0-7 7-15,-3-4-12 16,0-7 0-16,0-2 0 16,-3-5-2-16,0 0-12 15,0-5-48-15,4-14 27 16,5-8 35-16,0 0 0 16,6 2 0-16,0 7 0 15,1 5-1-15,1 6-10 16,-1 7-11-16,4 0 17 15,-4 18 5-15,-4 8 14 16,6 7-5-16,-6-2-8 0,1-1 10 16,1-7 83-16,-7-9-93 15,0-6-1-15,-4-5-3 16,0-3-73-16,-1-7-105 16,-2-11-55-16</inkml:trace>
  <inkml:trace contextRef="#ctx0" brushRef="#br0" timeOffset="3970.3">3431 3925 302 0,'0'0'117'0,"0"0"-29"0,0 0 30 15,0 0-31-15,0 0-14 16,0 0 2-16,-49 0-15 16,36 4-10-16,2 1 2 15,2 2-32-15,0 0 2 16,6-3-17-16,3 2-1 16,0 0-4-16,0 2-12 15,13 4-5-15,6-1 1 16,0 0 4-16,-3 0-1 15,1-1 4-15,-8 1 7 16,-2 3 2-16,-6 2 2 0,-1 1-2 16,0-3 1-1,-3-1 5-15,-8-5 3 0,-3 1-6 16,1-4-3-16,1-3-21 16,4-1-71-16,7-1-166 15,1 0-245-15</inkml:trace>
  <inkml:trace contextRef="#ctx0" brushRef="#br0" timeOffset="4450.16">3761 3631 485 0,'0'0'119'0,"0"0"-36"0,0 0 5 0,0 0-11 16,0 0-35-16,16 74 16 15,-8-29-7-15,-2 8-4 16,-2 1-18-16,1 2-19 16,0-10-9-16,-2-6 2 15,0-9-3-15,-1-9-2 16,1-3-13-16,-3-6-39 16,0-8-70-16,0-5-157 15</inkml:trace>
  <inkml:trace contextRef="#ctx0" brushRef="#br0" timeOffset="4836.45">3686 3962 337 0,'0'0'452'16,"0"0"-433"-16,0 0-5 16,0 0 1-16,0 0 40 15,0 0 14-15,99-19-12 16,-71 11-28-16,-1 2-4 15,-6 2-15-15,1 4-10 16,-1 0-3-16,-6 7-10 0,4 14 8 16,-5 5-1-1,-1 2-3-15,-5-3 3 0,-5-2-6 16,-3-4 12-16,0-6-1 16,0-4 1-16,0-5 0 15,0-4 1-15,-3 0-1 16,-5 0-7-16,-2-13-7 15,5-7-1-15,2-6 6 16,2-4 3-16,1-2-2 16,0 1-13-16,6 4-11 15,10 5-9-15,-1 5 4 16,0 8-5-16,2 8-30 16,0 1-24-16,0 5 44 0,-1 10-15 15,-2-1-106-15</inkml:trace>
  <inkml:trace contextRef="#ctx0" brushRef="#br0" timeOffset="5238.38">4186 3886 28 0,'0'0'432'0,"0"0"-387"15,0 0 84-15,0 0-42 0,0 0 1 16,0 0-28-1,-39 20-13-15,21 5-10 16,-2 10-8-16,0 4-4 16,4-2 2-16,7-2-7 0,4-7-5 15,5-9-11-15,0-6-4 16,5-6-3-16,11-7-5 16,2 0 6-16,6-1-4 15,-6-16 6-15,1-2 0 16,-4-3 4-16,-6-1-1 15,0 5-2-15,-3 4-1 16,-3 7-1-16,1 5-2 16,-2 2 3-16,-2 0-2 15,1 4-3-15,2 12 4 16,2 4-3-16,-1 1 3 16,1-4-4-16,-2-4-2 15,3-4-12-15,4-6-69 0,-2-3-41 16,-1 0-45-16,0-1-49 15</inkml:trace>
  <inkml:trace contextRef="#ctx0" brushRef="#br0" timeOffset="5501.82">4346 3995 428 0,'0'0'185'0,"0"0"-110"16,0 0 59-16,7 76-30 15,-5-47-27-15,-1 0-32 16,2-6-24 0,-3-8-12-16,1-7-7 0,-1-3-1 15,0-4-1-15,0-1-29 16,0-1-64-16,0-16-108 15,0-6 32-15,0 0-197 16</inkml:trace>
  <inkml:trace contextRef="#ctx0" brushRef="#br0" timeOffset="5676.67">4298 3832 306 0,'0'0'220'0,"0"0"-200"16,0 0 62-16,0 0-8 16,0 0-45-16,0 0-18 15,49 7-11-15,-41-3-58 16,-3 2-178-16</inkml:trace>
  <inkml:trace contextRef="#ctx0" brushRef="#br0" timeOffset="6638.48">4396 3972 300 0,'0'0'158'0,"0"0"-103"0,0 0 41 0,0 0-6 16,41 83-12-16,-37-66 8 16,-1 0-40-16,0-3-7 15,-3-4-19-15,2-3-1 16,-2-3-11-16,0-1 0 15,0-3-4-15,0 0-2 16,0 0 1-16,0 0 1 0,0-3-4 16,2-12-3-16,3-5 3 15,1-5 0 1,6 1 0-16,1-3 0 0,2 2 1 16,-3 0-1-1,2 7 0-15,-4 5-1 0,-1 8 1 16,-3 5 1-16,3 0-1 15,0 14 0-15,1 14 5 16,1 9 5-16,-2 3-10 16,-5 1 10-16,2-5-5 15,-3-6-5-15,0-10 0 16,-1-9-2-16,-2-8-1 16,0-3 3-16,0 0 0 15,0 0-7-15,0-2-7 0,0-6 13 16,0-2-3-1,0 4-2-15,0 3 1 0,0 3 1 16,0 0 2-16,0 0-2 16,0 0 4-16,0 0 0 15,3 0-1-15,1 0 1 16,2-2 2-16,3-4-1 16,0-4 0-16,5-3 11 15,0-5 5-15,0-4-1 0,1-3-3 16,-3 0-9-1,-2-1-2-15,-6 3-1 16,-4 3 1-16,0 4 4 0,0 5-3 16,-4 7 9-16,-6 4 3 15,-2 0 8 1,-6 18-11-16,3 11-11 0,-3 5 1 16,6 5-1-16,4-4-1 15,6-6-2-15,2-4 1 16,0-5-3-16,10-8-11 15,10-5-16-15,3-7-22 16,4 0-71-16,3-4-106 16,-3-10-40-16</inkml:trace>
  <inkml:trace contextRef="#ctx0" brushRef="#br0" timeOffset="7142.2">4892 3986 254 0,'0'0'274'0,"0"0"-235"15,0 0 95-15,0 0-56 16,0 0-32-16,0 0-1 0,-69 64 11 15,54-39-23 1,3 2-8-16,2 2-5 16,7-3-4-16,1-3-10 15,2-7-5-15,0-7-1 0,9-8-2 16,5-1-4-16,3-7 6 16,3-18 1-16,1-11 3 15,1-7 0-15,-4-7 0 16,0-4-4-16,-3-3 0 15,-5-1 0-15,-1 6 1 16,-4 1-1-16,-4 8 0 16,1 7 2-16,-2 12 8 15,0 11 11-15,0 9 4 16,0 4 9-16,0 11-1 0,0 21-33 16,1 14-6-16,2 8 4 15,-1 2-2-15,5-5-3 16,-1-9-15-16,2-11-20 15,1-11-81-15,2-10-149 16,-3-5-189-16</inkml:trace>
  <inkml:trace contextRef="#ctx0" brushRef="#br0" timeOffset="7742.54">5247 3949 74 0,'0'0'457'0,"0"0"-389"16,0 0 59-16,0 0-27 0,0 0-51 16,0 0-7-16,-14 19-2 15,8 1-12-15,0 4-4 16,4 1 6-16,2 0-8 16,0-2-22-16,0-6 4 15,13-6-4-15,2-6 0 16,4-5-3-16,-1 0 3 15,0-7 3-15,3-12 4 16,-9-4-1-16,-6-2-1 0,-2 1 1 16,-4 3 1-1,-9 3-2-15,-9 3 0 16,-7 8-5-16,3 4-3 0,-2 3-6 16,6 6-19-16,3 13-11 15,6 7-58-15,3 5-89 16,6 0 24-16,0 3-81 15</inkml:trace>
  <inkml:trace contextRef="#ctx0" brushRef="#br0" timeOffset="7990.58">5375 4146 155 0,'0'0'113'0,"0"0"-62"0,0-82 36 16,0 47-43-16,0-1-7 15,0 2-11-15,4 5-7 16,7 8-6-16,0 8-6 16,0 12-6-16,3 1 33 15,-5 18 11-15,6 14-36 16,-6 11 0-16,-3 3-3 16,1 2 0-16,-4-4 28 15,3-10 28-15,0-10-62 16,2-10-1-16,-3-9-62 15,-2-5-83-15,-3 0-107 0</inkml:trace>
  <inkml:trace contextRef="#ctx0" brushRef="#br0" timeOffset="8679.77">5878 3704 163 0,'0'0'253'0,"0"0"-161"16,0 0 30-16,0 0-19 16,0 0-32-16,0 0-16 15,1-9-12-15,1 9 7 16,-2 0 4-16,0 3-17 0,1 15-4 16,4 8-4-1,-2 18-18-15,3 12 3 0,1 9-7 16,-2 4-2-1,-4-7-3-15,2-8-2 0,0-9-5 16,0-11-11-16,0-9-17 16,-1-7-17-16,-1-8-65 15,-1-7-63-15,2-3-27 16,-2-1-273-16</inkml:trace>
  <inkml:trace contextRef="#ctx0" brushRef="#br0" timeOffset="9107.26">6124 4023 203 0,'0'0'231'0,"0"0"-173"16,0 0 58-16,0 0 2 15,0 0-28-15,0 0 6 16,-25-20-24-16,7 34-37 16,-2 10-17-16,-2 7 9 15,3 6-18-15,2 0 12 16,5-2-11-16,8-5-3 16,4-5-7-16,0-7 0 0,7-5-5 15,11-7 1 1,3-6-8-16,1 0 8 0,-2-16 2 15,4-5 2-15,-7-3 2 16,0-1-1-16,-4 4 3 16,-4 3-4-16,-1 8 2 15,-5 8-4-15,-2 2-1 16,1 0-3-16,-2 7-14 16,7 13 11-16,1 2 2 15,-1-2-75-15,4-6-91 16,-1-7-31-16,-1-7-125 15</inkml:trace>
  <inkml:trace contextRef="#ctx0" brushRef="#br0" timeOffset="9842.56">6202 3766 529 0,'0'0'39'0,"0"0"22"16,0 0 7-16,0 0-21 16,0 0 28-16,0 0 8 15,13 72-8-15,-7-37-40 0,2 6-5 16,-4 3-2-16,2 3-11 16,-3-8-5-16,-2-4 1 15,1-5-8-15,-2-9-4 16,0-8 1-16,0-6-2 15,0-4-2-15,0-3 0 16,0 0-11-16,0-12-6 16,0-8 14-16,0-5-5 15,1 0 5-15,7 2-6 16,1 5-9-16,4 6-1 16,-1 10-9-16,3 2-9 0,-3 8 1 15,-3 18 24-15,0 6 14 16,-8 6 0-16,-1 0 2 15,0-1 1-15,0-8 8 16,-11-7 28-16,0-7 9 16,-1-9-16-16,-4-5-2 15,-2-1-17-15,4 0-2 16,-1-9-11-16,5-4-15 16,4 3-16-16,6 0-45 15,0 1-80-15,0 6-44 16,12 3-69-16</inkml:trace>
  <inkml:trace contextRef="#ctx0" brushRef="#br0" timeOffset="10163.56">6394 4191 514 0,'0'0'41'0,"0"0"46"16,0 0 19-16,0 0-11 15,0 0-74-15,66-77 56 16,-51 55-45-16,-4-6-28 16,-6 1-4-16,-2-1 10 15,-3 5-10-15,0 8 0 16,0 6 6-16,-9 9 5 0,-3 0 11 16,0 22 3-16,-1 11-25 15,4 8 3-15,3 4-3 16,6-4 2-16,0-5-2 15,0-9 1-15,15-7 0 16,3-8-2-16,4-9-13 16,5-3-60-16,0-8-115 15,3-13-19-15</inkml:trace>
  <inkml:trace contextRef="#ctx0" brushRef="#br0" timeOffset="10642.26">6622 3770 505 0,'0'0'48'0,"0"0"2"0,3 103 58 16,2-55-39-16,1 4-2 16,-2-2-18-16,-4-6-17 15,0-6-19-15,0-9-5 16,0-6-5-16,0-5-3 15,0-6 0-15,0-1-16 16,0-7-58-16,0-3-102 16,0-1-51-16</inkml:trace>
  <inkml:trace contextRef="#ctx0" brushRef="#br0" timeOffset="10991.22">6724 4185 307 0,'0'0'59'16,"0"0"81"-16,0 0-10 15,0 0-22-15,0 0-9 16,97-76-18-16,-76 51-36 0,-2-2-1 16,-4-1-36-16,-5 4-3 15,-5 3-1 1,-5 5-1-16,0 9 7 0,0 5 2 15,-2 2 11-15,-12 5-5 16,-2 20-15-16,-4 7 1 16,-1 9-3-16,7 2-2 15,4-4 2-15,4-6-2 16,6-7 1-16,0-5-1 16,10-6-8-16,7-8-17 15,7-7-13-15,1 0-44 16,6-2-36-16,2-12-14 15,-3-2-111-15</inkml:trace>
  <inkml:trace contextRef="#ctx0" brushRef="#br0" timeOffset="11437.96">7119 4081 100 0,'0'0'455'0,"0"0"-387"16,0 0 76-16,0 0-64 15,0 0-22-15,-92 73-11 16,78-42-3-16,4-4-25 0,7-2-1 16,3-6 0-16,0-4-18 15,7-5 5-15,11-7-5 16,0-3-4-16,0-3 0 15,3-18 4-15,-2-10 6 16,1-6-2-16,-4-3 7 16,-4-5-10-1,-3 2 1-15,-5-1 0 0,-4 0 12 16,0 0-5-16,0 5-7 16,0 3 6-16,0 7 5 15,-4 12-4-15,1 7 6 16,3 9 13-16,0 1-6 15,0 14-1-15,0 25-21 16,6 17-9-16,1 8 5 0,1 1-4 16,-1-5-2-16,2-10-26 15,5-11-15-15,-2-9-85 16,-1-11-217 0</inkml:trace>
  <inkml:trace contextRef="#ctx0" brushRef="#br0" timeOffset="12196.07">7710 3998 337 0,'0'0'137'0,"0"0"-84"0,0 0 80 16,0 0-32-16,0 0-9 16,-95-22-8-16,69 30-17 15,2 15-32-15,-1 11-19 0,4 4-6 16,7 1 14 0,7-1-9-16,7-7-12 0,0-5 1 15,6-7-3 1,11-9-1-16,5-10 0 0,0 0 2 15,1-20 1-15,-1-13-3 16,-1-6 12-16,-3-6-9 16,-5-5-3-16,-5 2 8 15,-4-3-6-15,-2 2 0 16,-2 3 2-16,0 6 1 16,0 9-5-16,0 11 0 15,0 11 17-15,0 7-12 16,0 2 14-16,0 14-1 15,0 21-18-15,0 12-9 16,1 8 4-16,9 3 0 16,1-3-7-16,3-3-4 0,0-13-14 15,3-10-9-15,2-12-75 16,2-10-108-16,-3-7-22 16</inkml:trace>
  <inkml:trace contextRef="#ctx0" brushRef="#br0" timeOffset="12597.18">7920 4021 63 0,'0'0'453'0,"0"0"-363"0,0 0 48 0,0 0-18 0,0 0-33 0,0 0-11 15,-73 25-33-15,49 4-33 16,2 5 9-16,4-2-11 16,5-4 11-16,8-6 2 15,5-10-18-15,0-4-3 16,12-8-8-16,6 0-3 16,10-12 10-16,-1-12 1 15,1-5 0-15,-2 1 0 16,-5 5 0-16,-2 6-1 15,-4 6 1-15,-3 6-1 16,-3 5-6-16,-3 5 6 16,-1 15-13-16,0 7 10 0,-3 2 2 15,-1-5 2-15,1-4-1 16,1-9-12-16,3-6-27 16,0-5-60-16,4-3-116 15,-1-16 71-15,2-8-176 16</inkml:trace>
  <inkml:trace contextRef="#ctx0" brushRef="#br0" timeOffset="12813.79">8099 3804 536 0,'0'0'92'16,"0"0"-76"-16,0 112 71 15,6-62 7-15,-1 1 13 16,-5-1-24-16,3-6-50 16,-3-11-25-16,0-8-8 15,4-9-15-15,-4-9-65 16,0-3-120-16,0-4-155 16</inkml:trace>
  <inkml:trace contextRef="#ctx0" brushRef="#br0" timeOffset="13000.29">8038 4052 445 0,'0'0'284'0,"0"0"-279"16,0 0 17-16,0 0 32 16,0 0-17-16,90-43-9 15,-68 39-28-15,1 1-16 16,0 0-70-16,1 3 12 15,-2 0-78-15,-2 0-110 16</inkml:trace>
  <inkml:trace contextRef="#ctx0" brushRef="#br0" timeOffset="13362.9">8375 4002 34 0,'0'0'393'0,"0"0"-308"16,0 0 5-16,0 0 9 15,0 0-2-15,0 0-6 16,2-3-27-16,-10 3-19 16,-6 14-6-16,-2 8-29 15,-1 7 2-15,0 2 4 16,1 0-1-16,5-1 6 16,5-6-16-16,6-8 0 15,0-6-5-15,3-7-3 16,12-3-1-16,6 0 4 15,1-17-8-15,-2-6 8 16,1 4 8-16,-6 3-8 16,0 3 0-16,-8 8-2 15,-1 2 1-15,1 3-1 16,1 0 2-16,1 18 0 16,3 5 2-16,1 1-1 0,-2-2 0 15,-1-8-1-15,-2-5-37 16,-4-8-53-16,-1-1-108 15,-3-1-123-15</inkml:trace>
  <inkml:trace contextRef="#ctx0" brushRef="#br0" timeOffset="20073.05">12547 3956 320 0,'0'0'140'15,"0"0"-73"-15,0 0-19 16,0 0-23-16,0 0-22 16,0 0 10-16,0 0 16 0,0 0 13 15,-5 0 28-15,4 0-2 16,1 0-12-16,-2 0-1 15,2 0-17 1,0 0-14-16,0 0-7 0,0 0-14 16,0 0 4-16,0 0 3 15,0 0-10-15,-1 0 13 16,1 2-2-16,-2 12-2 16,1 5-7-16,1 4-2 15,0 1 0-15,0 0 2 16,0-2-2-16,0-4 0 15,4-4 0-15,4-6-1 0,5-1-2 16,-4-4-1-16,2-3 0 16,-1 0 3-16,2-3 1 15,0-11 0 1,-2-5 8-16,-1-4-1 0,-4 0 1 16,1-2-4-1,-6 1 0-15,0 3-3 0,0 2 1 16,0 5-1-16,0 4-2 15,0 5-7-15,0 2-5 16,0 3-14-16,0 0-1 16,0 0-38-16,0 0-16 15,0 0-63-15,6 0 62 16,4 3 1-16,2-2-35 0,0-1 13 16,-1 0-33-16</inkml:trace>
  <inkml:trace contextRef="#ctx0" brushRef="#br0" timeOffset="20458.03">12724 3937 28 0,'0'0'265'0,"0"0"-203"15,0 0 19-15,0 0-11 16,0 0 11-16,0 0-3 16,0 77 2-16,0-56 5 15,2-1-40-15,-2-1-7 16,1-6-13-16,-1-2-7 15,0-7-15-15,0-4 7 0,0 0-10 16,0 0 0-16,0-13 0 16,0-12-7-16,0-5 5 15,5-5 1-15,2-2-15 16,4 0 9 0,2 4-11-16,2 5 11 0,-1 10-6 15,-3 11 3-15,0 7-23 16,-2 0-10-16,3 24 41 15,-5 9 2-15,1 8 3 16,-2-2-3-16,-2-1 3 16,0 0-3-16,1-11 18 15,-2-6-4-15,0-8-11 16,0-8-3-16,2-5-13 16,-2 0-46-16,1-7-25 15,-1-17-4-15,0-3-73 0</inkml:trace>
  <inkml:trace contextRef="#ctx0" brushRef="#br0" timeOffset="20720.1">12958 3680 445 0,'0'0'99'0,"0"0"-40"15,0 0 94-15,24 73-37 0,-18-25-24 16,-1 7-26-16,-2 6-24 16,0-7-17-16,-3-7-9 15,1-13-11-15,-1-8-5 16,0-12-2-16,0-7-11 16,0-6-22-16,0-1-86 15,0 0-99-15,0-4-16 16</inkml:trace>
  <inkml:trace contextRef="#ctx0" brushRef="#br0" timeOffset="21187.49">13169 3907 155 0,'0'0'281'16,"0"0"-224"-16,0 0 39 15,0 0-10-15,0 0-29 16,0 0-18-16,-24 11 4 16,12 8-11-16,0 3-15 15,-1 5 42-15,1 3-11 16,4-5-22-16,7-2-6 0,1-3-14 15,0-8-3-15,12-2-2 16,6-7-1-16,1-3-4 16,-1 0-3-16,1-3 6 15,-2-10 1-15,-2-1 14 16,-6-1-14-16,-3 3 4 16,-5 2 3-16,1 3-6 15,-2 4 0-15,0 3 0 16,1 0 3-16,-1 0-4 15,0 5-3-15,2 10-20 16,2 2 16-16,2-1-13 16,0-6-2-16,2-5-25 15,-1-5-25-15,3 0-63 0,-1-13 35 16,-1-12 7 0,2-5-112-16</inkml:trace>
  <inkml:trace contextRef="#ctx0" brushRef="#br0" timeOffset="21876.34">13317 3675 447 0,'0'0'46'0,"0"0"-20"16,0 0 25-16,7 106-1 16,2-60-1-16,2 0 0 15,-3-1 1-15,-2-5 28 16,-3-12-45-16,-1-9-11 0,-1-10-7 15,-1-6-12-15,0-3-6 16,0 0-22-16,0-8-19 16,3-12 40-1,2-1-1-15,1 1-8 0,4 4-40 16,-2 7 3-16,-1 5 6 16,3 4-2-16,-2 10 31 15,1 13 15-15,-3 4 3 16,-3 5 34-16,-3-3-25 15,0-5-6-15,-3-1 50 16,-9-8 31-16,-1-6-26 16,-1-6-28-16,1-3-7 15,-1 0 5-15,4 0-31 16,4-11-6-16,4-1-9 0,2 0-26 16,0 0-27-16,5 2 13 15,5 1 9-15,1 3 10 16,1 4 21-16,-2 2 15 15,-1 0 0 1,0 0 3-16,0 0 9 0,2-5-3 16,3 0 34-16,3-7 4 15,4-4 15-15,1-5 17 16,2-7-58-16,-2-1-17 16,-1 0 0-16,-4-2-3 15,-6 6-1-15,-4 3-8 16,-7 1 0-16,0 5 8 15,-2 3-4-15,-14 5 4 16,1 6 10-16,-3 2-9 0,1 14-1 16,1 18-2-16,6 6-2 15,2 6 0-15,5-2 4 16,3-5-1-16,0-6 1 16,6-8-2-16,11-10-2 15,2-9-13-15,3-4-37 16,-1-6-24-16,0-17-26 15,1-5-19-15,-5-2-78 16,-1-1-123-16</inkml:trace>
  <inkml:trace contextRef="#ctx0" brushRef="#br0" timeOffset="22287">13722 3605 222 0,'0'0'272'0,"0"0"-240"15,0 0 50-15,0 0 21 0,0 0-27 16,0 0-12-16,6 91-8 16,-3-41 8-16,0 2-15 15,0 2-21-15,0-3-7 16,0-9-12-16,-3-9-7 15,0-11-2-15,0-8-2 16,0-7-29-16,0-4-37 16,0-3-102-16,0 0-63 15,0 0 4-15</inkml:trace>
  <inkml:trace contextRef="#ctx0" brushRef="#br0" timeOffset="22606.26">13791 3995 307 0,'0'0'165'0,"0"0"-129"16,0 0 44-16,0 0 1 15,43-74-21-15,-29 52 11 16,-2 2-28-16,-3 0 6 16,1 3-33-16,-4 3-9 15,-3 3 7-15,-3 2-5 0,0 5-5 16,0 4 16-1,-9 0 4-15,-7 13 2 0,-2 15-25 16,-2 9 2-16,4 5-2 16,3 2 0-1,6-5 0-15,6-5-1 0,1-7 0 16,1-8-9-16,15-8-33 16,6-10-54-16,3-1-37 15,2-8-6-15,3-11-57 16</inkml:trace>
  <inkml:trace contextRef="#ctx0" brushRef="#br0" timeOffset="23032.26">14045 3909 401 0,'0'0'68'16,"0"0"-21"-16,0 0 46 16,-69 87-49-16,53-53 12 15,2-3-1-15,8-5-13 16,3-6-14-16,3-4-11 16,0-8-17-16,14-5-6 15,6-3-1-15,2-5 7 16,4-18 4-16,-2-8 13 15,1-6-6-15,-1-6 5 16,-6-9-1-16,-1-1-8 0,-4 0 2 16,-4 4-2-16,-2 10-4 15,-5 8 0-15,-2 8 0 16,0 9 15-16,0 8 18 16,0 6 22-16,0 0 4 15,0 23-36-15,0 11-26 16,0 11-7-16,0 6 2 15,0 3-4-15,8-7-8 16,9-12-7-16,3-10-15 16,-2-15-266-16,0-7-94 15</inkml:trace>
  <inkml:trace contextRef="#ctx0" brushRef="#br0" timeOffset="23822.41">14637 3869 427 0,'0'0'51'0,"0"0"58"15,0 0 10-15,0 0-44 16,-88 52-12-16,61-20 5 15,0 6-19-15,2-2-13 16,6-3-17-16,8-9 8 16,9-9-15-16,2-5-12 15,7-6-2-15,13-4-5 16,0 0-1-16,7-10 8 16,-2-11 4-16,-1-6-3 15,-2 1 8-15,-5 0-6 16,-7 7-2-16,-1 6 1 15,-8 6 0-15,1 7 3 0,-2 0-2 16,1 2 11 0,3 20-2-16,-1 6-6 0,1 4-4 15,-1-3-1-15,-1-8-1 16,1-6-4-16,-2-7 4 16,3-6 0-16,-1-2-4 15,3 0 0-15,0-10-4 16,2-11 8-16,1-7 4 15,-5-1-4-15,-1 3-2 16,-3 3-5-16,0 3-14 16,0 6-4-16,0 5-30 15,0 4-21-15,-6 5-17 16,2 0-57-16,-2 0-67 0,1 0-85 16</inkml:trace>
  <inkml:trace contextRef="#ctx0" brushRef="#br0" timeOffset="24159.91">14643 3628 404 0,'0'0'87'0,"0"0"14"16,0 0-33-16,0 0-31 0,0 0 63 16,4 96-16-16,4-57-17 15,1 12-7-15,-3 2-28 16,4 4 0-16,-2-3-17 16,-2-8-13-16,-2-9-2 15,-1-11 0-15,-3-7-6 16,0-11-15-16,0-4-21 15,0-4-32-15,0 0-29 16,0-5-47-16,-1-9-75 16,-2-4-7-16</inkml:trace>
  <inkml:trace contextRef="#ctx0" brushRef="#br0" timeOffset="24628.68">14837 3927 126 0,'0'0'73'0,"0"0"3"16,0 0-7-16,0 0 10 15,0 0 24-15,0 0 9 16,7-32-2-16,-11 32-28 15,-5 0-2-15,-4 14-32 16,-1 7-31-16,-1 7-3 16,2 3-1-16,-2-2 13 0,9-2-4 15,3-4-11 1,3-7-1-16,0-5-9 0,1-4-1 16,16-7-3-16,1 0 3 15,4-4 4-15,-1-17 6 16,-2-4 0-16,1 2-3 15,-8-1-4-15,-2 7-3 16,-6 7 1-16,-2 8-2 16,-2 2 5-16,0 0 2 15,0 15-1-15,0 10-3 16,1 5-2-16,1 1-1 0,4-8-3 16,0-6 4-16,0-5-18 15,3-10-8 1,1-2-24-16,1-4-13 0,2-20-51 15,1-8 10-15,-3-8-120 16,0-2-260-16</inkml:trace>
  <inkml:trace contextRef="#ctx0" brushRef="#br0" timeOffset="24820.03">14995 3664 406 0,'0'0'103'0,"0"0"-49"0,0 122 15 0,6-62-6 16,2 8-10-16,-1-3 30 16,-1-9-4-16,0-13-44 15,-2-15-35-15,1-11-4 16,-2-9-65-16,-3-5-92 16,0-3-142-16</inkml:trace>
  <inkml:trace contextRef="#ctx0" brushRef="#br0" timeOffset="25321.9">15016 3976 623 0,'0'0'21'16,"0"0"17"-16,0 0 47 0,0 0-28 16,84-4-20-1,-59-2-10-15,0-1-14 0,0 0-8 16,-3-2-5-16,-3 4-32 15,-4 2-48-15,-6 3 77 16,-6-1-70-16,-3 1 62 16,0 0 11-16,0 0 49 15,0 0 1-15,0 3-23 16,-6 3-1-16,-3 4 9 16,0 3-4-16,0 3 3 15,0 7 5-15,0 1-9 0,3 2-3 16,5 1-11-1,1-4-9-15,0-5-7 0,0-5 3 16,12-6-4 0,1-6 1-16,4-1 0 0,0 0 6 15,1-15 1-15,2-3 0 16,-1-6 5-16,-1 1-1 16,0 4-2-16,-2 4-3 15,-6 6-6-15,-3 6 0 16,-1 3-1-16,-2 0 1 15,3 17 8-15,1 3-5 16,1 2 0-16,0-7-3 16,3-4 2-16,-3-5-4 15,-2-3-6-15,3-3-19 16,-5 0-33-16,1-17-29 16,-1-1-97-16,-5 1-147 15</inkml:trace>
  <inkml:trace contextRef="#ctx0" brushRef="#br0" timeOffset="25888.3">15635 4069 360 0,'0'0'210'0,"0"0"-174"16,0 77 74-16,-7-41-70 15,-4-1-40-15,1-2-56 16,-4-8-120 0</inkml:trace>
  <inkml:trace contextRef="#ctx0" brushRef="#br0" timeOffset="29628.62">17051 3641 276 0,'0'0'307'0,"0"0"-260"0,0 0 25 16,3 73 45-16,1-30-43 16,2 6 10-16,2 0-34 15,-1 1-20-15,-1-7-16 16,-3-7-14-16,-1-8-9 15,-2-9-60-15,0-8-136 0,0-5-120 16</inkml:trace>
  <inkml:trace contextRef="#ctx0" brushRef="#br0" timeOffset="30018.38">16983 3946 400 0,'0'0'172'0,"0"0"-108"16,98-22 125-16,-56 12-109 16,0-1-23-16,-3 4-30 15,-7 1-20-15,-8 5-6 16,-6 1-1-16,-6 0-18 0,-5 10 5 16,-4 9 13-1,-3 8 5-15,0 4 3 0,0 2-5 16,-3-1 6-16,0-1 17 15,3-7-1-15,0-7-11 16,1-6-9-16,15-9 0 16,1-2-2-16,3-2 15 15,-1-19 2 1,-4-5-1-16,-1-6-8 0,-8-2-4 16,-6-1-2-16,0 4-5 15,-10 7-4-15,-12 8-19 16,-3 7-8-16,-5 9-28 15,0 0-64-15,4 16-5 16,6 7-76-16,7 0-74 0</inkml:trace>
  <inkml:trace contextRef="#ctx0" brushRef="#br0" timeOffset="30518.85">17782 4116 321 0,'0'0'99'0,"0"0"-37"0,0 0 56 15,0 0 4-15,0 0-41 0,0 0-45 16,-12-81 8 0,4 42-8-16,-3-9-15 0,-1-8-9 15,0-6 2-15,0-1-7 16,3 6-3-16,7 10-3 16,2 15-2-16,0 9-3 15,8 14-31-15,7 9-26 16,-2 3-44-16,3 23 54 15,-2 5-32-15,-8 2-136 16</inkml:trace>
  <inkml:trace contextRef="#ctx0" brushRef="#br0" timeOffset="30848.43">17690 3870 749 0,'0'0'34'15,"0"0"-22"-15,0 0 75 16,0 0-12-16,107 12-7 16,-65-17-17-16,2-8-16 15,-5 2-26-15,-4 0 0 16,-13 6-9-16,-9 2-4 16,-2 3 2-16,-5 0-9 15,-2 7 0-15,1 15 7 16,-2 5 8-16,-2 1-8 0,-1-1 0 15,0-3 2 1,0-2 2-16,0-7 0 0,2-4 6 16,1-4-6-16,0-1-6 15,2-4 3-15,-2 0-2 16,1-2-2-16,0 0-57 16,1 0-35-16,-2-11-22 15,-2 0-88-15,-1-2-356 16</inkml:trace>
  <inkml:trace contextRef="#ctx0" brushRef="#br0" timeOffset="31285.12">18151 3867 244 0,'0'0'124'0,"0"0"-23"15,0 0 26-15,0 0-61 16,33 75 58 0,-28-58-13-16,-3-3-33 0,1-2-20 15,-2-4-20-15,-1-3-23 16,0-5-10-16,2 0 1 16,-2 0-4-16,0 0 3 15,0 0 7-15,0-14-11 0,0-7 0 16,0-3 4-1,0-3-5-15,0-3 0 0,6 4-5 16,3 2 5-16,1 8 0 16,1 4-5-16,1 6-3 15,1 6 4-15,-1 0-10 16,0 6-4-16,-2 9 18 16,1 8-4-16,-3 2 3 15,-3 3 2-15,0-4-1 16,-4-2 1-16,-1-7 1 15,2-3-1-15,-2-5-1 16,0-4-4-16,1-2-60 16,4-1-153-16,-2 0-102 15</inkml:trace>
  <inkml:trace contextRef="#ctx0" brushRef="#br0" timeOffset="31767.15">18496 3857 339 0,'0'0'104'0,"0"0"-49"0,0 0 30 0,0 0-11 16,0 0 6-16,0 0-4 15,-32-8-9-15,12 29-18 16,-2 9-14-16,0 4-7 15,2 4 4-15,4-4 0 0,8-5-26 16,7-4 5-16,1-11-9 16,1-6-2-16,13-6-2 15,5-2-1-15,4-10 3 16,-1-14 11 0,1-8 2-16,-4-4-4 0,-3-5-3 15,-1-4-3-15,-3 2 5 16,0 1-7-16,-5 1 4 15,-1 5-2-15,-4-2-2 16,-2 5 1-16,0 1-2 16,0 6 0-16,0 10 3 15,-2 9 1-15,2 7-3 16,-1 0 14-16,1 10-7 16,0 14-8-16,0 9-1 0,0 8 1 15,0 6 1 1,5 2-1-16,5 0 5 0,2-7-8 15,0-7 3 1,3-10-13-16,-2-10-63 0,-3-8-215 16,-4-7-39-16</inkml:trace>
  <inkml:trace contextRef="#ctx0" brushRef="#br0" timeOffset="32379.94">18009 3656 546 0,'0'0'88'0,"0"0"4"0,0 0 38 0,0 0-43 16,0 0-35-16,0 0-32 15,3 0-16-15,-2 0-4 16,4 0-5-16,1 0-96 15,4 0-110-15,2 0-121 16</inkml:trace>
  <inkml:trace contextRef="#ctx0" brushRef="#br0" timeOffset="33052.22">18974 3849 366 0,'0'0'64'0,"0"0"-2"0,0 0 38 16,0 92-26-16,0-54 21 16,0 4-1-16,0 1-29 15,8 2-8-15,0-1-33 16,-2-6 3-16,0-7-23 0,-3-9 2 15,-1-9-6 1,-1-9-3-16,1-4-26 16,-2 0-52-16,0-19-89 0,0-16 102 15,-3-5-66-15,-5-6-59 16,-2 0-97-16</inkml:trace>
  <inkml:trace contextRef="#ctx0" brushRef="#br0" timeOffset="33321.08">18943 3790 318 0,'0'0'48'0,"0"0"34"16,0 0-1-16,0 0-47 16,0 0 5-16,85-45 10 15,-62 53-6-15,0 13 9 16,-1 6 11-16,1 7 1 16,-10 1-27-16,-4 0 25 0,-9-5-26 15,0-3-10 1,-12-7 10-16,-6-6-20 0,-4-4 13 15,0-3-27 1,2-6-2-16,4-1 0 0,1 0-11 16,6-1-16-16,6-7-31 15,3-2-65-15,0 1-78 16,0 2-37-16,11 1-220 16</inkml:trace>
  <inkml:trace contextRef="#ctx0" brushRef="#br0" timeOffset="33718.22">19301 3890 70 0,'0'0'461'15,"0"0"-434"-15,0 0 46 16,0 0-3-16,-90 72-24 15,73-42-2-15,1-1 16 16,6 0-31-16,7-7-12 16,3-5-15-16,7-7-1 15,15-7 0-15,4-3-1 16,4 0 1-16,0-13 10 16,-5-7-3-16,-1-3 4 0,-7 1 5 15,-3 3-3-15,-6 2-5 16,-2 7-5-16,-3 5-2 15,-1 5 6-15,-2 0-1 16,1 0 3-16,2 5-10 16,0 10-6-16,4 3-3 15,1-4 3-15,1-2-25 16,2-5-6-16,2-7-47 16,0 0-40-16,2-10-41 15,-1-12-15-15</inkml:trace>
  <inkml:trace contextRef="#ctx0" brushRef="#br0" timeOffset="33930.04">19474 3569 452 0,'0'0'102'15,"0"0"-48"-15,0 0 31 16,18 84-10-16,-5-35-5 15,2 8-6-15,-4 8-25 16,-5-2-1-16,-1-5-38 16,-3-11 0-16,-2-14-86 15,0-12-118-15,0-10-151 0</inkml:trace>
  <inkml:trace contextRef="#ctx0" brushRef="#br0" timeOffset="34117.37">19435 3846 5 0,'0'0'736'15,"0"0"-733"-15,0 0 28 16,0 0 72-16,88-16-28 16,-57 2-36-16,-2-2-34 15,-2 0-5-15,-2-5-54 16,-4 1-111-16,-3 1-93 15</inkml:trace>
  <inkml:trace contextRef="#ctx0" brushRef="#br0" timeOffset="34288.99">19719 3679 485 0,'0'0'73'15,"0"0"18"-15,-3 91 5 16,3-53-25-16,0 2-8 15,6-2-14-15,-1-3-3 16,0-7-27-16,-4-6-19 16,-1-7-13-16,0-5-68 15,0-7-125-15,-4-2-206 16</inkml:trace>
  <inkml:trace contextRef="#ctx0" brushRef="#br0" timeOffset="34515.85">19659 3892 526 0,'0'0'48'0,"0"0"66"16,0 0 11-16,0 0-42 16,90-33-23-16,-71 33-38 15,-4 0-17-15,-2 2-5 16,-2 12-34-16,-4 3-14 15,0 0-80-15,-4-1-37 16,0-3-30-16,-3-3-154 0</inkml:trace>
  <inkml:trace contextRef="#ctx0" brushRef="#br0" timeOffset="34957.33">19843 3958 257 0,'0'0'131'0,"0"0"-64"15,0 0 44-15,0 0-47 16,0 0 0-16,0 0 20 15,41-10-7-15,-18-8-10 16,2-5-15-16,0-2-47 16,1-4 3-16,-7 4 0 15,-6 4-6-15,-5 2-2 16,-8 5 5-16,0 4-2 16,-2 3-2-16,-8 6 6 15,-5 1 6-15,0 5-7 0,-1 15-5 16,1 10-1-16,2 7 0 15,5 1-2-15,5-5 1 16,3 0-3-16,0-10 4 16,3-6 0-16,10-6-2 15,1-3-9-15,3-8-10 16,-1 0 6-16,-3 0-11 16,-3-9 5-16,-2-1-23 15,-3 0 2-15,-4 4-29 0,1 2 12 16,-2 3 8-1,0 1 11-15,0 0 31 0,0 0-37 16,0 0 27 0,0 0 8-16,0-5-2 15,0-5-27-15,0-4 28 0,1-4 11 16,2-3 1-16,1-2-23 16,-1 0 13-16,-3 5-174 15</inkml:trace>
  <inkml:trace contextRef="#ctx0" brushRef="#br0" timeOffset="35401.81">20105 3879 356 0,'0'0'84'0,"0"0"-2"0,0 0 19 16,0 0-20-16,0 0 1 15,3 73-12-15,0-53-21 16,-2 0 0-16,1-1-2 0,-1-5-21 15,-1-4-18-15,0-4 2 16,0-3-5-16,0-3-4 16,0 0 3-1,0 0-2-15,0-15 0 0,0-8-1 16,0-8 0-16,0-2-1 16,0-3 0-16,2-1-3 15,4 3 1-15,3 3 1 16,1 8 1-16,-1 9-12 15,-2 6-10-15,0 8-45 16,-3 0-45-16,2 3-8 16,0 11-16-16,-1 0-174 15</inkml:trace>
  <inkml:trace contextRef="#ctx0" brushRef="#br0" timeOffset="35817.86">20244 3992 472 0,'0'0'30'0,"0"0"70"15,0 0-30-15,0 0-36 16,0 0 10-16,0 0-2 16,0 32-3-16,0-32 0 15,0-6-12-15,0-7-24 16,0-8 0-16,0-2 5 0,0-3-8 15,3 1-2 1,6 1 1-16,0 2-6 0,1 4 6 16,2 4 1-16,-2 3 1 15,0 7 0-15,1 3 0 16,-2 1 6-16,0 5-7 16,3 16 6-16,-1 3 4 15,-1 3 12-15,2 1 58 16,-5-3-71-16,0 0-5 15,-3-3 20-15,-1-6-17 16,-3-7-7-16,0-4-1 16,0-4-2-16,0-1-25 0,0 0-66 15,0 0-79 1,0 0-31-16,0 0-285 0</inkml:trace>
  <inkml:trace contextRef="#ctx0" brushRef="#br0" timeOffset="36198.37">20570 3773 476 0,'0'0'79'0,"0"0"3"0,0 0 82 0,0 0-108 0,0 0-6 16,-91 33-18-16,81-20-1 15,0 2-12-15,2 0-2 16,7-1-11-16,1 2-6 16,0 0 4-16,1-2-8 15,14-4 4-15,0 2-5 16,1 0-4-16,-2 1 0 15,-2 0 9-15,-5 4 0 16,-6 0 3-16,-1 1-3 16,0 1 21-16,-4-4-5 15,-6-3 5-15,-1-4-13 16,-2-2-8-16,-1-5-1 16,1-1-43-16,0 0-72 15,1 0-187-15</inkml:trace>
  <inkml:trace contextRef="#ctx0" brushRef="#br0" timeOffset="39824.21">2188 6843 415 0,'0'0'187'15,"0"0"-158"-15,0 0 164 16,0 0-75-16,0 0-43 16,0 0-8-16,-16 0 3 15,16 0-7-15,0 0-3 16,0 0-9-16,0 0-9 16,0 0-16-16,0 0-18 15,0 0-8-15,7 0 0 16,10-1 2-16,5-3 9 15,2-1-8-15,1-1 1 16,-5 1-3-16,-1 3-1 0,-4 0-4 16,-3 1-8-16,-6 1-20 15,0 0-32 1,2 0-17-16,-1 0-30 0,-3 0-120 16,-4 0-250-16</inkml:trace>
  <inkml:trace contextRef="#ctx0" brushRef="#br0" timeOffset="42402.09">2700 6933 312 0,'0'0'71'0,"0"0"-15"16,0 0 13-16,0 0-35 16,0 0 10-16,0 0 5 15,0 0 4-15,-7 55 34 16,7-50-5-16,0 1 7 16,0-3-22-16,0-3-16 15,0 0-17-15,0 0-4 16,0 0-23-16,0 0 3 15,0 0-1-15,0 0 1 16,-3-16-1-16,-5-11 11 16,-1-12-20-16,-4-6 2 15,-1-7-2-15,0-1 0 16,0 3-3-16,5 3-4 16,3 9 2-16,3 9-2 0,3 8-2 15,0 8 0 1,0 8-10-16,0 3-12 0,10 2-5 15,4 0 4-15,4 3-31 16,-3 7 0-16,4 1-86 16,-4 0 1-16,-5 3-95 15</inkml:trace>
  <inkml:trace contextRef="#ctx0" brushRef="#br0" timeOffset="42662.18">2594 6883 609 0,'0'0'19'0,"0"0"16"16,0 0 96-16,0 0-39 16,0 0-6-16,91-25-28 15,-67 12-24-15,0 1-7 16,-6 2-25-16,-2 4-2 15,-4 3-5-15,-2 2-53 16,1 1-98-16,-5 0-23 16,0 1 5-16,1 7-68 15</inkml:trace>
  <inkml:trace contextRef="#ctx0" brushRef="#br0" timeOffset="42928.31">2828 6900 318 0,'0'0'98'16,"0"0"21"-16,0 0-30 0,0 0-10 15,24 72 11-15,-21-62-41 16,3-4-16-16,-4-4 1 16,-2-1-16-16,0-1-3 15,0 0 11-15,0 0-3 16,0-9-9-16,0-9-1 16,-2-7-11-16,-1 0 6 15,3 0-7-15,0 2 1 16,0 2 1-16,0 4 2 15,0 3-10-15,5 4 8 0,4 5-6 16,4 2-29-16,-1 3-25 16,6 0-32-16,-2 0-63 15,-1 0-32-15,-1 0-103 16</inkml:trace>
  <inkml:trace contextRef="#ctx0" brushRef="#br0" timeOffset="43674.61">3010 6839 195 0,'0'0'209'0,"0"0"-139"0,0 0-5 16,0 0-24-16,0 0 38 15,0 0 34-15,0 0-24 16,0 1-12 0,0 2-22-16,0 2-20 0,-3 5-20 15,-5 5-7-15,0 3-8 16,2 5 3-16,3-3-2 15,1-2 1-15,2-2 0 16,0-3-2-16,0-3 0 16,0-2-2-16,2-4-2 15,7-1 3-15,-1-2-3 16,2-1 6-16,-3 0-7 16,1 0 5-16,-2 0-4 15,-3-4 4-15,4-6 0 0,-7-1 6 16,3-3 4-1,-3 3-6-15,0 2 3 16,0 3-1-16,0 3-6 0,0 0 0 16,0 3 1-16,0 0 0 15,0 0 4-15,0 0-10 16,0 0 8-16,3 0-8 16,-3 0 6-16,0 0-2 15,0 0 0-15,0 0 1 16,2-1-1-16,-2-1-4 15,3-2 5-15,-2 0 0 16,1-1 5-16,-2-1 3 16,1 1 7-16,-1-4-9 15,0 0-6-15,0 0 6 0,0-3 1 16,0 1-4-16,0 3 6 16,0 2-8-16,0 3 5 15,0 1 0-15,-1 2-3 16,1-1 0-16,0 1 0 15,0 0-1-15,0 0-2 16,0 0 7-16,0 0-6 16,0 0-1-16,0 6 4 15,0 8-4-15,0 3 0 16,0 3 0-16,0-2 0 16,0-1-7-16,4 0 7 15,6-3 0-15,1 1 0 0,4-6 0 16,0 0-7-1,-3-5-1-15,1-4 3 0,-2 0-5 16,-4 0-3-16,2 0-15 16,-3-2-6-16,0-4-54 15,-3 1-58-15,-3 1-114 16</inkml:trace>
  <inkml:trace contextRef="#ctx0" brushRef="#br0" timeOffset="44044.2">3173 6846 422 0,'0'0'136'0,"0"0"-43"0,0 0 14 0,0 0-30 15,0 0-19-15,0 0 26 16,3 79-31-16,3-59-24 16,1-1 0-16,1-4-14 15,-1-5-4-15,1-3-5 16,2-4-1-16,2-1 4 16,4-2-8-16,-2 0 0 15,1-10 10-15,1-4-5 16,-5-5-3-16,-4 3 2 0,-4 1-5 15,-3 3-1 1,0 3-2-16,0 2-4 0,-10 3-12 16,-1 2-46-16,4 2-94 15,1 0-106-15,-3 0-182 16</inkml:trace>
  <inkml:trace contextRef="#ctx0" brushRef="#br0" timeOffset="44582.95">3449 6840 277 0,'0'0'112'0,"0"0"-34"16,0 0 2-16,0 0-10 15,0 0-9-15,0 0 16 16,-9-2-12-16,-1 2-11 16,-2 5-11-16,-2 10 24 15,-1 2-39-15,0 4 4 16,2 3-6-16,7 0-14 16,3 0-9-16,3-1-1 15,0-4-2-15,0-5 0 16,12-5-3-16,6-6-7 15,0-3 1-15,1 0 0 0,0-9-1 16,-5-14 7 0,2-4 3-16,-7-5 1 0,-4 1 2 15,-5-1 3-15,0 1 1 16,0-2 5-16,0 4-2 16,-2 0 1-16,-2 4 7 15,-2 4-11-15,0 5 1 16,3 6-7-16,0 5 14 15,3 5 3-15,0 0 2 16,0 0-20-16,0 10-5 16,10 15 3-16,5 10 2 15,0 6 2-15,-3 1-2 0,-1-3-6 16,-1-7-21-16,-1-8-27 16,0-8-87-16,-3-11-131 15,0-5-339-15</inkml:trace>
  <inkml:trace contextRef="#ctx0" brushRef="#br0" timeOffset="45577.54">3880 6814 164 0,'0'0'87'16,"0"0"-14"-16,0 0 12 15,0 0 11-15,0 0-14 16,0 0-3-16,-19-15 16 16,14 15-13-16,-4 0-35 15,-5 12 2-15,0 8-16 16,-1 8 5-16,-3 9-17 15,2 3 2-15,5 1-16 0,2-7 4 16,6-9-11-16,3-8 2 16,0-9-2-16,2-6 0 15,10-2-26-15,4-10 16 16,-1-19 10-16,1-11 12 16,-2-9 8-16,-3-3-12 15,-4-2 11-15,-3 7-14 16,-4 3 6-1,0 4-2-15,0 6-1 0,-1 8 7 16,-2 10 0-16,1 9-10 0,2 6 5 16,0 1 7-1,0 0-17-15,0 18-1 16,0 11-9-16,6 8 10 16,5 5-1-16,-2-2 1 0,6-2 1 15,-3-7-1-15,1-7-1 16,2-8-1-16,0-8-2 15,3-3 2-15,-2-5-5 16,-1 0 4 0,0 0 2-16,3-13 0 0,-2-6 1 15,-2 0 0-15,1-1 1 16,-9 0-2-16,-3-1 1 16,-3 3-2-16,0 0 1 15,-9 4-2-15,-9 7 3 16,-3 2 0-16,-3 5-1 0,3 0-2 15,-4 18 1 1,5 15-1-16,1 11-3 16,10 8 4-16,7 2-1 0,2-4 3 15,8-8-6 1,22-10 1-16,6-15-14 0,8-10-20 16,1-7-37-16,-1-9-97 15,-6-12-127-15</inkml:trace>
  <inkml:trace contextRef="#ctx0" brushRef="#br0" timeOffset="46195.24">4144 6612 389 0,'0'0'79'0,"0"0"-6"0,0 0 13 0,0 0-14 15,0 0 38-15,34 117-45 16,-23-62-3-16,1 1-4 16,-3 0-33-16,-5-8-17 15,-2-11-8-15,-2-9-7 16,0-9-56-16,0-4-74 16,-6-10-94-16</inkml:trace>
  <inkml:trace contextRef="#ctx0" brushRef="#br0" timeOffset="46728.9">4098 6917 548 0,'0'0'97'16,"0"0"-82"-16,0 0 116 16,0 0-41-16,102 0-9 15,-74 0-14-15,3 0-39 16,-4 0-12-16,-5-2-13 15,-1-2-6-15,-4 0-18 16,0 1-62-16,-6 2-44 16,1 1-26-16,-3 0 10 0,-3 0 12 15,-3 1 39-15,0 5 63 16,-3-1 29-16,1 0 25 16,-1-4 33-16,0-1 39 15,2 0-15-15,-1 0-13 16,4 0-20-16,5 0 13 15,1-8 20-15,3-8-4 16,0-5-23-16,1-3-19 16,0 0-9-16,-6 0-11 15,1 3-8-15,-2 2 1 16,-7 7-3-16,-1 2 1 16,0 4 7-16,0 4 2 15,-13 2-4-15,-1 0 6 0,-5 11-10 16,-1 11-4-1,-2 10-2-15,0 4-1 0,10 5 0 16,3 0 0-16,7-4-2 16,2-9 1-16,5-9-1 15,16-11-14 1,7-7-16-16,2-1-12 0,3-9-22 16,-2-10-39-16,-1-2-56 15,-5 2-92-15</inkml:trace>
  <inkml:trace contextRef="#ctx0" brushRef="#br0" timeOffset="47009.18">4687 6780 343 0,'0'0'183'0,"0"0"-105"15,0 0 21-15,0 0-38 16,0 0-3-16,0 0-8 16,-89 92-11-16,77-61 13 15,1-5-21-15,4 1-4 16,7-8-20-16,0-3-7 16,9-4-6-16,9-6-45 15,4-5-2-15,2-1-28 16,-4 0-19-16,0-13 8 0,-2-3-27 15,-6-1-12-15,-3-5-119 16</inkml:trace>
  <inkml:trace contextRef="#ctx0" brushRef="#br0" timeOffset="47261.41">4736 6523 446 0,'0'0'73'0,"0"0"16"15,0 0-20-15,0 0-40 0,0 104 14 16,5-54 18-16,4 6-9 16,0 0-11-16,-2-3-13 15,-1-6-14-15,2-11-14 16,-2-9-9-16,1-7-84 15,-4-10-107-15,-3-8-352 16</inkml:trace>
  <inkml:trace contextRef="#ctx0" brushRef="#br0" timeOffset="47445.82">4710 6800 621 0,'0'0'97'15,"0"0"-88"-15,0 0 29 0,0 0 17 16,0 0-10 0,0 0-17-16,91-4-18 0,-76 2-10 15,-2-1-3-15,-1 1-79 16,-3-1-50-16,1 3-52 16,-4 0-118-16</inkml:trace>
  <inkml:trace contextRef="#ctx0" brushRef="#br0" timeOffset="47647.06">4898 6842 349 0,'0'0'234'0,"0"0"-196"0,0 0 74 0,0 0-15 16,0 0-28-1,0 0-6-15,9 87-28 0,-8-69-19 16,1-7-16-16,-2-4-12 15,0-5-44-15,0-2-127 16,0-6-85-16,0-13-208 16</inkml:trace>
  <inkml:trace contextRef="#ctx0" brushRef="#br0" timeOffset="47810.18">4856 6700 491 0,'0'0'41'16,"0"0"-29"-16,0 0 26 15,0 0-33-15,0 0-5 0,0 0-157 16</inkml:trace>
  <inkml:trace contextRef="#ctx0" brushRef="#br0" timeOffset="48577.88">5069 6804 231 0,'0'0'125'0,"0"0"-78"0,0 0 57 0,0 0-17 0,0 0-6 15,0 0 11-15,-13-10-3 16,7 10-23-16,-3 15-25 15,-1 9-24-15,-4 8-7 16,6 6 15-16,0 3-9 16,3-4-1-16,5-7-8 15,0-8-5-15,12-11-2 16,3-7-3-16,6-4-3 16,-3-3 2-16,0-15 4 15,-3-10 3-15,-2-3 4 0,-4-3 2 16,-6-1-1-16,-3 2 6 15,0 3-1-15,-6 7-10 16,-8 6 1-16,0 4-2 16,-3 9-2-1,-1 4-12-15,5 0-15 0,-2 18-24 16,4 6-86-16,5 4-46 16,6-1-30-16,0-1-146 15</inkml:trace>
  <inkml:trace contextRef="#ctx0" brushRef="#br0" timeOffset="49015.75">5211 6968 69 0,'0'0'289'0,"0"0"-245"16,0 0 72-16,0 0-26 15,0 0-2-15,0 0 1 16,5 11-27-16,-5-18 15 16,-2-9-48-16,-4-7-28 15,3-3 5-15,0-1 1 16,3-1 3-16,0-1-9 16,0 6 3-16,0 3-4 15,9 6-2-15,4 4 2 16,-4 8-2-16,2 2-1 0,2 3 3 15,2 17 4 1,-3 6 4-16,-3 2-3 0,3 0-3 16,0-1 0-16,-5-3 21 15,-1-3 8-15,-1-4-15 16,-2-4-2-16,-3-2-11 16,3 1-3-16,1-6-4 15,-4 1 1-15,3-1-3 16,-3-3-27-16,0 0-29 15,0-1-22-15,0 1-47 16,0-3-19-16,0 0-78 0</inkml:trace>
  <inkml:trace contextRef="#ctx0" brushRef="#br0" timeOffset="55218.56">2160 7540 501 0,'0'0'85'15,"0"0"-22"-15,0 0 77 0,0 0-64 16,0 0-39 0,0 0 4-16,0 0 13 0,-6 0-7 15,6 0-13-15,0 0 10 16,0 0-26-16,0 0-5 15,9 0-12-15,10 0 9 16,2 0 1-16,2 0-6 16,-4 0-5-16,-1 0 2 15,-3 0-6-15,-6 0 4 16,1 0-3-16,-4-1-14 16,3-2-36-16,-3-1-62 15,-1 1-166-15,-5 3-268 16</inkml:trace>
  <inkml:trace contextRef="#ctx0" brushRef="#br0" timeOffset="58783.08">2761 7499 260 0,'0'0'66'16,"0"0"5"-16,0 0 2 15,0 0-36-15,0 0 0 16,0 0 8-16,0 0-7 16,0-5 6-16,0 5-5 15,0 0 16-15,0-1-19 16,0-1-2-16,0 1-5 16,0 0 3-16,0-2-9 15,0 0 3-15,0-1 10 16,0-1-2-16,-10-2-14 0,-4 1-10 15,-2 4 1-15,-2 0 2 16,2 2-1 0,-4 0 3-16,-1 6-5 0,-1 12-7 15,4 9-3-15,5 7 12 16,2 1-12-16,8 1 1 16,3-5-1-16,0-7-3 15,17-6 0-15,5-5-14 16,5-8-2-16,1-5 6 15,2 0-21-15,0 0 6 16,-2-7-25-16,-4 0-22 0,-3 0-49 16,0 2-18-1,-8 2-72-15</inkml:trace>
  <inkml:trace contextRef="#ctx0" brushRef="#br0" timeOffset="59175.75">2918 7486 401 0,'0'0'71'0,"0"0"29"16,0 0 7-16,0 0-24 15,0 0-10-15,0 0-12 16,-45 20-12-16,30 1-22 0,-1 5 11 15,8 4-8-15,1 0-2 16,7-2-24-16,0-7 3 16,3-5-5-16,12-6-2 15,4-8-5-15,0-2 3 16,1 0-10-16,2-18 12 16,-4-6 3-16,-1-4 3 15,-4-3-6 1,-9 1-1-16,-4 4 1 0,0 6 0 15,-4 6 0-15,-12 6-1 16,-2 6-7-16,-2 2-20 16,1 0-39-16,2 15-60 15,4 5-2-15,7-1-28 16,6-2-37-16</inkml:trace>
  <inkml:trace contextRef="#ctx0" brushRef="#br0" timeOffset="59572.2">3057 7508 408 0,'0'0'83'0,"0"0"-2"15,0 0 7-15,0 0-34 16,0 0 15-16,0 0-8 0,28 32 30 15,-12-6-31-15,-1 1-30 16,-3 2-14-16,0-2-2 16,-4-5-7-16,-2-5-4 15,1-10 1-15,-6-5-4 16,1-2 0-16,-1 0-16 16,1-7 1-16,-2-15 15 15,3-11 15-15,0-5-12 16,0 1-1-16,3 4 0 15,0 7 2-15,-2 8-4 16,-1 5-14-16,-1 6-8 0,-1 5-27 16,1 2-59-1,2 0-13-15,2 0-11 0,3 6 14 16,-3 4-154 0</inkml:trace>
  <inkml:trace contextRef="#ctx0" brushRef="#br0" timeOffset="59776.71">3291 7490 120 0,'0'0'399'15,"0"0"-325"-15,0 0 11 16,0 0-13-16,0 0-2 16,0 0 18-16,18 55-12 15,-11-31-28-15,-4 0-22 16,0-3-17-16,-1-6-3 0,-1-5-6 15,-1-7-9-15,0-3-30 16,0 0-80-16,0-7-64 16,0-11-120-16</inkml:trace>
  <inkml:trace contextRef="#ctx0" brushRef="#br0" timeOffset="59941.59">3252 7375 458 0,'0'0'89'0,"0"0"-4"16,0 0-53-16,0 0-4 16,0 0 12-16,0 0-8 0,39-10-24 15,-24 10-8 1,-2 0-70-16,-1 6-129 0</inkml:trace>
  <inkml:trace contextRef="#ctx0" brushRef="#br0" timeOffset="60430.94">3543 7445 243 0,'0'0'34'16,"0"0"12"-16,0 0 61 16,0 0-17-16,0 0-45 15,0 0 19 1,-22 4-6-16,10 8-8 0,-3 7-2 16,6 4 7-16,0 2 4 15,1 3-23-15,4 1 0 16,4-5-16-16,0-4-15 15,0-7-5-15,12-4-1 16,0-8-10-16,4-1 2 0,-2-4 9 16,2-22 6-1,-1-7 22-15,-2-7-5 0,-5 0-11 16,-5 2-3-16,-3 6-5 16,0 0 8-16,0 6 1 15,0 5-4-15,0 7 16 16,0 7-21-16,0 6 1 15,0 1 7 1,0 0-1-16,0 9 1 0,4 15-12 16,4 11-3-16,2 0-17 15,-2 3-6-15,2-4-39 16,0-8-80-16,-2-5-138 16</inkml:trace>
  <inkml:trace contextRef="#ctx0" brushRef="#br0" timeOffset="61442.45">4144 7517 232 0,'0'0'111'16,"0"0"-38"-16,0 0 17 15,0 0-19-15,0 0 2 16,0 0 6-16,0-2 16 16,0 2-1-16,-9 0-19 0,-4 0-42 15,-8 0-14 1,0 10 7-16,-3 8-9 0,2 8 7 16,1 4-17-16,6 3-5 15,6 1-1-15,5-5-1 16,4-7-3-16,0-5-2 15,11-7-14-15,11-6-8 16,3-4 7-16,2 0-2 16,1-10-18-16,-1-14-17 15,-5-4-17-15,-1-6-35 16,-3-3-12-16,-6-1-55 16,-3 0-170-16</inkml:trace>
  <inkml:trace contextRef="#ctx0" brushRef="#br0" timeOffset="61648.27">4210 7302 342 0,'0'0'125'0,"0"0"-51"15,0 0 3-15,0 0-22 16,31 84-11-16,-19-38 40 16,-3 6-31-16,0 3-23 15,-3-3 16-15,-3-4-34 16,0-11-7-16,0-12-5 15,-3-12-8-15,3-7-32 0,0-6-71 16,3 0-55 0,0-6 2-16,0-9-84 0</inkml:trace>
  <inkml:trace contextRef="#ctx0" brushRef="#br0" timeOffset="62030.18">4435 7507 271 0,'0'0'225'16,"0"0"-174"-16,0 0 58 15,0 0-24-15,0 0-10 16,0 0-23-16,-49 49-31 16,31-14 7-16,3 5 9 15,5-3 7-15,2-6-18 16,8-8-11-16,0-9-14 15,6-5-2-15,9-7 0 16,6-2-6-16,3-2 7 16,-2-15 2-16,-2-4-2 15,-4-1 10-15,-4 1-8 16,0 3 6-16,-6 8-8 16,-3 5 0-16,-2 5 0 15,-1 0 3-15,2 0-3 0,-1 15-6 16,2 8-4-1,2 1-9-15,-2-3-38 0,7-5-38 16,-1-10-24-16,3-6-27 16,3 0-41-16,-3-6-204 15</inkml:trace>
  <inkml:trace contextRef="#ctx0" brushRef="#br0" timeOffset="62376.28">4605 7481 289 0,'0'0'227'0,"0"0"-156"15,0 0 92 1,0 0-65-16,0 0-43 0,-85 13 0 16,75 1-23-16,7 2-25 15,3 0-7-15,0 0 0 16,10-3-28-16,5-2-22 15,6-5 11-15,-3-3-4 16,0-2 0-16,-6 0 5 16,1 3 31-16,-8 1 6 15,-4 4 1-15,-1 4 4 16,0-1 8-16,0 0-8 16,-9-2 0-16,-4-1 0 15,4-2-4-15,-2-1-7 0,4-5-29 16,1-1-52-1,6 0-46-15,0 0-123 16</inkml:trace>
  <inkml:trace contextRef="#ctx0" brushRef="#br0" timeOffset="62808.07">4710 7441 325 0,'0'0'214'15,"0"0"-132"-15,0 0 60 16,0 0-43 0,0 0-42-16,0 0-4 0,-60 25-19 15,51-10-14-15,0 4-9 16,6-2-10-16,3-1 3 15,0-1-4-15,0-5-1 16,15-5-27-16,2-3-8 16,2-2 9-16,-4 0 3 15,1 0-2-15,-7 0 10 16,-3 0 15-16,-2 5 1 16,-2 4 7-16,-2 3 38 15,0 4-21-15,0-2-10 0,0 0-8 16,0-1 8-16,-6-3-12 15,-3 0-2-15,2-4-4 16,-1-2-20-16,5-3-13 16,3-1-22-16,0 0-75 15,0-5-94-15,0-11 58 16,8-4-168-16</inkml:trace>
  <inkml:trace contextRef="#ctx0" brushRef="#br0" timeOffset="63016.82">4826 7521 491 0,'0'0'37'0,"0"0"52"0,0 0 4 16,15 90-2-16,-12-65 4 16,0-3-31-16,-3-5-19 15,2-9-28-15,-2-5-9 16,0-3-8-16,0 0-5 15,0-14-58-15,-2-12-74 16,-7-7-32-16,3-3-34 16,-2-1-193-16</inkml:trace>
  <inkml:trace contextRef="#ctx0" brushRef="#br0" timeOffset="63144.2">4793 7409 374 0,'0'0'111'0,"0"0"-48"16,0 0-17-16,0 0-9 0,0 0-13 15,0 0-24-15,39 8-2 16,-30-1-172 0</inkml:trace>
  <inkml:trace contextRef="#ctx0" brushRef="#br0" timeOffset="63683.35">4989 7735 288 0,'0'0'171'0,"0"0"-121"0,0 0 50 0,0 0-39 16,0 0-19-16,0 0 27 15,0-20 15-15,0-7-12 16,0-9-29-16,0-3-15 16,-5-5-3-16,-1-1-23 15,-4-2 6-15,5 3-6 16,1 6-2-16,1 10 0 15,3 10-1-15,0 9-9 0,0 8-35 16,3 1-36 0,6 10 17-16,9 11 11 0,-3 4-54 15,-2 0-50-15,-4-5-232 16</inkml:trace>
  <inkml:trace contextRef="#ctx0" brushRef="#br0" timeOffset="64001.75">4937 7551 498 0,'0'0'133'0,"0"0"-121"16,0 0 8-16,0 0 43 15,0 0 36-15,0 0-18 16,64 0-8-16,-45-2-26 0,2-1-8 15,-6 2-11-15,1 1-7 16,-1 0-14-16,-2 0-7 16,-2 8 6-16,1 9-3 15,-2 3-1-15,-4 4-2 16,-3 0-5-16,-1-1-13 16,-2-2 8-16,0-4-7 15,0-5 10-15,0-4-16 16,0-6-5-16,0-2-38 15,-6 0-68-15,0-6-76 16,-1-8-42-16</inkml:trace>
  <inkml:trace contextRef="#ctx0" brushRef="#br0" timeOffset="64176.86">5096 7474 554 0,'0'0'62'15,"0"0"-18"-15,0 0 2 16,0 0 4-16,0 0-8 16,0 0-21-16,7-41-21 15,-2 37-38-15,1 2-74 16,-3 2-134-16</inkml:trace>
  <inkml:trace contextRef="#ctx0" brushRef="#br0" timeOffset="64635.64">5308 7531 280 0,'0'0'96'0,"0"0"-45"0,0 0 15 16,0 0 3-16,0 0 11 15,0 0 0-15,-15-30 3 16,12 28-6-16,-6 2-6 15,0 0-9-15,-1 0-16 16,-5 9-23-16,4 11-17 16,-1 8-3-16,2 2 0 15,7-1 5-15,0-3-6 16,3-5 1-16,3-5-3 16,12-8-5-16,3-5-2 0,6-3-1 15,-2 0-20-15,2-11-4 16,-2-5-26-1,-1-2-40-15,0 2-53 0,-6 3-6 16,3 4-180 0</inkml:trace>
  <inkml:trace contextRef="#ctx0" brushRef="#br0" timeOffset="65022.02">5475 7538 467 0,'0'0'69'0,"0"0"19"0,0 0 38 16,0 0-52-1,0 0-42-15,-66 84 11 0,53-52 15 16,7-4-18-16,6-4-16 16,0-6-17-16,0-7-7 15,9-4 0-15,6-7 0 16,0 0-11-16,1-6 2 15,-2-10 8-15,-1-5 1 16,-4-2 3-16,-3 1 0 16,0 2 2-16,-3 7-5 15,0 6 0-15,-2 4 1 16,-1 3 0-16,0 0 13 16,2 9-14-16,1 9-1 15,3 8-4-15,0-2-7 0,0-4-10 16,4-3-14-1,-1-7-4-15,2-7-50 16,0-3-39-16,-3-4-3 0,3-17-35 16,-3-7-91-1</inkml:trace>
  <inkml:trace contextRef="#ctx0" brushRef="#br0" timeOffset="65238.54">5575 7259 439 0,'0'0'197'16,"0"0"-182"-16,0 0 27 15,3 105-2-15,8-62 6 0,-1 2-5 16,-1 2-14-16,-3-6 12 16,1-5-34-16,-4-8-5 15,0-11-54-15,-3-7-65 16,0-7-64-16,0-3-342 15</inkml:trace>
  <inkml:trace contextRef="#ctx0" brushRef="#br0" timeOffset="65570.57">5563 7514 308 0,'0'0'258'0,"0"0"-256"15,0 0 54 1,0 0 20-16,0 0 0 0,0 0-12 15,92-28-26-15,-75 23-18 16,-2 4-10 0,-3 0-7-16,-3 1-3 0,1 0-19 15,-1 0-17-15,-1 5-8 16,-1 7-27-16,0 3 20 16,-4 1 26-16,2 2 5 15,-2 0 20-15,0-1 0 16,0-1 20-16,2-1 23 15,-1-2-13-15,0-3 17 16,2-2-24-16,0-1-14 16,-1-2-9-16,-2-1-13 15,0-4-12-15,1 0-70 0,-1 0-48 16,0-6-223-16</inkml:trace>
  <inkml:trace contextRef="#ctx0" brushRef="#br0" timeOffset="65907.75">5888 7590 561 0,'0'0'46'0,"0"0"79"16,0 0 8-16,-4 75-57 0,4-52 8 15,0-3-30-15,0-3-24 16,1-6-13-16,7-3-10 16,2-8-6-1,2 0 2-15,0 0 3 0,3-19-4 16,-3-4 7-16,-3-5-3 16,-5-2-5-16,-4 5-1 15,0 3 0-15,0 8-6 16,-10 6-4-16,-5 8-5 15,3 0-21-15,-3 4-39 16,3 16-44-16,2 5-58 16,5 2-11-16,2-2-103 15</inkml:trace>
  <inkml:trace contextRef="#ctx0" brushRef="#br0" timeOffset="66235.72">5967 7682 324 0,'0'0'55'0,"0"0"27"16,0 0-12-16,0 0-13 15,0 0-4-15,0 0-22 16,3-62 7-16,-1 42-15 16,1 0 6-16,0 0 30 15,1 3-34-15,1 5-2 0,5 3 1 16,-2 7-16-1,-1 2-8-15,5 0 0 0,0 7 12 16,0 11-4-16,3 6-2 16,-3 6 20-1,1 0-17-15,-4 0 0 16,0-4-3-16,-4-8 51 0,-4-7-35 16,-1-5-21-16,0-2-1 15,0 0 0-15,0-1-35 16,0 0-94-16,-6 1-86 15,-3 0-142-15</inkml:trace>
  <inkml:trace contextRef="#ctx0" brushRef="#br0" timeOffset="66533.17">5678 7390 785 0,'0'0'71'16,"0"0"-37"-16,0 0 8 0,0 0-7 15,0 0 0 1,0 0-35-16,15-15-4 0,-11 15-120 16,-2 6-191-16</inkml:trace>
  <inkml:trace contextRef="#ctx0" brushRef="#br0" timeOffset="79764.31">2306 12650 434 0,'0'0'151'16,"0"0"-123"-16,0 0 44 0,0 0-21 15,0 0-46-15,0 0 0 16,0 0-4-16,0 0 8 15,-13 6 23-15,13-5 19 16,-3 1-8-16,3 1 15 16,0-3 8-16,-3 0-25 15,3 0-7-15,0 0-8 16,0 0-4-16,0 0-11 16,0 0-6-16,0 0 0 15,0 0-2-15,0 0-1 16,0 0 0-16,0 0 3 0,13 0 4 15,4 0 14 1,-1 0-2-16,4 0 2 0,-1 0-18 16,-3 0 6-16,2 0-10 15,-2-3-1 1,-5 1 0-16,-2 1 0 0,-2-1 0 16,-2 1-1-16,-4 0-2 15,1 1-7-15,-2 0-10 16,0 0-2-16,0 0-20 15,0 0-29-15,0 0-64 16,0 0-216-16</inkml:trace>
  <inkml:trace contextRef="#ctx0" brushRef="#br0" timeOffset="111242.43">2769 12594 113 0,'0'0'131'16,"0"0"-74"-16,0 0-13 0,0 0 1 16,0 0-7-1,0 0-1-15,0 0-7 0,0 0 0 16,0 0-6-16,0 0 13 15,-15-18 2-15,15 18-1 16,0 0-2-16,0 0 5 16,0 0-1-16,0 0-6 15,0 0-8-15,0 0-7 16,0 0-6-16,0 0-5 16,0 0 2-16,0 0 1 15,0 0-4-15,0 7-7 0,0 14 1 16,4 10 21-16,8 7-7 15,2 4-8-15,-1-5 2 16,-4-2-9-16,-3-5 7 16,3-9-5-16,-3-7 2 15,-2-5-4-15,-1-8 0 16,0-1-8-16,0 0-2 16,2-14 0-16,2-15 10 15,-1-7 24-15,3-5-16 16,0 2-4-16,1 2-1 15,-2 7-3-15,1 8 0 16,0 8-2-16,-6 8-4 0,-2 6-12 16,4 0-11-16,-1 4 14 15,4 13 15 1,2 4 5-16,-4 2 1 0,3-2-4 16,-3 0-2-16,0-3 2 15,-2-2 3-15,-1-8-1 16,-1-1-4-16,-2-7-1 15,0 0-9-15,0 0 9 16,1 0-6-16,-1 0 7 16,2-7 1-16,1-1 4 15,-3-2 0-15,3 1-5 16,0-2 4-16,0-1-4 16,0-5 7-16,2-2 11 15,0-3-1-15,1-1-2 16,0-2-7-16,0 0 8 0,2 4-8 15,-1 5-7-15,-4 3 5 16,2 6-6-16,-4 4 2 16,-1 2-6-16,0 1 4 15,0 0-9-15,2 0 4 16,-2 0 3-16,0 10-9 16,1 1-28-16,-1 2-10 15,2 0-26-15,-1 1-43 0,2 4-24 16,4-1-18-1,-1 1-50-15</inkml:trace>
  <inkml:trace contextRef="#ctx0" brushRef="#br0" timeOffset="111580.89">3121 12756 187 0,'0'0'179'0,"0"0"-78"0,0 0 1 0,0 0-40 0,0 0-31 16,0 0-7-16,21 10 45 15,-9-23 9-15,1-5-19 16,-1-2-25-16,3-2-13 16,-8 1-18-16,-1-1 1 15,-1 2 6-15,-5 4 0 16,0 3-2-16,0 5 5 16,-2 2 11-16,-7 3-11 15,-3 3-2-15,-4 0 0 0,2 14 0 16,-3 13-3-16,-1 7-8 15,6 5 0-15,1-1 1 16,8-2-2-16,3-8 0 16,0-6 1-16,12-6-4 15,9-7-6-15,9-8-29 16,1-1-11-16,-1-6-68 16,1-11-34-16,-5 0 9 15,-4 2-82-15</inkml:trace>
  <inkml:trace contextRef="#ctx0" brushRef="#br0" timeOffset="111961.67">3358 12660 495 0,'0'0'74'16,"0"0"-4"-16,0 0 27 15,0 0-13-15,0 0-29 16,0 0-1-16,-70-13 4 15,49 40-38-15,4 8-11 16,3 8 0-16,3-4 4 16,5-6-5-16,6-12 6 15,0-8-12-15,3-7-4 16,17-6-1-16,2 0 1 16,2-10-1-16,-3-12 3 0,0-2 0 15,-5 0 1 1,-4 2 6-16,-3 4-7 0,-2 9 1 15,-4 6-2 1,-1 3 1-16,1 1-8 0,1 22 7 16,4 10 1-1,-2 6-1-15,1-1-8 0,1-4-19 16,-2-8-35-16,1-12-21 16,2-9-30-16,-3-5-18 15,3-8-3-15,-3-18-41 16</inkml:trace>
  <inkml:trace contextRef="#ctx0" brushRef="#br0" timeOffset="112193.57">3498 12351 268 0,'0'0'254'0,"0"0"-245"0,-4 84 41 0,4-39 10 0,10 11-30 16,-2 4 2-16,-1-3-1 16,-2-5 0-16,-1-9-28 15,-1-8-3-15,-2-7-46 16,-1-4-45-16,0-4-73 16</inkml:trace>
  <inkml:trace contextRef="#ctx0" brushRef="#br0" timeOffset="112395.5">3427 12729 552 0,'0'0'119'0,"0"0"-109"0,0 0 80 16,49-94-37-16,-27 64-12 15,-1 5-18-15,0 1-22 16,-2 5-2-16,-5 5-37 15,-5 3-34-15,-2 4-67 16,-1-4 5-16,-6 4-16 0,3-3-130 16</inkml:trace>
  <inkml:trace contextRef="#ctx0" brushRef="#br0" timeOffset="113019.2">3631 12490 311 0,'0'0'103'16,"15"71"-14"-16,-6-27-22 15,0 1 0-15,0-2 12 16,-3-4 0-16,1-9-41 16,-4-9-5-16,0-6-9 15,-3-9-24-15,2-6 3 16,-2 0-3-16,0-4-5 16,0-14-3-16,0-6 5 15,0-2 3-15,0-3 0 16,4 5 0-16,5 2-9 0,1 8-5 15,1 6-2-15,-2 8 13 16,1 0-30-16,-1 15 18 16,0 11 15-16,0 2 4 15,-3 3 14-15,-1-1-10 16,-4-5 22-16,2-6 13 16,-1-9-23-16,1-5-5 15,0-4-11-15,0-1-4 16,2 0-4-16,1 0 4 15,2-7 14-15,3-4-1 16,3-3-6-16,0 0 0 16,5 0 10-16,2-1-11 0,-3-3 11 15,6 2-3-15,-5 0-13 16,-5-1 0-16,-4 0 1 16,-3-3 3-16,-7 2 1 15,0-1 15-15,-1 4-7 16,-14 4 6-16,0 2-9 15,-3 6 8-15,1 3 3 16,-3 0-19-16,4 22 9 16,2 7-11-16,1 5-1 15,7 3 0-15,3-3-1 16,3-3 1-16,0-6-1 16,6-4-9-16,10-7-3 15,2-4-18-15,3-6-11 0,0-4-38 16,0 0-14-16,0-4-28 15,1 0-7 1,3 4-24-16,1 0-16 0,4 8-46 16</inkml:trace>
  <inkml:trace contextRef="#ctx0" brushRef="#br0" timeOffset="113180.31">4144 12890 55 0,'0'0'183'0,"0"0"-79"0,0 0 10 0,0 0-14 15,0 0-19-15,0 0 24 16,11-71-52-16,-11 37-26 15,0 1-15-15,0-1-1 16,3 1 7-16,3 8-8 0,1 4-10 16,2 11-13-1,0 10-82-15,3 0-87 0,0 14-159 16</inkml:trace>
  <inkml:trace contextRef="#ctx0" brushRef="#br0" timeOffset="113861.24">4710 12880 161 0,'0'0'301'15,"0"0"-278"-15,0 0 80 0,0 0-12 16,0 0-47-16,0 0-12 15,-8-25-14-15,1-9-8 16,-2-7 8-16,-3-7 11 16,-1-8-12-16,2-6-4 15,3-1-9-15,5 9 0 16,3 8-2-16,0 16-2 16,11 11-9-16,10 15-1 15,-3 4-29-15,9 21-10 16,-5 14 11-16,0 5-78 15,-8 5-133-15</inkml:trace>
  <inkml:trace contextRef="#ctx0" brushRef="#br0" timeOffset="114315.07">4636 12718 413 0,'0'0'311'15,"0"0"-303"-15,0 0-7 16,0 0-1-16,0 0 45 16,0 0 20-16,80-29-14 15,-58 19-27-15,0 1 1 16,-4 3-20-16,0 2 8 16,-6 4-5-16,-1 0-6 0,-1 0 0 15,-4 0-1 1,-3 2-1-16,0 8 5 0,-3 3 5 15,0 3 9 1,0 1 0-16,0 3 10 0,0 0 0 16,0 0-8-16,0-2-15 15,8-5 0-15,5-3-3 16,2-7-4-16,4-3 1 16,0 0-7-16,-5-10 7 15,2-9 12-15,-7-5-5 16,-4-2-4-16,-5 1 6 15,0 3-8-15,-8 5 8 0,-11 7-9 16,2 5-2 0,-5 5-17-16,0 3-24 15,4 19-28-15,0 4-60 16,9 2-40-16,4 0 3 0,5-5-133 16</inkml:trace>
  <inkml:trace contextRef="#ctx0" brushRef="#br0" timeOffset="114844.47">5029 12838 328 0,'0'0'121'0,"0"0"-57"0,0 0 26 16,0 0-42-16,0 0-24 16,0 0 18-16,0-33 8 15,0 6 3-15,0-3-35 0,3 1-6 16,3 6-9-16,0 3-3 15,0 6-2 1,1 5-7-16,-2 6-11 0,5 3-33 16,-1 3 9-16,2 16 42 15,-1 2 0-15,-1 1-1 16,2-1 1-16,-3-5 1 16,0-3 1-16,-1-7 1 15,1-2 16-15,-1-3 4 16,4-1 13-16,-4 0-2 15,2 0 8-15,3-3 0 16,-3-8-4-16,2 0-19 0,0-4 5 16,-5-2-3-16,0 1-9 15,-4-3-6-15,-2-1-3 16,0 0 2 0,0-1-3-16,-12 3 1 0,-3 4-2 15,-3 8 2 1,0 6 5-16,0 3 1 0,-1 24 9 15,1 11-15-15,6 10-1 16,3 3 2-16,9-3 3 16,0-6-1-16,3-5 1 15,21-12-4-15,0-6-2 16,6-12-7-16,3-7-15 16,-2 0-37-16,-1-14-46 15,-2-7-38-15,-3-1-48 16,-5 6-302-16</inkml:trace>
  <inkml:trace contextRef="#ctx0" brushRef="#br0" timeOffset="115211.05">5495 12682 456 0,'0'0'99'0,"0"0"-32"0,0 0 14 15,0 0-7-15,0 0 13 16,0 0-21-16,-80 2-1 15,55 14-9-15,0 6-39 16,1 4-1-16,6 1 12 16,5-1-10-16,8 0-18 15,5-3 0-15,2-2 0 16,20-6-18-16,6-5-23 16,2-9-78-16,4-1-55 15,-2-4-57-15</inkml:trace>
  <inkml:trace contextRef="#ctx0" brushRef="#br0" timeOffset="115605.55">5596 12704 469 0,'0'0'123'0,"0"0"-43"16,0 0 51-16,0 0-38 15,0 0-27-15,-90 55-11 16,76-29-17-16,3 6-10 16,5-2-6-16,6-2-11 0,0-5 0 15,3-5-11-15,12-8-1 16,6-6-3-16,1-4 1 16,-1 0-13-16,0-14 12 15,0-2 3-15,-6 0-6 16,-2 4 7-16,-4 5 2 15,-4 1-2-15,-2 6-3 16,-2 0 3-16,1 0-1 16,1 5-6-16,1 8 6 15,0 0-2-15,1-2-3 16,1-4-27-16,3-7-38 16,4 0-17-16,-1-4-16 15,3-14 27-15,-1-4-59 16,2-3-176-16</inkml:trace>
  <inkml:trace contextRef="#ctx0" brushRef="#br0" timeOffset="115937.65">5778 12659 614 0,'0'0'37'0,"0"0"67"0,0 0 31 15,0 0-42-15,0 0-18 16,0 0-33-16,-63 15-35 16,63 5-7-16,0 1 0 0,0-3 0 15,3-1-3 1,11-8-7-16,5-1-13 0,-1-2-17 16,0 1 1-16,-6-2 17 15,1 7 16-15,-7 2 5 16,-3 4 1-16,-3 7 1 15,0-4 7-15,0 1-2 16,-7-5 5-16,-5-5-3 16,4-4-3-16,-1-5-5 15,0-3-24-15,1-3-90 16,0-17-91-16,2-7-167 0</inkml:trace>
  <inkml:trace contextRef="#ctx0" brushRef="#br0" timeOffset="116202.89">5796 12341 574 0,'0'0'101'15,"0"0"-58"-15,27 91 114 16,-17-35-47-16,2 9-37 15,-6-1-35-15,3-4-9 16,-3-10-8-16,0-15-21 0,-3-8 0 16,0-8 0-16,-2-6-44 15,1-6-74-15,-2-3-144 16,0-4-248-16</inkml:trace>
  <inkml:trace contextRef="#ctx0" brushRef="#br0" timeOffset="116555.8">5837 12729 641 0,'0'0'140'15,"0"0"-137"-15,0 0 49 16,0 0 30-16,0 0-13 16,90-59-50-16,-75 55-7 15,0 0-12-15,-3 4-9 16,-3 0-47-16,-3 0 13 0,4 14-16 15,-5-1 27-15,-1 1-8 16,1 1 17-16,-1 0 6 16,-1-2 15-16,0 2 2 15,3-3 0-15,-3 2 16 16,0 0 41-16,0 0-2 16,3 0-7-16,0-1 6 15,-1 0-7-15,0-2-16 0,0 1-16 16,-2-4-5-1,-2-1-7-15,1-2 0 0,-2-2-3 16,1-3-4 0,-1 0-41-16,0 0-109 0,0-6-98 15,0-9-125-15</inkml:trace>
  <inkml:trace contextRef="#ctx0" brushRef="#br0" timeOffset="116896.85">6163 12837 529 0,'0'0'95'0,"0"0"-90"15,0 0 21-15,0 0-11 0,0 0 4 16,0-93 13-16,1 65-22 15,4 2 6 1,5 2-8-16,-4 2-1 0,3 6 9 16,-1 5-8-16,0 8-8 15,-3 3 0-15,1 1 6 16,2 20-2-16,-2 12 26 16,1 5-12-16,-1 6-14 15,1-4 78-15,1-2-60 16,-5-8-20-16,1-9 5 15,-1-8-7-15,-3-6-28 16,3-7-45-16,0 0-79 16,2 0-166-16</inkml:trace>
  <inkml:trace contextRef="#ctx0" brushRef="#br0" timeOffset="117385.9">6427 12696 101 0,'0'0'509'0,"0"0"-492"16,0 0 23-16,0 0 56 16,0 0 0-16,0 0-12 15,-40-27-22-15,23 27-19 16,-4 8-11-16,-1 11-7 0,2 6-5 15,3 6-7-15,3 2 9 16,4 1-12-16,10-3-6 16,0-6-4-16,4-9 0 15,14-7-13-15,1-8-12 16,0-1 2-16,1-6 8 16,-2-14 6-16,0-3 9 15,-3 3 0-15,-6 2-1 16,-1 8 1-16,-2 7 1 15,-1 3 4-15,0 20-3 16,-1 21 14-16,-1 15-2 16,-1 5-7-16,1 3 11 15,6 2-8-15,3-10 0 16,1-7 52-16,0-13-55 0,-8-16 0 16,1-7-7-16,0-6 0 15,-3-4-20-15,0-3-13 16,-3 0 10-16,0 0-10 15,0 0-75-15,-6-9-158 16,-11-7-91-16</inkml:trace>
  <inkml:trace contextRef="#ctx0" brushRef="#br0" timeOffset="117651.06">6070 12454 225 0,'0'0'527'0,"0"0"-473"0,0 0 62 16,0 0-40-16,0 0-58 15,0 0-12-15,-9-10-1 16,9-2-5-16,0-4-2 0,-1 1-96 16,-8 7-225-16</inkml:trace>
  <inkml:trace contextRef="#ctx0" brushRef="#br0" timeOffset="119837.28">2278 13476 590 0,'0'0'129'16,"0"0"-54"-16,0 0 88 15,0 0-73-15,0 0-54 16,0 0-2-16,0 0-8 15,-12 7-1-15,12-7-18 0,0 0-2 16,0 0-1 0,0 0-3-16,0 0-1 0,3 0-4 15,13 0 4-15,5-3 0 16,4-1 0-16,4 0-24 16,2 0-36-16,2 2-59 15,-2 2-106-15,-4 0-95 16</inkml:trace>
  <inkml:trace contextRef="#ctx0" brushRef="#br0" timeOffset="120625.1">2822 13350 321 0,'0'0'171'0,"0"0"-94"16,0 0 25-16,0 0-24 15,0 0-6-15,0 0 14 16,-19 0-12-16,7 0-30 16,-6 0-10-16,-4 7-23 15,2 4 1-15,-5 0 3 16,7 3-15-16,3 0 0 16,9 0 0-16,2 3-4 15,4 0 4-15,0 0-14 0,21 0-14 16,1-5 8-1,3-2 1-15,-2 0 9 0,1-1-19 16,-5 3 8-16,-7 1 17 16,0 1 4-16,-9 2 1 15,-3 0 6-15,0 1 3 16,-7-5-1-16,-10 1 0 16,-4-5 1-16,-4-6-6 15,5-2-4-15,1 0-55 16,7 0-58-16,10-1-43 15,2-4-56-15,0 1-238 16</inkml:trace>
  <inkml:trace contextRef="#ctx0" brushRef="#br0" timeOffset="121031.86">2963 13415 312 0,'0'0'62'0,"0"0"53"0,0 0-14 0,0 0-17 0,0 0-34 15,0 0 9-15,-75 47-41 16,60-19 18-16,0 6 8 16,5 1-18-16,4-4 8 0,6-6-27 15,0-7-6-15,6-8-2 16,12-8-10-16,2-2-7 15,0-1 17-15,-1-16-8 16,-1-7 9-16,0-6 9 16,-5 2-3-16,-5 4 0 15,-2 5 0-15,-3 10-6 16,-3 5 6-16,0 4-3 16,0 0-5-16,0 0 6 15,3 9 0-15,0 8-4 16,2 4-23-16,0-4 3 15,0-4 2-15,1-7-25 0,1-6-27 16,-2 0-40 0,5-8 4-16,-1-12-41 0,-3-2-263 15</inkml:trace>
  <inkml:trace contextRef="#ctx0" brushRef="#br0" timeOffset="121271.98">3048 13162 473 0,'0'0'76'15,"0"0"-21"-15,0 0 1 16,0 0 8-16,19 100-7 16,-10-50 22-16,-6 2-7 15,0 3-19-15,-3-6-25 0,0-10-21 16,0-11-7-16,0-10-10 15,0-7-23-15,0-7-62 16,0-4-31-16,0 0-61 16,0 0-75-16</inkml:trace>
  <inkml:trace contextRef="#ctx0" brushRef="#br0" timeOffset="121620.28">3131 13544 413 0,'0'0'52'16,"0"0"-16"-16,0 0-5 0,0 0 37 16,0 0 17-16,0 0-17 15,70-85-8-15,-56 56-33 16,-4 2-8-16,-1 4-12 16,-6 0-3-16,-3 9-4 15,0 7 3-15,0 4 3 16,0 3 14-16,-7 1 11 15,-8 24 13-15,3 10-41 16,1 11 0-16,3 5-3 16,3-1 4-16,5-7-4 15,0-4 0-15,0-10 1 16,13-8-1-16,5-7-6 16,3-10-24-16,4-4-9 0,-2-1-34 15,1-17-11-15,-2-7 12 16,-3-4-12-1,-5 4-106-15</inkml:trace>
  <inkml:trace contextRef="#ctx0" brushRef="#br0" timeOffset="121891.42">3333 13415 473 0,'0'0'134'16,"0"0"-61"-16,0 0 35 15,0 0-49-15,-32 75-44 16,32-47-13-16,2-5-2 0,14-3 0 16,1-2-4-16,2-2 4 15,-1-4-3-15,-5-1 1 16,-2-2 2-16,-4 2 0 16,-4 2 10-16,-3 4 17 15,0 1 5-15,-10 3-2 16,-7-1-25-16,-5-3-3 15,3-6-2-15,5-5-42 16,5-4-80-16,9-2-82 16</inkml:trace>
  <inkml:trace contextRef="#ctx0" brushRef="#br0" timeOffset="122623.11">3777 13703 276 0,'0'0'67'0,"0"0"13"0,0 0 5 16,0 0-48-16,0 0-8 15,0 0 11-15,-7-65 17 16,-1 24-28-16,-1-5-8 16,0-4 3-16,-4-6-2 0,4 0-8 15,3 1 7-15,4 12-1 16,2 10-9-16,0 14-11 16,5 10-5-1,7 9-29-15,10 2-7 0,2 23 22 16,0 9-15-16,-3 4-86 15,-3-1-72-15</inkml:trace>
  <inkml:trace contextRef="#ctx0" brushRef="#br0" timeOffset="123054.83">3709 13545 556 0,'0'0'38'0,"0"0"-28"16,0 0-6-16,0 0 32 0,0 0 10 16,0 0 16-16,96-40-22 15,-76 37-7-15,-1 2-1 16,-2 0-7-16,-4 1-11 16,-5 0-5-16,1 0 10 15,-2 0 2-15,-1 8 11 16,0 6 12-16,-3 2-20 15,3 1-5-15,0-1-5 16,1-4-3-16,-2-2-5 0,1-5-4 16,0-2-4-16,4-3 1 15,1 0 1 1,1 0-8-16,4-14 2 0,-4-5 6 16,-4-7 4-16,-6 2 0 15,-2 1 1-15,-5 3 0 16,-15 5 3-16,-7 7-2 15,-3 8-6-15,-1 0-13 16,3 24-8-16,4 9 1 16,7 8-65-16,9-1-16 15,8-2-18-15,0-5-21 16,23-10-84-16</inkml:trace>
  <inkml:trace contextRef="#ctx0" brushRef="#br0" timeOffset="123336.52">4192 13630 229 0,'0'0'147'0,"0"0"-90"0,0 0 41 15,0 0-23-15,0 0-3 16,0 0-40-16,0-41-11 15,-3 14 19-15,0-3-9 0,3 0 5 16,0 4-15 0,0 3-15-16,0 6-6 0,3 10-4 15,6 5-7-15,3 2-54 16,0 5 2-16,0 13 19 16,1 7-59-16,-4 0-126 15</inkml:trace>
  <inkml:trace contextRef="#ctx0" brushRef="#br0" timeOffset="123636.97">4313 13593 368 0,'0'0'85'0,"0"0"-43"15,0 0 46-15,0 0 6 0,0 0-10 16,46-74-31-16,-37 45-36 15,-3 1 5-15,-3 5 21 16,-3 3-31-16,0 6-4 16,0 9 6-16,-6 2-4 15,-5 3 45-15,-3 6-10 16,0 21-25-16,-1 9-18 16,5 6-2-16,4 2 2 15,6-5-2-15,0-6 0 16,3-7 0-16,15-11-4 15,10-11-14-15,7-4-73 16,3-11-60-16,-2-12-82 16</inkml:trace>
  <inkml:trace contextRef="#ctx0" brushRef="#br0" timeOffset="124340.93">4689 13450 347 0,'0'0'113'0,"0"0"-52"0,0 0 55 0,0 0-11 16,0 0-4-1,0 0-24-15,-81 23-29 0,65 5-29 16,1 7 9-16,3 2-2 16,6 1-15-16,6-8-5 15,0-6-6-15,6-10-5 16,13-6-21-16,2-6-39 16,5-2 6-16,-1-5-23 15,3-14-36-15,-4-2-26 16,-3-2-58-16</inkml:trace>
  <inkml:trace contextRef="#ctx0" brushRef="#br0" timeOffset="124762.38">4849 13458 333 0,'0'0'183'0,"0"0"-124"16,0 0 90-16,0 0-43 15,0 0-70-15,0 0-1 16,-81 90 10-16,63-59-2 16,6 0-18-16,4-6-1 15,4-3-19-15,4-7-1 0,0-5-8 16,12-8 3-16,5-2-16 15,0 0-1-15,1-11 16 16,-3-5 2-16,-4-4 0 16,0 1 4-16,-6 2-1 15,1 7 0-15,-3 4-2 16,-3 6 2-16,0 0-3 16,0 0 7-16,0 16-7 15,0 7-9-15,5 1-33 16,-1-1-28-16,6-8 0 15,1-8-29-15,5-7-60 0,-1 0-43 16,1-17-57-16</inkml:trace>
  <inkml:trace contextRef="#ctx0" brushRef="#br0" timeOffset="125105.16">4960 13512 480 0,'0'0'78'0,"0"0"58"16,0 0-13-16,0 0-47 15,0 0-2-15,-83 27-20 16,75-18-32-16,4-2-13 0,2 0-5 16,2 0-4-1,0-1-8-15,11 2-3 0,8-2-28 16,2-4 4-16,0 3 26 15,1-1 5-15,-8 0-7 16,-1 5 11-16,-7 1-1 16,-4 2 1-1,-2 5 15-15,0-1 7 0,-5-1-2 16,-7-1-11-16,0-5-9 16,2-5-7-16,2-4-37 15,1 0-46-15,4-6-129 16,3-9-73-16</inkml:trace>
  <inkml:trace contextRef="#ctx0" brushRef="#br0" timeOffset="125342.15">5039 13254 525 0,'0'0'77'0,"0"0"-35"0,0 0 32 16,18 80 26-16,-13-42-28 16,2 4-11-16,4 0-5 15,-4-1-34-15,1-6-7 16,0-3-15-16,-3-9 0 16,-2-6-30-16,0-6-82 15,-3-3-102-15,0-6-140 16</inkml:trace>
  <inkml:trace contextRef="#ctx0" brushRef="#br0" timeOffset="125723.4">5032 13508 677 0,'0'0'133'0,"0"0"-127"15,0 0 7-15,0 0 67 16,0 0 1-16,0 0-31 15,94-23-19-15,-72 18-15 0,-2 2-10 16,-4 3-4-16,-3 0-2 16,-2 0-25-16,0 0-10 15,-4 7-49-15,-1 4-7 16,-2-4 0-16,-1 5 14 16,0-2-26-16,2 0 43 15,-2 2 38-15,1 1 22 16,2 4 6-16,-3 0 26 15,2 0 11-15,-2 0 31 16,0-3 3-16,-2-2 3 16,1-1-16-16,-1-3-8 15,1-3-18-15,-1-2-21 16,-1-3-14-16,0 0-3 16,0 0-22-16,0 0-56 15,0-8-79-15,0-6 28 0,0 1-98 16</inkml:trace>
  <inkml:trace contextRef="#ctx0" brushRef="#br0" timeOffset="126023.1">5369 13689 191 0,'0'0'426'15,"0"0"-407"-15,0 0-9 16,0 0 11-16,10-79 12 15,-7 51-24-15,2 2-6 16,1 4 4-16,2 6-1 0,0 0 3 16,0 7 10-16,-1 6-1 15,1 3-17-15,2 1-1 16,2 20 14-16,-3 8 2 16,0 3-12-16,-3 0-1 15,0-3-2 1,-3-5 5-16,3-7-5 0,-3-8-2 15,1-4-1-15,1-5-47 16,-2 0-96-16,0-3-85 16</inkml:trace>
  <inkml:trace contextRef="#ctx0" brushRef="#br0" timeOffset="126439.01">5684 13500 527 0,'0'0'94'0,"0"0"-65"15,0 0 66-15,0 0 3 16,0 0-35-16,0 0 32 16,-81-17-55-16,64 35-1 15,0 7-28-15,2 4-2 16,6-1-8-16,5-1 1 15,4-9-2-15,0-3 0 0,4-8-12 16,11-7-7 0,0 0 2-16,7-3-14 0,-2-14 12 15,-1 1 16-15,0 2-3 16,-8 5 6-16,1 7 1 16,-3 2 7-1,0 4-4-15,-2 23 17 0,1 11 9 16,-1 7-17-16,-2 2 5 15,-2-5-8-15,-2-5-4 16,1-8 9-16,-1-5-8 16,-1-8-6-16,2-3 0 15,-2-6-1-15,0-3-29 16,0-3-48-16,0 2-138 0,-8-2-142 16</inkml:trace>
  <inkml:trace contextRef="#ctx0" brushRef="#br0" timeOffset="126996.39">5151 13368 568 0,'0'0'312'0,"0"0"-238"0,0 0 30 16,0 0-33-16,0 0-33 16,0 0-27-16,0 0-8 15,0 0-3-15,2 0-17 16,1 0-57-16,-3 11-307 15</inkml:trace>
  <inkml:trace contextRef="#ctx0" brushRef="#br0" timeOffset="140944.78">15987 3848 155 0,'0'0'145'0,"0"0"-100"15,0 0-12-15,0 0-8 16,0 0-5-16,0 0 16 16,3-5 7-16,-3 5 3 15,0 0 9-15,0 0-3 16,0 0-5-16,0 0-17 16,0 0-8-16,0 0-5 15,0 0-8-15,0 2-1 16,0 8-3-16,0 2 0 0,2 6 6 15,-1 0-2 1,-1 0 0-16,0 2-5 0,0 1-4 16,0 1 3-16,0-1-2 15,0-2 0-15,0 1-1 16,0-4 0-16,0-5 0 16,0-3-1-16,0-3 2 15,0-2-2-15,0-3 1 16,0 0-1-16,0 0-2 15,0 0-14-15,-3-12 8 0,0-3 9 16,0-4 0 0,3-1 5-16,0-3-5 15,0 0 1-15,0-3 0 0,0 6 4 16,0-2-1-16,2 7-1 16,4 2-2-16,-2 0 0 15,3 4-1-15,1 2 2 16,-3 0-1-16,-1 3-1 15,1 2 0-15,-1 0-1 16,0 1-3-16,1 1-8 16,-1 0 12-16,4 0 0 15,0 0 4-15,0 8 0 16,1 5 0-16,-1 1-2 0,-1 3 3 16,0 2 1-1,-2 0-1-15,-3-1-3 0,-2-1-1 16,0 0 2-1,0-2-3-15,0-1 2 0,0-2-2 16,0 0 0-16,0-1 0 16,0-1 0-16,1-2 0 15,1-2-2-15,-2-1-2 16,0-2-4-16,0-3-11 16,0 0-6-1,0 0-7-15,0 0 13 0,0 0 14 16,0 0 0-16,0 0 3 15,0 0-11-15,0 0-8 16,0 0 11-16,0 0 6 0,0 0 3 16,0 0-4-1,0 0-7-15,0 0-26 0,1-4-21 16,-1-4-47 0,0 0-245-16</inkml:trace>
  <inkml:trace contextRef="#ctx0" brushRef="#br0" timeOffset="141744.54">16178 4003 269 0,'0'0'213'0,"0"0"-171"15,0 0-1-15,0 0-26 16,0 0-2-16,0 0-9 16,9-3 50-16,-5 3 11 15,3-1-5-15,-1 1-15 16,0 0-12-16,2-1-12 15,0 1 5-15,-1 0-7 16,1-3-1-16,2 3-9 0,-2-3 5 16,1 2-9-16,-2-1-5 15,2 2 4-15,-4 0-1 16,-1 0-1-16,-2 0 0 16,1 0 3-16,-2 0 6 15,1 0-11-15,-2 0 3 16,0 0-1-16,0 0 1 15,0 0-1-15,0 0 5 16,0-1-5-16,0 1 3 16,0-2 4-16,0 1-5 15,0 0-4-15,0-1 0 16,0-1-1-16,0-3 2 16,0-3 0-16,1-2 9 15,-1 0-7-15,0-2-2 0,0 1 0 16,0 2 0-1,0-1-1-15,0 8 1 0,-4-4-2 16,-1 3 0-16,-3-1 1 16,1 3-4-16,-3 0-1 15,-2 2-2-15,-3 0 7 16,0 0 1-16,-1 0-1 16,2 0 2-16,-1 4-5 15,3 12 7-15,0 1-8 16,2 5 2-16,5 5 2 0,5 2 0 15,0-1-1 1,0-2 1-16,15-6 0 16,0-3 2-16,1-5-3 15,1-5 1-15,2-3-1 0,-4-4-4 16,3 0 2-16,-4 0-10 16,-3-2 9-16,0-5-1 15,-3-1-6-15,0 0-36 16,-3-1-35-16,-1 2-44 15,-2 1-53-15,-1 5-247 16</inkml:trace>
  <inkml:trace contextRef="#ctx0" brushRef="#br0" timeOffset="142522.13">16380 3976 350 0,'0'0'53'0,"0"0"-27"16,0 0 15-16,0 0 17 15,0 0-6-15,0 0 31 0,15 0-6 16,-8 0 0 0,-3 0-15-16,4 0-3 0,2 0-20 15,1 0-13-15,-1 0-1 16,1 0-22-16,2 0 4 16,-1 0-2-16,3 0-4 15,-3 0 3-15,0 0-1 16,-3 0-1-16,0 0 0 15,-3 0-1-15,-3-1 0 16,1-1 3-16,0 1-4 16,-2-2 0-16,1 3 0 15,-2 0 1-15,1 0-1 16,0 0 0-16,-2 0 0 16,1-1 3-16,-1-1 0 15,2 0-3-15,-1 2 0 16,2 0-1-16,-1 0 2 15,-1-2-1-15,1-1 0 0,-1 0-1 16,-1-1-4-16,0-3 5 16,0-1 10-16,0 0-10 15,0-3 0-15,0 3-4 16,-1 1-7-16,-8 0 9 16,-1 0 1-16,-3 2-3 15,1-2-2-15,-2 5-1 16,-3-1 1-16,-1 3 6 15,0 0 1-15,-1 0-1 16,1 12 0-16,1 5-3 0,1 9 3 16,4-1 4-1,6 4-3-15,3-1 0 16,3-7-1-16,0-1 0 0,3-6-7 16,11-4 7-16,5-3-6 15,2-3 4-15,0-4 0 16,1 0-7-16,2 0 3 15,-1 0-17-15,-1-6-12 16,-3-4-45-16,-4 2-32 16,-3-1-61-16,-3 5-94 15</inkml:trace>
  <inkml:trace contextRef="#ctx0" brushRef="#br0" timeOffset="143455.91">16753 3934 185 0,'0'0'101'0,"0"0"-38"0,0 0 35 0,0 0-29 0,0 0-15 16,0 0 11-16,-44-3-10 15,32 3-21-15,-1 6 5 16,-2 2-13-16,-2 2 9 16,0 1-8-16,2 4-6 15,-2-1 1-15,5 5-15 0,2 1-7 16,4 0-7-16,5-2 7 15,1-1-4-15,0-4-4 16,1-2-4-16,9-4-3 16,1-4 3-16,1-3 4 15,3 0-18-15,0 0 6 16,1-7 7-16,-2-7 13 16,-1-1 7-16,-3-1-5 15,-1 0-1-15,0 1-1 16,-1-1 0-16,-2-1 1 15,-2 2 1-15,-2-1-2 16,-2-1 0-16,0 0 8 0,0-1-5 16,0-1 1-1,0-4 0-15,-2-2-3 0,-2-2-1 16,-2 0 0-16,-2 0 0 16,1 1 0-16,1 4 0 15,1 5 4-15,2 2 5 16,3 4 4-16,-1 5-3 15,1 0 0-15,0 4-8 16,0 2 14-16,0 0-3 16,0 0-11-16,0 0 3 15,0 0 1-15,0 0-5 16,0 2 1-16,0 5 9 16,0 1 7-16,0 2-13 15,4 2-2-15,1 3-2 16,1 6 13-16,0 7 2 15,1 8-6-15,-1 4-6 16,-1 6-3-16,-2 3-1 0,-3-3 0 16,0-7-5-16,0-7-17 15,0-7-17-15,0-6 2 16,0-9-28-16,0-6-14 16,0-4-27-16,0 0-18 15,-2-11-162-15</inkml:trace>
  <inkml:trace contextRef="#ctx0" brushRef="#br0" timeOffset="174511.01">2303 14266 357 0,'0'0'47'15,"0"0"-18"-15,0 0 8 0,0 0-22 16,0 0 3-1,0 0 15-15,0 0-9 0,0 0 20 16,0-5 26-16,0 5-2 16,0 0 18-16,0 0-8 15,0 0-14 1,0 0-25-16,0 0-15 0,0 0 3 16,0 0-5-16,0 0 0 15,0 0 5-15,0 0-10 16,0 0-11-16,0 0-4 15,0 0-2-15,6 0-5 16,3 0 2-16,6 0 3 16,5 0 2-16,2-8 5 15,0 3-4-15,-4-2-2 0,0 2 0 16,-2 3 0 0,-7-2-1-16,-1 3 0 0,-5 1 0 15,-2 0-9-15,-1 0-10 16,0 0-5-16,0 0-26 15,0 0-100-15,0 7-131 16</inkml:trace>
  <inkml:trace contextRef="#ctx0" brushRef="#br0" timeOffset="175039.05">2775 14155 273 0,'0'0'182'0,"0"0"-146"16,0 0 33-16,0 0 5 15,-5 89-28-15,14-54 13 16,3 7 5-16,-3 3-23 16,3 3-17-16,1-5-11 0,-4-10-5 15,-3-4-4-15,-1-11-1 16,-2-7-3-16,-3-7-12 15,0-4-28-15,0 0-44 16,0-13-52-16,-6-14-53 16,-3-8 28-1,-3-5-90-15</inkml:trace>
  <inkml:trace contextRef="#ctx0" brushRef="#br0" timeOffset="175321.36">2770 14166 163 0,'0'0'106'16,"0"0"9"-16,0 0-18 15,0 0-32-15,0 0-16 16,0 0-1-16,0-68 1 0,2 68-31 16,7 0 2-16,2 0 30 15,3 0 4 1,5 5-22-16,-4 6-7 16,0 1-7-16,-3 2 6 0,-6 5 0 15,-4-1 3-15,-2 3 16 16,-3-1-4-16,-17-2-11 15,-1-1-3-15,-7-1-12 16,3-5 7-16,1-1-17 16,6-3-3-16,9-4-10 15,5-2-14-15,4-1-44 16,7 0-207-16,11 0 71 16,9-1-12-16</inkml:trace>
  <inkml:trace contextRef="#ctx0" brushRef="#br0" timeOffset="175625.37">2985 14368 331 0,'0'0'35'16,"0"0"67"-16,0 0-39 15,0 0-4-15,0 0 11 16,0 0-60-16,-18-28-1 15,9 9 14-15,3-4-14 16,3 4 3-16,3-1 3 16,0 3-13-16,0 3 4 0,0 0-2 15,5 2-4-15,2 5-4 16,5 1-1-16,-3 4-11 16,0 2-27-16,2 0 19 15,-1 0 19-15,-3 6-79 16,-2 3-127-16</inkml:trace>
  <inkml:trace contextRef="#ctx0" brushRef="#br0" timeOffset="175858.84">3134 14241 569 0,'0'0'91'0,"0"0"-70"0,0 0 77 16,0 0-23-16,0 0-16 16,0 0 6-16,24 97-27 15,-24-67-33-15,0-2 0 16,0-4-5-16,0-6-4 16,0-4-29-16,0-7-47 15,0-7-34-15,-4 0-36 16,-1-11-157-16</inkml:trace>
  <inkml:trace contextRef="#ctx0" brushRef="#br0" timeOffset="175992.03">3118 14123 106 0,'0'0'344'0,"0"0"-288"0,0 0 20 15,0 0-35-15,0 0-41 16,0 0-24-16,-5-12-14 15,10 19-2-15,1 1-116 16</inkml:trace>
  <inkml:trace contextRef="#ctx0" brushRef="#br0" timeOffset="176657.01">3327 14214 362 0,'0'0'83'0,"0"0"17"16,0 0 12-16,0 0-31 15,0 0 9-15,0 0-39 16,-51 37-2-16,39-13-7 16,3 3-3-16,2 3-11 15,7-1-8-15,0-4-20 16,0-7-2-16,13-4 0 15,2-6 1-15,4-6-9 16,-1-2-5-16,2 0 15 16,-3 0-7-16,-3-10 7 15,1-1 2-15,-5 1 6 16,1 2-8-16,-1 0 2 16,1-4-2-16,-2 1 0 15,-1 0 0-15,0-5 0 0,-2 3 2 16,-3-5 3-16,0 0 0 15,0 1-4 1,-1-2 1-16,-2 3 1 0,0 4-2 16,0 2 0-16,-2 4 12 15,-10 5-3-15,1 1 2 16,-3 4 4-16,0 19-7 16,-1 10-3-16,5 6-1 15,4 3-1-15,4-3-4 16,2-4 0-16,3-10-6 15,14-7 5-15,7-7-8 16,1-11-27-16,8 0-53 0,1-6-81 16,2-10-77-1,-3 2 15-15</inkml:trace>
  <inkml:trace contextRef="#ctx0" brushRef="#br0" timeOffset="178543.4">3795 14246 402 0,'0'0'39'15,"0"0"32"-15,0 0-3 16,0 0-9-16,0 0 2 0,0 0-6 16,-31 5-2-1,23 2-4-15,2 4-16 16,2 2-5-16,1-1 5 0,0 2-23 15,3 5-5 1,0-2-2-16,7 0-3 0,7-5-5 16,-1-3-14-16,4-5 1 15,-1-4-4-15,-4 0-5 16,2 0 18-16,-4-7 5 16,-4-4-7-16,-5-5 11 15,-1-4 10-15,0 1 12 16,-13-3 5-16,-8 4-19 15,-3 1-2-15,-1 6-6 16,5 4-7-16,1 5-25 16,7 2-42-16,6 0-37 0,6 0-61 15,0 12-198 1</inkml:trace>
  <inkml:trace contextRef="#ctx0" brushRef="#br0" timeOffset="178770.39">3955 14376 206 0,'0'0'58'0,"0"0"10"16,-48-92-10-16,29 52-45 16,-1-3-10-1,1 1 5-15,8 2-5 0,4 10 21 0,7 7-13 16,0 8 0-1,9 10-11-15,9 5-13 0,6 1 13 16,1 21 0 0,0 5-34-16,-5 3-108 0</inkml:trace>
  <inkml:trace contextRef="#ctx0" brushRef="#br0" timeOffset="178961.08">3819 14275 170 0,'0'0'260'15,"0"0"-240"-15,0 0 81 16,110-36-31-16,-63 19-55 16,3-3-15-16,-2 2-32 15,-6 7-196-15</inkml:trace>
  <inkml:trace contextRef="#ctx0" brushRef="#br0" timeOffset="180360.33">3740 14279 359 0,'0'0'37'0,"0"0"20"0,0 0 21 16,0 0-24-16,-1 98-10 15,11-57 15-15,-1 0-3 16,-2 3-4-16,2-2-23 15,-3-6-8-15,-1-6-6 16,-2-9-15-16,-2-6 1 16,-1-7 0-16,0-3-1 15,0-5-10-15,0 0-17 0,0-12-18 16,-3-15-64-16,-9-11 6 16,2-8 76-16,-1-8-50 15,-2-5 16-15,1 1 10 16,6 2 48-16,0 7 3 15,4 9 28-15,2 10 9 16,0 10 31-16,0 9-5 16,0 6-24-16,2 5-10 15,4 0-6-15,6 0 9 16,0 0 15-16,1 7 4 0,-2 2-12 16,4 0-10-1,-5 0-14-15,-1-3-8 16,-2 3 2-16,-2-2 3 0,-2 0-6 15,-3 1 9 1,0 2 5-16,0 2 4 0,0 2-11 16,-14 1-10-16,-3-1 9 15,-4 2-9-15,3-5-2 16,0-1-1-16,9-2-1 16,4-7-5-16,4-1-16 15,1 0-42-15,0-3-153 16,6-13 122-16,6 2 6 0,6 1-91 15</inkml:trace>
  <inkml:trace contextRef="#ctx0" brushRef="#br0" timeOffset="181064.02">3934 14362 233 0,'0'0'49'0,"0"0"-22"16,0 0 32-16,0 0-30 0,0 0-9 15,0 0 41-15,-3-14-21 16,-9-4-23-16,6-1-3 0,0-3-3 16,3 1-5-1,1-1-4-15,2 4 5 0,0 3-6 16,0 2 2-1,0 3-3-15,5 0 3 16,7 5 10-16,3 0 5 0,-2 1 5 16,5 3-8-16,0-1-1 15,-3-1-10-15,0 3-2 16,0 0 1-16,-8 0-3 16,1 0 0-16,-2 0 0 15,1 9 1-15,-1 4 4 16,-3 0-5-16,2-1 0 15,-2 0 2-15,-2-2-3 16,1 0 5-16,-1-3-2 16,5-2-1-16,-2 0 29 0,1-2-6 15,4 0 6-15,4-2 3 16,-1-1-1-16,2 0 14 16,5 0 0-16,-3-5-5 15,1-7-3-15,-2 0-24 16,-3-4 7-16,-3 3-5 15,-3 3-16-15,-6 2 0 16,0 1 0-16,0 0 12 16,-6 0 28-16,-6 4-34 15,-4 3 5-15,-1 0-6 16,-2 7 14-16,-1 16-15 16,-1 9-3-16,2 4-1 0,10-2 0 15,3 1 0 1,6-8 8-16,0-5-8 15,20-5 0-15,5-6-9 0,3-7 6 16,2-4-4-16,-2 0 1 16,1-1-14-16,-4-9-5 15,-1-1-54-15,-5 3-37 16,-4 4-104-16,-4 4-123 16</inkml:trace>
  <inkml:trace contextRef="#ctx0" brushRef="#br0" timeOffset="181664.02">4502 14226 422 0,'0'0'44'0,"0"0"29"0,0 0-19 16,0 0-26-16,0 0 32 16,0 0 9-16,-79-18-5 15,60 23-10-15,-2 8-15 16,1 9-19-16,3 5 22 15,3 3-24-15,4 5-8 16,10-5-9-16,0-3-1 0,0-6 0 16,7-9 0-16,8-9-13 15,3-3-9-15,0 0 17 16,4-20-1-16,-4-9 6 16,2-7 20-16,-4-8-2 15,-4-4 1-15,-4-3-4 16,-8-1-7-16,0 1 2 15,0 3-9-15,-8 5 15 16,-1 6-10-16,-1 6 2 16,1 11-7-16,4 9 16 15,2 7 5-15,2 4-2 0,1 3-9 16,0 22-6-16,0 16 4 16,9 14-9-16,2 6-1 15,0 1 1-15,-2-6 0 16,4-9-5-16,-1-10 1 15,-1-8-9-15,2-12-9 16,-4-7-29-16,-3-8-37 16,-1-2-25-16,-5 0-68 15,0-11 1-15</inkml:trace>
  <inkml:trace contextRef="#ctx0" brushRef="#br0" timeOffset="181902.55">4616 14187 439 0,'0'0'192'0,"0"0"-148"0,0 0 99 16,0 0-24-16,0 0-38 15,31 97-24-15,-25-70-33 16,0-4-16-16,-4-5-6 15,-1-6-2-15,1-5 0 16,-2-2-27-16,0-5-64 0,0 0-143 16,-2-10-206-16</inkml:trace>
  <inkml:trace contextRef="#ctx0" brushRef="#br0" timeOffset="182068.84">4565 14060 224 0,'0'0'363'0,"0"0"-332"0,0 0 0 15,0 0 20-15,0 0-14 16,0 0-27-16,43-20-10 16,-31 20-45-16,-3 0-157 15</inkml:trace>
  <inkml:trace contextRef="#ctx0" brushRef="#br0" timeOffset="182481.28">4817 14228 255 0,'0'0'136'0,"0"0"-105"16,0 0 50-16,0 0-42 16,0 0 16-16,0 0 34 15,-15-2-30-15,3 6 21 16,0 10-28-16,2 7-39 15,1 4-2-15,3 6-2 16,3-1 8-16,3-2-7 16,0-6-9-16,9-5-1 15,7-7-1-15,5-5-12 16,-1-5-2-16,2 0-16 16,-1-12-1-16,-6-9 6 15,4-9-3-15,-5-2-8 16,-4-4-47-16,-7 3-59 15,-3 2-214-15</inkml:trace>
  <inkml:trace contextRef="#ctx0" brushRef="#br0" timeOffset="182703.12">4898 13971 594 0,'0'0'75'0,"0"0"-62"15,0 0 93-15,25 77 11 16,-19-35-24-16,0 4-32 0,-1 0-23 16,0-3-19-16,-2-2-14 15,0-2-5-15,-3-3-3 16,2-2-31-16,-1-5-80 16,-1-6-69-16,0-7-57 15</inkml:trace>
  <inkml:trace contextRef="#ctx0" brushRef="#br0" timeOffset="182984.63">4917 14200 501 0,'0'0'89'0,"0"0"-73"16,0 0 42-16,0 0 25 0,0 0 7 15,0 0-19-15,64 8-6 16,-50-7-31-16,-1 1-17 16,-4-2-12-16,3 0-2 15,1 0-3-15,-4 0-40 16,2 0-51-16,-1 0-25 16,2 0 45-16,-1 0-136 15,-1 0-105-15</inkml:trace>
  <inkml:trace contextRef="#ctx0" brushRef="#br0" timeOffset="183122.47">5135 14268 124 0,'0'0'207'0,"0"0"-104"0,0 0 14 15,0 0-30-15,0 0-13 16,12 83 8-16,-9-68-10 16,-2-2-19-16,1-3-19 15,-2-2-20-15,0-2-14 16,0-5-24-16,0-1-67 15,0 0-129-15,-5-7-261 16</inkml:trace>
  <inkml:trace contextRef="#ctx0" brushRef="#br0" timeOffset="183313.96">5117 14130 474 0,'0'0'64'0,"0"0"-13"0,0 0-1 16,0 0-23-16,0 0-8 15,0 0-17-15,0-3 0 16,0 3-2-16,0-1-95 16,0 1-128-16</inkml:trace>
  <inkml:trace contextRef="#ctx0" brushRef="#br0" timeOffset="183750.27">5293 14283 150 0,'0'0'274'16,"0"0"-230"-16,0 0 43 15,0 0-29-15,0 0 22 16,0 0-47-16,-19 8-13 0,13 6-3 16,0 2 34-16,1 0 8 15,5-1-3-15,0-2-35 16,0-2-5-16,0 0-14 15,12-4-2-15,3-3 1 16,-3-4-1-16,7 0 0 16,-2-5 6-16,-4-12 2 15,1-4-2-15,-5-2 10 16,-5-1-15-16,-4 3 6 16,0 2 0-16,0 4-7 15,-9 7 5-15,-6 7-5 16,-1 1-28-16,1 7-40 15,-3 13-96-15,7 10-13 0,3 3-75 16</inkml:trace>
  <inkml:trace contextRef="#ctx0" brushRef="#br0" timeOffset="184129.92">5402 14394 123 0,'0'0'182'16,"0"0"-144"-16,0 0 29 16,7-81 17-16,1 61-8 15,1 4-64-15,0 5 27 16,-2 3-26-16,4 5 1 16,-2 3 24-16,1 0-16 15,2 20 0-15,4 6 2 16,-2 9 50-16,2-5-52 0,-2 0-18 15,2-5 34-15,-4-6-15 16,-3-7-6-16,-1-3 3 16,-4-5 3-1,-1-3-20-15,-2-1-1 0,-1 0 3 16,0 0 5-16,0 0-10 16,0 0 0-16,0 0-24 15,2 0-25-15,-2 0-23 16,0 0-15-16,1 0 8 15,-1 0-24-15,0-1-94 16,0-5-186-16</inkml:trace>
  <inkml:trace contextRef="#ctx0" brushRef="#br0" timeOffset="184698.37">5408 14519 382 0,'0'0'101'0,"0"0"-33"0,0 0-23 15,0 0-17-15,0 0-9 16,0 0 4-16,-2-3 19 16,2-8 27-16,0-4 0 15,0-5-27-15,0-2-31 16,0 1-11-16,0 2-89 16,0 9-158-16</inkml:trace>
  <inkml:trace contextRef="#ctx0" brushRef="#br0" timeOffset="188088.4">6033 14080 331 0,'0'0'190'0,"0"0"-118"0,0 0 47 16,0 0-15-16,0 0-45 15,0 0-2-15,0 0-14 16,-63 106-13-16,56-66 7 15,4 4-18-15,3-1-9 16,0-6-7-16,1-5-3 16,13-6 0-16,2-6-5 15,2-7-36-15,0-4-45 16,-3-8-19-16,4-1-47 16,-5 0-12-16,-4-7-87 15</inkml:trace>
  <inkml:trace contextRef="#ctx0" brushRef="#br0" timeOffset="188420.25">6157 14208 400 0,'0'0'87'16,"0"0"-5"-16,0 0-5 15,0 0-42-15,0 0-7 0,0 0 23 16,7 67 11-16,5-49-12 16,-1 2-5-16,-1-2-11 15,2-2-18-15,-3-4-10 16,0-3-2-16,1-6-4 15,-4 1-5-15,2-4-6 16,-2 0-22-16,-3-5-34 16,3-10-7-16,1-2-5 15,-1-3-59-15,-3-3-102 16</inkml:trace>
  <inkml:trace contextRef="#ctx0" brushRef="#br0" timeOffset="188637.56">6290 14176 324 0,'0'0'171'0,"0"0"-105"16,0 0 23-16,0 0-27 15,0 72 17-15,0-30 8 16,0 10-11-16,-6 7 1 16,-5 5-42-16,1-6-25 15,-1-12-3-15,2-9-7 16,3-9-3-16,2-7-21 15,1-6-74-15,3-7-82 0,0-4-31 16,0-4-163-16</inkml:trace>
  <inkml:trace contextRef="#ctx0" brushRef="#br0" timeOffset="189070.94">6460 14394 87 0,'0'0'282'0,"0"0"-216"16,0 0 26-16,0 0-19 15,0 0-24-15,0 0 10 16,0 36 6-16,0-14 12 0,0 7-15 16,0 0-18-1,0 0-28-15,-9-4-16 0,3-1-9 16,-6-6-83-16,-4-5-151 16</inkml:trace>
  <inkml:trace contextRef="#ctx0" brushRef="#br0" timeOffset="191555.05">6882 14071 228 0,'0'0'91'0,"0"0"-20"16,0 0-1-16,0 0-11 15,0 0-22-15,0 0 23 16,0 0 21-16,0-2-6 16,0 2 23-16,0 0-36 15,0 8 12-15,0 8-40 16,-6 6-18-16,-6 6-2 16,1 6 6-16,-3 4-4 15,-4 2-11-15,1 0-2 0,-2-3-5 16,2-3 7-16,1-7-7 15,3-7 2 1,1-7-12-16,3-8-4 0,1-5-18 16,2 0-39-16,-1-8-91 15,4-12-38-15,2-4-12 16</inkml:trace>
  <inkml:trace contextRef="#ctx0" brushRef="#br0" timeOffset="192023.23">6682 14098 409 0,'0'0'61'0,"0"0"9"15,0 0-25-15,0 0-31 16,0 0 0-16,0 0 19 16,-3-11 22-16,3 11 23 15,0 0-9-15,0 0-6 16,0 0-11-16,0 0-3 16,0 0-37-16,0 0 7 0,0 7-9 15,9 8 18 1,9 8 13-16,0 1-18 0,3 0-13 15,1 1 10-15,1-1-18 16,0 2 4-16,1-1 3 16,0 0-3-16,-3 0 4 15,0-3-7-15,-5-4 0 16,1-2-3-16,-4-6-4 16,-4-3 4-16,-3-6-2 15,-1-1 1-15,-4 0-11 16,-1 0-15-16,0-3-3 15,0-14-14-15,0-2-59 0,0 1-90 16,0 5-16-16,0 4-264 16</inkml:trace>
  <inkml:trace contextRef="#ctx0" brushRef="#br0" timeOffset="192658.3">7071 14001 319 0,'0'0'104'0,"0"0"-34"16,0 0-34 0,0 0-13-16,0 0 11 0,0 0 25 15,-1-1-4-15,1 1-3 16,0 2-11-16,1 10 36 15,10 3 5-15,-1 4-40 16,4 7 3-16,-2 7-9 16,1 3-6-16,-4 7-2 15,-3 1-16-15,0 2-2 16,-6 2 7-16,0-2-6 16,0 0-10-16,0-7 9 15,-9-7-8-15,3-7 4 16,1-11-6-16,0-7-2 0,0-4-3 15,4-3 3-15,-2 0-33 16,-2 0-25-16,1-3-90 16,-4-3-72-16,-1 5-56 15</inkml:trace>
  <inkml:trace contextRef="#ctx0" brushRef="#br0" timeOffset="199901.17">6754 14886 103 0,'0'0'67'15,"0"0"6"-15,0 0 8 16,0 0-22-16,0 0 21 16,0 0-22-16,0 0-4 15,1-9 2-15,-1 9-2 16,0 0-16-16,0 0 18 16,0 0-19-16,0 0 9 0,0 0-7 15,0 0-2 1,0 0 6-16,0 0-4 15,0 0-4-15,0 0 3 0,0 5-16 16,0 6-4-16,0 5-8 16,0 8-7-16,0 5 1 15,0 0-2-15,0 2 0 16,0 2 8-16,0-4-10 16,0-3-2-16,0-8-2 15,0-7 3-15,2-5 1 16,-2-6-8-16,0 0-5 15,0-12-51-15,0-13-71 16,-5-6-17-16,5-1 12 16,0 2-31-16,0 3-127 0</inkml:trace>
  <inkml:trace contextRef="#ctx0" brushRef="#br0" timeOffset="199977.01">6754 14886 324 0</inkml:trace>
  <inkml:trace contextRef="#ctx0" brushRef="#br0" timeOffset="200280.23">6754 14886 324 0,'82'96'104'0,"-78"-85"2"0,1-2-20 0,-1 4-26 0,3-3-28 0,-2-1 3 0,-2-1-4 15,-3-2 8 1,0 0-13-16,0-3-10 0,0-3 7 16,0 0 13-16,0 0 7 15,0-2-17-15,0-9-19 16,0-5-5-16,0-4 0 15,3-2-2-15,8-1 0 16,2 1 8-16,0 0-8 16,5 4 0-16,-1 5 0 15,-1 7-11-15,1 6 11 16,-1 0 2-16,-4 15 9 16,4 13-10-16,-5 5 23 15,-2 3 0-15,-2-3-7 16,-1-6-12-16,-3-6-4 15,0-10 4-15,-3-4-10 16,0-4-19-16,0-3-41 0,0 0-28 16,0-10-154-16,0-1-72 15</inkml:trace>
  <inkml:trace contextRef="#ctx0" brushRef="#br0" timeOffset="200797.87">7216 14846 223 0,'0'0'91'0,"0"0"9"0,0 0 1 16,0 0-41-16,0 0 27 15,0 0 4 1,-31-9-2-16,19 29-41 0,-6 7-5 16,0 8-12-16,2 4 21 15,2 0-23-15,1-4-14 16,11-5-2-16,2-9-6 16,0-7-7-16,2-4-6 15,11-9 6-15,1-1-3 16,0-4-3-16,0-18 6 15,2-9 7-15,-1-6 11 16,-3-4-7-16,-3-3 6 0,-1 1-9 16,-5 0-1-16,0 0 2 15,-3 4 0 1,0 7 7-16,0 8-15 0,0 11 12 16,0 9-11-1,0 4 6-15,0 0 6 0,0 0-6 16,0 24-4-16,0 14 0 15,0 14-3-15,1 5-1 16,-1-3 0-16,2-11 0 16,-1-8 0-16,5-11-24 15,-3-10-36-15,0-5-74 16,-3-9-196-16</inkml:trace>
  <inkml:trace contextRef="#ctx0" brushRef="#br0" timeOffset="202440.92">5939 14966 81 0,'0'0'208'16,"0"0"-164"-16,0 0 40 15,0 0-6-15,0 0-35 16,0 0-8-16,-5-1 6 15,5 1 1-15,0 0-6 16,0 0-4-16,0 0 9 16,0 0 10-16,0 0-4 0,0 0-9 15,0 0 8-15,-3 0 5 16,-2 0-17-16,-1 0-15 16,-3 0-4-16,-2 4-10 15,1 10-5-15,1 8 1 16,0 5-1-16,-1 4 7 15,5 0-6-15,2-4 0 16,3-3-2-16,0-7-7 16,12-6 7-16,4-7-8 15,2-4 9-15,0 0-11 16,-2-12 10-16,-2-10-8 16,1-8 9-16,-6-4 5 15,0-3-1-15,-6-1-2 16,0-3 4-16,-3 0 5 0,0 6-5 15,0 2 0-15,0 4 7 16,-5 11-12-16,1 4 4 16,1 8 0-16,1 6 15 15,2 0-1-15,0 0-16 16,0 21-2-16,0 10 2 16,0 10-3-16,3 0-5 15,3-3 5-15,-1-6 1 16,2-7 4-16,1-4-10 15,-2-10 4-15,-2-2 1 16,-1-7-1-16,0-2-8 0,-3 0 6 16,2 0 0-16,-2 0 0 15,0 0 1 1,2 0-6-16,1 0 7 16,2 0 1-16,4-7-4 0,0-1 4 15,1-5 0-15,1-3 1 16,-2-1 1-16,1-1 0 15,-2 3-2-15,-5 1 0 16,-2 1 0-16,-1 1 1 16,0 4 3-16,0 1 0 15,0 1-1-15,-9 5 0 16,-1 1 0-16,-2 0-1 16,-3 19 3-16,-3 12-5 0,4 3 0 15,0 5 4-15,6-3-7 16,5-3 3-16,3-8-1 15,0-5 1-15,9-7-2 16,9-9 0-16,0-4-10 16,6 0-9-16,-5-17 3 15,1-1-16-15,-1 1-23 16,-5 1-82-16,-3 7-79 16,-6 3-50-16</inkml:trace>
  <inkml:trace contextRef="#ctx0" brushRef="#br0" timeOffset="202887.67">6197 15237 371 0,'0'0'79'0,"0"0"38"0,0 0-38 0,0 0-23 15,0 0-6-15,0 0-2 16,33 46-9-16,-33-46 18 15,0-5 37-15,0-18-55 16,0-12-29-16,-6-9-3 16,-3-5 3-16,1-3-7 15,-2 1 0-15,6 7-3 16,1 5 0-16,3 11 0 16,0 8 0-16,0 6-10 0,7 11-2 15,3 3-11 1,1 4 3-16,0 16 20 0,0 5 0 15,-5 5 0-15,-4-1 4 16,-2 2 2-16,0-1 16 16,0-6 13-16,-9-7 6 15,-6-3-9 1,4-6-4-16,-3-2-10 0,-1-2-14 16,0-4 0-16,3 0-4 15,3 0 0-15,3 0-6 16,3 0-17-16,3 0-32 15,0 0-75-15,0-5-190 16,3-1 67-16</inkml:trace>
  <inkml:trace contextRef="#ctx0" brushRef="#br0" timeOffset="203118.91">6378 15152 740 0,'0'0'395'0,"0"0"-357"16,0 0 26-16,0 0-60 0,0 0-4 15,0 0-30-15,3-1-25 16,4 1-91-16,0 0-337 15</inkml:trace>
  <inkml:trace contextRef="#ctx0" brushRef="#br0" timeOffset="203766.01">7416 15081 907 0,'0'0'79'0,"0"0"7"15,0 0-85-15,0 0-1 16,0 0-34-16,0 0-60 16,20-19-128-16</inkml:trace>
  <inkml:trace contextRef="#ctx0" brushRef="#br0" timeOffset="206347.91">7989 14122 257 0,'0'0'121'0,"0"0"-53"0,0 0 14 15,0 0-31-15,0 0-10 16,0 0 18-16,0-6 15 15,0 6 15-15,0 0-39 16,0 0-4-16,0 7 10 16,0 13-24-16,4 5 6 15,5 2-23-15,2-3-9 16,2-1-2-16,1-3 0 0,2-6-4 16,-1-3 0-16,1-3-2 15,-2-5-3-15,-2-3-3 16,3 0-14-16,-5-4-17 15,2-13-1 1,-3-7-7-16,0-1-10 0,-1-3-14 16,0-1 17-1,-3 5 7-15,1 3-19 0,0 4 52 16,1 6 2-16,-4 3 9 16,0 4-2-16,-1 2 5 15,-2 2 5-15,0 0 24 16,0 3 47-16,0 17 16 15,0 12-30-15,0 13-9 16,0 9-20-16,-5 8 13 16,-5 4-17-16,1 1-8 0,0-11-4 15,-1-12-12 1,5-18-3-16,4-12-2 0,-1-9-25 16,2-5-94-16,0 0-79 15,0-21 20-15,0-4 4 16</inkml:trace>
  <inkml:trace contextRef="#ctx0" brushRef="#br0" timeOffset="206653.3">8369 14262 193 0,'0'0'250'0,"0"0"-178"15,0 0 8-15,0 0 7 16,0 0-22-16,0 0 15 16,27 0-16-16,-16 0 9 15,1 0-22-15,4 0-28 16,-1 0-15-16,1 0-6 15,-2 0-2-15,-1-6-50 16,-2 2-68-16,-7 0-60 0,-4 4-74 16</inkml:trace>
  <inkml:trace contextRef="#ctx0" brushRef="#br0" timeOffset="206842.49">8380 14421 639 0,'0'0'212'16,"0"0"-170"-16,0 0 15 16,0 0-45-16,0 0 18 15,0 0 22-15,61-5-28 16,-39 2-20-16,-2 1-4 0,1 2-10 16,-2 0-93-16,-4 0-129 15,-5 0-220 1</inkml:trace>
  <inkml:trace contextRef="#ctx0" brushRef="#br0" timeOffset="209646.28">8905 14120 379 0,'0'0'66'0,"0"0"41"16,0 0 5-16,0 0-42 0,-33 87 10 16,24-56-22-16,-4 2-18 15,4 4 1-15,-5-1-10 16,1-4-18-16,1-2-3 15,0-9-4-15,2-5-6 16,1-7 1-16,-3-8-2 16,6-1-4-16,0-3-35 15,3-17-35-15,0-7 35 0,3-1 37 16,0-2 3 0,0 0 4-16,6 5-3 15,6 4-1-15,1 4 0 16,1 4 0-16,2 8-15 0,-2 5 15 15,0 0 3-15,1 7 1 16,-3 11 5-16,-3 5 5 16,0 2 15-16,-3 2 14 15,3-4 21-15,-3-3-17 16,0-3-27-16,3-5-8 16,-3-5-11-16,-2-2 4 15,-1-3-5-15,2 1-3 16,-2 0 0-16,1 2-7 15,1 2-8-15,2 0-32 16,-2 3-37-16,-1-1-36 16,-2-3-39-16,-2 0-84 15</inkml:trace>
  <inkml:trace contextRef="#ctx0" brushRef="#br0" timeOffset="210238.46">9242 14143 397 0,'0'0'112'0,"0"0"-24"0,0 0 21 16,0 0-48-16,0 0 6 15,-3 86-1-15,3-50 5 16,0 1-13-16,0-1-27 16,0-4-23-16,0-5-7 0,0-6-2 15,0-9-1 1,0-4-49-16,-3-8-84 0,-10 0-109 15</inkml:trace>
  <inkml:trace contextRef="#ctx0" brushRef="#br0" timeOffset="210444.34">9109 14311 699 0,'0'0'139'16,"0"0"-59"-16,0 0 8 15,0 0-68-15,0 0-14 16,0 0 15-16,38-16 11 0,-13 7-12 16,2-2-10-1,3-2-10-15,-2 3-9 0,-1 4-53 16,0 6-98-16,-6 0-78 16,-8 13-83-16</inkml:trace>
  <inkml:trace contextRef="#ctx0" brushRef="#br0" timeOffset="211713.4">9512 14650 198 0,'0'0'109'0,"0"0"-31"15,0 0 17-15,0 0-34 16,0 0-29 0,0 0-3-16,0 59-10 0,0-59 13 15,0 0 12-15,0-11 17 16,0-7-2-16,0-11-22 15,0-4-16-15,0-9-8 16,0-2 0-16,0-7-3 16,0-3-4-16,0 0-1 15,3 3-2-15,3 8 4 16,2 8-4-16,0 6-1 16,0 7 3-16,3 4-5 15,-3 5-1-15,-2-1 1 0,0 6 0 16,0 4-8-16,-1-5 6 15,2 7-4-15,-1 0 1 16,0 1 2-16,-1 1 3 16,-1 0 0-16,1 0 2 15,0 14 14-15,1 2 3 16,-4 1-3-16,-2 3 1 16,0-5-7-16,0-1 0 15,0-2 11-15,-5 0-1 16,-5-3 5-16,3-2-11 15,-1-3-2-15,5-3-2 16,0 1-5-16,0-1-1 0,3-1-4 16,0 0-1-16,0 0-12 15,0 0-8-15,0 2-12 16,6-2 12 0,5 2 19-16,1 1-1 0,1 0-12 15,1 5-14-15,-4 1 17 16,-4 5 12-16,-6 3 0 15,0 0 1-15,0 1 0 16,-3 0 25-16,-10-4 6 16,-1-2 2-16,-1-2-22 15,2-5-5-15,-1 0-6 16,7-2-1-16,2-3-2 0,5 0-46 16,0 0-88-16,0 0-157 15,0-5-99-15</inkml:trace>
  <inkml:trace contextRef="#ctx0" brushRef="#br0" timeOffset="212949.25">9893 14060 218 0,'0'0'131'15,"0"0"-45"-15,0 0 10 16,0 0-39-16,0 0-1 16,0 0 3-16,-2 60 26 0,-7-27 4 15,-4 1-30 1,2 4-1-16,-1 0-18 0,-1-1-10 15,1-3-15-15,3-6-10 16,-1-7 0-16,5-7-4 16,2-8-1-16,2-6-2 15,1 0-33-15,0-3-91 16,0-15-29-16,0-5-20 16,-3 0-118-16</inkml:trace>
  <inkml:trace contextRef="#ctx0" brushRef="#br0" timeOffset="213258.87">9775 14097 397 0,'0'0'55'0,"0"0"52"0,0 0-45 16,0 0 36-16,0 0 37 15,0 0-27-15,37 62-31 16,-31-41-37-16,3-3-14 16,-1-1-3-16,0-2-7 15,0 0-9-15,-1-2-1 16,1-1-2-16,1-2-4 0,-2 0 0 16,-1-2-1-16,2-1-11 15,-1 1-16 1,-3-6-22-16,1 1-50 0,-2-3-54 15,2 0-20-15,-2 0-7 16,0 0-38-16</inkml:trace>
  <inkml:trace contextRef="#ctx0" brushRef="#br0" timeOffset="-210965.42">10014 14382 430 0,'0'0'78'0,"0"0"7"15,0 0-27-15,0 0-32 16,0 0-10-16,0 0 13 16,0 0 20-16,-2 0-1 15,2 0-23-15,2-11-5 16,5-2 8-16,5-4-9 15,-3-2-8-15,0 4-9 16,1 3 2-16,-5 4-1 16,-1 5-2-16,-2 2 0 15,-2 1 5-15,1 6-3 16,-1 19 27-16,0 11-9 16,0 4-8-16,0 1-1 15,-3-6-2-15,0-5 6 0,0-6-9 16,3-7-5-16,0-7-1 15,0-5-1 1,0-4-3-16,0-1-78 0,0 0-54 16,0 0-73-16,0-2-167 15</inkml:trace>
  <inkml:trace contextRef="#ctx0" brushRef="#br0" timeOffset="-206878.03">10360 14115 338 0,'0'0'89'0,"0"0"-31"16,0 0 24-16,-6 75-24 16,6-47-3-16,0 2 4 15,0 2 0-15,0-1-6 16,0 0-21-16,0 0-7 16,0-6-15-16,0-2-7 15,0-7-3-15,0-5-2 0,0-4-37 16,0-4-104-16,-5-3-116 15</inkml:trace>
  <inkml:trace contextRef="#ctx0" brushRef="#br0" timeOffset="-206675.02">10251 14362 687 0,'0'0'152'16,"0"0"-71"-16,0 0-32 15,0 0-36-15,0 0-1 16,0 0 32-16,79-37-20 16,-48 26-12-16,-4-2-12 0,-3 5-8 15,-5 1-41-15,-2 3-102 16,-6 4-76-16,-5 0-112 16</inkml:trace>
  <inkml:trace contextRef="#ctx0" brushRef="#br0" timeOffset="-206456.83">10580 14305 478 0,'0'0'211'0,"0"0"-191"15,0 0 91-15,0 0-52 16,0 0-46-16,0 0-4 16,23-4-9-16,-17 1-29 15,0 0-121-15,-2 3-190 16</inkml:trace>
  <inkml:trace contextRef="#ctx0" brushRef="#br0" timeOffset="-206276.41">10728 14334 514 0,'0'0'25'16,"0"0"18"-16,0 0-15 16,0 0-28-16,0 0-66 15,0 0-119-15</inkml:trace>
  <inkml:trace contextRef="#ctx0" brushRef="#br0" timeOffset="-206109.64">10885 14341 391 0,'0'0'78'15,"0"0"57"-15,0 0-28 16,0 0-12-1,0 0-51-15,0 0-32 0,24-4-12 16,-21 4-89-16,-2 0-133 16</inkml:trace>
  <inkml:trace contextRef="#ctx0" brushRef="#br0" timeOffset="-205443.36">11082 14193 419 0,'0'0'95'0,"0"0"-26"0,0 0 35 0,0 0-24 15,0 0 30-15,0 0-31 16,1 43-38-16,-1-8-1 15,0 4-17-15,0-1-12 16,0-3-11-16,0-7 0 16,-3-5-30-16,-3-7-76 15,-1-8-62-15,1-5-117 16</inkml:trace>
  <inkml:trace contextRef="#ctx0" brushRef="#br0" timeOffset="-205275.63">11014 14342 489 0,'0'0'233'0,"0"0"-224"0,0 0 2 15,0 0 57-15,0 0 11 16,0 0-21-16,86-49-28 16,-70 40-30-16,3 0-2 15,-4 0-55-15,-4 4-105 0,1 5-132 16</inkml:trace>
  <inkml:trace contextRef="#ctx0" brushRef="#br0" timeOffset="-204310.2">11249 14568 95 0,'0'0'176'16,"0"0"-151"-16,0 0-2 16,0 0 9-16,0 0 7 15,0 0-13-15,0-10 20 16,0 4-12-16,0 1 10 15,0 1 2-15,0-2-9 16,0-1-3-16,0-3-4 0,0-3 5 16,1-4 6-1,1-4-1-15,1-3-9 0,4-1 13 16,-4-5-14 0,0-2 0-16,2-4-6 0,-2-4-6 15,0-3-3-15,0-1-3 16,0-4-2-16,1 3 2 15,0 6-2-15,1 6-6 16,-2 12 0-16,3 9 1 16,-3 6-5-16,-1 5-2 15,-1 1 2-15,5 0 0 16,-3 7-11-16,1 8 11 16,1 5 4-16,-2-1-2 15,-2-1 0-15,2-3 1 0,-1-2-3 16,-2-5 0-16,0-2 0 15,1-3-4-15,1-3-5 16,-2 1-20-16,3 0 7 16,-3 1 16-16,6 0-1 15,-2 3 5-15,2 0-1 16,-1 2-1-16,1 2 4 16,-2 1-1-16,3 2-1 15,-4-1 1-15,-1-1 1 16,-2-1 1-16,0 1-1 15,0-2 1-15,0 0-1 16,0 0 1-16,0 1 9 16,-2 1 6-16,-6 0-9 0,0-1-5 15,2 1 2 1,-1-1-8-16,2-3 7 16,2-3-6-16,-1 0-1 0,4-3-1 15,0 0-7-15,0 0-15 16,0 0-8-16,0 0 0 15,0 0 10-15,0 0 22 16,0-1 2-16,0-4-5 16,0 1-15-16,0 2-35 15,0-1-38-15,0 1-38 16,0 2-140-16</inkml:trace>
  <inkml:trace contextRef="#ctx0" brushRef="#br0" timeOffset="-202488.15">11426 14350 109 0,'0'0'197'0,"0"0"-148"16,0 0-4-16,0 0-28 16,0 0-11-16,0 0 8 15,0-2 18-15,0 1 20 16,0-1-12-16,0 1-9 16,0 1 12-16,0 0-11 15,0 0-4-15,0 0-7 16,0 0-3-16,0 0 0 15,0 0-5-15,0 0 0 16,0 0-3-16,0 0-10 16,0 7 0-16,0 4 6 0,0 3-4 15,0 0 4 1,0 2 8-16,0-2 3 0,2-3-13 16,-1-1-4-1,-1-6 3-15,0-1-6 0,0-3 6 16,0 0-1-16,0 0-2 15,0 0-4-15,0 0-20 16,2-12 13-16,-1-4 11 16,2-3 6-16,2 1-6 15,1 1 0-15,0 2 2 0,0 2 0 16,-2 5-1 0,1 2-1-16,-1 3-2 0,2 3-1 15,0 0-3-15,2 0-2 16,1 0-8-16,-1 1 14 15,0 7-3-15,-2 0 5 16,0-1-1-16,-3 0 1 16,3-1 4-16,-3-3-4 15,-3 0 1-15,0-2-1 16,0-1 1 0,0 0-1-16,0 0 1 0,0 0 4 15,0 0 3-15,0 0-8 16,1-3-8-16,4-6 8 15,1 0 3-15,0-1-1 16,2 3-2-16,0 1 0 16,-2 3 0-16,0 3 0 0,0 0 0 15,1 6 0 1,-1 11 24-16,2 1-11 0,-2 0 5 16,-3-2-9-16,3-3 10 15,-3-6-10-15,-3-2-5 16,0-5-2-16,0 0-2 15,0 0-33-15,0 0-48 16,-2-11-91-16,-7 2-211 16</inkml:trace>
  <inkml:trace contextRef="#ctx0" brushRef="#br0" timeOffset="-201905.49">11853 14076 208 0,'0'0'219'0,"0"0"-126"0,0 0-9 16,0 0-25-16,0 0 25 15,0 0 19-15,-15 89-37 16,3-54 16-16,0 1-38 16,-6 5-15-16,3 0-21 15,-1-4-7-15,1-6-1 16,3-7-10-16,3-8-30 16,3-9-72-16,-1-7-92 15,2 0-134-15</inkml:trace>
  <inkml:trace contextRef="#ctx0" brushRef="#br0" timeOffset="-201639.88">11716 14186 485 0,'0'0'61'16,"0"0"-4"-16,0 0 56 15,0 0-13-15,0 0 24 16,65 93-60-16,-50-72-17 16,-4-1-9-16,4-2-13 15,-5-4-20-15,0-2 1 16,-1-5-6-16,-1-2 0 0,0-4-21 16,-1-1-40-1,-1 0-107-15,-2 0-47 0,-2 0-81 16</inkml:trace>
  <inkml:trace contextRef="#ctx0" brushRef="#br0" timeOffset="-200787.44">11952 14359 74 0,'0'0'206'0,"0"0"-149"0,0 0 8 16,0 0-12-16,0 0-12 15,0 0-8-15,1 11-1 16,-1-11 7-16,0 1 20 15,0 1-2-15,0 1-2 16,0 0-10-16,0 1-1 16,0 0-12-16,0-1 3 15,0 0-11-15,0-2 8 16,0-1-17-16,0 0 15 0,0 0-11 16,0 0-8-16,0 0-2 15,0 0-6 1,0 0-3-16,0 0 3 0,0 0-1 15,0 0-3-15,0 0 1 16,0-11 0-16,0-3 4 16,3-3-4-16,0-1 1 15,2 2-4-15,2 2 5 16,-3 5-2-16,-1 4 3 16,0 4-3-16,-1 1 0 15,1 0-2-15,0 0-6 16,0 0 7-16,4 9-7 15,-1 6 8-15,-1 0 2 16,-2-2-1-16,0-1 5 16,0-3-6-16,-2-3 1 15,1-4-1-15,-2-2 0 0,0 0-4 16,0 0 4 0,0 0 0-16,0-8-27 0,1-6 15 15,5-3 5-15,0 4 5 16,2-1 2-16,-1 4-3 15,-1 3-5-15,3 3 7 16,-3 4-6-16,0 0 4 16,0 0-5-16,3 12-4 15,-2 4 12-15,-2 3 0 16,-1-1 1-16,1-1 2 16,-2-3 0-16,1-3 28 15,-3-3-9-15,1-2-16 0,-2-4 5 16,0-1-6-1,0-1-4-15,0 0 0 0,0 0 5 16,0 0-5-16,0 0-1 16,0 0-8-16,0 0-7 15,0 0-1-15,0 0-27 16,0 0 16-16,0 0-35 16,1 0-56-16,-1 0-41 15,0 0-117-15</inkml:trace>
  <inkml:trace contextRef="#ctx0" brushRef="#br0" timeOffset="-200354.35">11929 14426 398 0,'0'0'78'0,"0"0"-48"0,0 0 32 15,0 0-10-15,0 0 2 16,0 0-13-16,18-35-18 0,-15 19-14 15,-1 0-9 1,-2 5-3-16,0 5-103 0,0 6-154 16</inkml:trace>
  <inkml:trace contextRef="#ctx0" brushRef="#br0" timeOffset="-197950.19">9570 13489 151 0,'0'0'492'0,"0"0"-449"0,0 0 92 16,0 0-74-16,0 0-42 16,0 0-10-16,3 55 5 15,-1-38 14-15,-2-1-7 16,0 2-1-16,0-2-7 15,0 0-7-15,0-2-6 16,0-2 0-16,0-1-35 16,0-3-58-16,0-3-44 15,0-2-40-15,-2-3-130 16</inkml:trace>
  <inkml:trace contextRef="#ctx0" brushRef="#br0" timeOffset="-197425.65">9551 13723 254 0,'0'0'80'0,"0"0"8"15,0 0 18-15,0 0-48 0,0 0 6 16,0 0 4 0,3-9-21-16,0 28 4 0,-1 5 5 15,1 1-20-15,1-4 9 16,-3-4-9-16,1-7-11 16,-1-6-12-16,2-2-11 15,-1-2-2-15,1 0-2 16,3-4-10-16,0-15 12 15,3-4 13-15,-2-2-11 16,2 1-1-16,-1 4 0 0,-1 6-1 16,-4 7 7-1,0 3-7-15,-3 4-2 16,0 0 2-16,0 0 6 16,0 0 8-16,0 0-5 0,0 0-4 15,-6 0 2-15,-6 0-6 16,0 0 14-16,-4 0-3 15,2 0 3-15,2 0-11 16,4 0 8-16,0 0-12 16,5 0 5-16,3 0-11 15,0 0-3-15,0 0-42 16,0 0-144-16,9 0 8 16,1 0-53-16</inkml:trace>
  <inkml:trace contextRef="#ctx0" brushRef="#br0" timeOffset="-196243.14">11306 13532 387 0,'0'0'75'0,"0"0"18"0,0 0-16 16,0 0-39-1,0 0-1-15,0 0 0 0,0 2 27 16,0 8 5-16,0 1-19 16,0 3-6-16,0 1-5 15,0 4-21-15,0 2-6 16,0 0 0-16,0-1-11 16,0-2 3-16,0-4-4 15,0-1-12-15,0-2-37 16,0-2-72-16,0 1-68 15,0-4-103-15</inkml:trace>
  <inkml:trace contextRef="#ctx0" brushRef="#br0" timeOffset="-195728.32">11286 13785 298 0,'0'0'60'0,"0"0"14"16,0 0 21-16,0 0-30 16,0 0 6-16,0 0-20 15,12 7-12-15,-12-6 13 0,3-1-9 16,-3 2-11 0,0-1-9-16,0 1 14 0,0-2-5 15,0 2-13-15,3 0-2 16,-3-2-13-16,2 0 1 15,-2 0-5-15,0 0-4 16,1 0 3-16,2 0 1 16,2-9 8-16,2-5 15 15,0-2-5-15,1-1-13 16,-2 0 4-16,3 2-9 16,-3 4 0-16,-2 3 0 15,-2 4 0-15,-1 3 1 16,-1 1 1-16,0 0-1 15,0 0 3-15,0 0-1 16,0 0 2-16,0 0 0 0,0 0 4 16,0 0 9-16,0 0-7 15,-10 0-8-15,-5 0-3 16,-2 0 6-16,-2 0-6 16,0 0 2-1,-1 0-1-15,1 0-1 0,2 0 4 16,6 0-4-16,6 0 0 15,5 6-17-15,0-1-82 16,6 4-195-16,9 1-208 16</inkml:trace>
  <inkml:trace contextRef="#ctx0" brushRef="#br0" timeOffset="-194581.05">8763 13518 398 0,'0'0'80'15,"0"0"1"-15,0 0-17 16,0 0-10-16,0 0 16 16,0 0 23-16,0 17-16 0,0-7 1 15,0 3-25-15,0 4-16 16,0 3-9-16,0 3-11 16,0-1 3-16,0 2-16 15,0-4-3-15,0 0 1 16,0-1-2-16,0-3-2 15,0-2-18-15,0-1-16 16,0-3-61-16,0-3-94 16,0-4-40-16,-7-1-299 15</inkml:trace>
  <inkml:trace contextRef="#ctx0" brushRef="#br0" timeOffset="-194132.46">8717 13779 447 0,'0'0'128'0,"0"0"-50"16,0 0 9-16,0 0-17 16,0 0-2-16,0 0-15 15,-3 68-6-15,3-61-4 16,0-3-20-16,0-4-15 15,0 0-7-15,0 0-1 16,0 0 5-16,0 0-5 16,0 0-3-16,0-6 3 0,3-9 6 15,5-3 2-15,-1-3-7 16,0 1 1 0,1 1-1-16,-2 4 0 0,-3 5-1 15,0 5-1-15,-3 3 1 16,0 2-1-16,0 0-1 15,0 0 2-15,0 0 2 16,0 0-1-16,0 0-1 16,0 0 2-16,0 0 7 15,0 0 16-15,0-1 17 16,-9-1-26-16,-5 1-10 0,0 1 4 16,0 0-10-1,1 0 0-15,8 0-5 0,4 0-26 16,1 3-76-1,0 1-287-15</inkml:trace>
  <inkml:trace contextRef="#ctx0" brushRef="#br0" timeOffset="-187124.16">13429 6729 491 0,'0'0'129'0,"0"0"-101"16,0 0 70-16,0 0-1 16,0 0-41-16,0 0-8 15,0 0 3-15,-27 11 1 16,27-11 7-16,0 0 0 15,0 0-17-15,0 0-15 16,0 0-18-16,3 0-9 16,10 0 1-16,4 0-1 0,3 2 8 15,4-1-4-15,-3 1-1 16,0-2-3-16,-2 1 0 16,-4-1-3-1,-1 0-3-15,-5 0-14 0,-2 0-26 16,1 0-13-16,0 0-100 15,-2-3-172-15</inkml:trace>
  <inkml:trace contextRef="#ctx0" brushRef="#br0" timeOffset="-186423.41">14052 6647 295 0,'0'0'70'0,"0"0"-18"0,0 0 36 15,0 0-28-15,0 0 6 16,0 0 13-16,0-11-11 15,0 6-9-15,-9-1-3 16,0-1-3 0,-4 1-1-16,-1 2-12 0,-3 4-16 15,-3 0 3-15,-2 0-9 16,-2 10-6-16,2 13 2 16,0 9-12-16,5 3 0 15,3 3-1-15,4 0 0 16,10-5-1-16,0-7-1 15,3-4 0-15,16-8 0 16,3-5-2-16,5-7-9 16,3-2-9-16,0 0 0 0,0 0-24 15,-3-10-22-15,-3 0-29 16,-5 0-44 0,-5 2-52-16,-4-2-134 0</inkml:trace>
  <inkml:trace contextRef="#ctx0" brushRef="#br0" timeOffset="-186089.99">14134 6641 333 0,'0'0'120'0,"0"0"-37"0,0 0 10 15,0 0-25-15,0 0 11 16,6 80 11-16,-1-48-11 15,3-1-15-15,0-2-17 16,3-7-15-16,2-4-19 16,2-5-9-16,1-6 6 15,1-5-5-15,0-2-5 16,0 0 3-16,-1-15 3 16,-1-7 4-16,-1-9 1 15,-4-3-1-15,-4-1-6 16,-3 3-2-16,-3 7-2 15,0 7-1-15,0 5-4 16,-4 6-24-16,-4 5-22 16,1 2-112-16,-2 5-82 15,3 9-201-15</inkml:trace>
  <inkml:trace contextRef="#ctx0" brushRef="#br0" timeOffset="-185640.29">14473 6565 442 0,'0'0'71'0,"0"0"50"0,0 0-5 0,0 0 3 0,0 0-27 16,0 0-26-16,-51 0-31 16,33 18-12-16,-1-1-8 15,5 4-4-15,4-3-7 16,4 0-1-16,5-1-2 16,1-1-1-16,0-6 0 15,9 0-19-15,8-5-1 16,6-3 0-16,-4-2 0 15,2 0-6-15,-3 0 15 16,-5 4 6-16,-2 3 5 16,-4 5 3-16,-5 4 3 0,-2 4 2 15,0 1 4-15,0-1-8 16,-14-3 3-16,1-3-3 16,-2-4-8-16,1-5 4 15,1-5-26-15,3 0-75 16,4-1-80-1,3-19-127-15</inkml:trace>
  <inkml:trace contextRef="#ctx0" brushRef="#br0" timeOffset="-185385.16">14576 6446 251 0,'0'0'242'0,"0"0"-176"16,0 0 19-16,0 0 20 16,12 86 10-16,-11-40-39 15,-1 10-14-15,0 0-22 16,2-3-25-16,-2-5-10 16,3-10-2-16,-2-9-3 15,2-11-15-15,-1-8-69 16,-2-10-70-16,0 0-44 0,-2 0-363 15</inkml:trace>
  <inkml:trace contextRef="#ctx0" brushRef="#br0" timeOffset="-184937.86">14528 6714 670 0,'0'0'18'0,"0"0"-11"0,0 0 69 15,0 0 10-15,0 0-21 16,91-21-25-16,-73 16-22 16,-3 3-12-16,-3 0-3 15,-6 2 1-15,3 0-4 16,-6 0-8-16,0 0-5 0,-3 0 3 16,1 0 2-16,-1 2 8 15,0 15 3-15,0 2 2 16,0 5-3-16,0 2 0 15,0-1 3-15,0 0 15 16,0-2-15-16,6-5 1 16,3-6-3-16,4-7-3 15,4-5 0-15,4 0 0 16,0-8 40-16,0-15-4 16,-3-5-31-16,-3 0 2 15,-7-2 9-15,-6 3-12 16,-2 5-4-16,0 3 0 15,-18 7-4-15,-2 6-5 16,-2 6-21-16,-2 0-51 16,1 16-34-16,4 8-14 0,3 1-27 15,7 0-78 1</inkml:trace>
  <inkml:trace contextRef="#ctx0" brushRef="#br0" timeOffset="-184683.19">14858 6856 383 0,'0'0'54'0,"0"0"23"0,0 0-18 16,0 0-31-16,0 0 12 16,0 0 20-16,13 9 23 0,-13-32-57 15,0-5-8 1,-3-3 2-16,0 0 11 0,3 2-17 15,0 4-2-15,0 5-2 16,0 6 4-16,0 4-14 16,5 8-8-16,2 2-43 15,4 0-26-15,2 2-9 16,4 8 25-16,-1-3-211 16</inkml:trace>
  <inkml:trace contextRef="#ctx0" brushRef="#br0" timeOffset="-183586.73">14922 6647 296 0,'0'0'81'0,"0"0"3"0,0 0-4 0,0 0-25 0,0 0 9 15,0 0-16-15,46-32-14 16,-38 42 42-16,-2 10-11 16,1 6-12-16,-3 6-10 15,0 1-13-15,-3 3-6 0,1-5-13 16,-1-3-5 0,-1-7-2-16,2-5-2 0,-2-6 0 15,0-5 0 1,0-3-2-16,0-2 1 0,0 0 3 15,0 0-4 1,0 0 0-16,0 0 8 0,0 0-3 16,0 0-4-16,0-2-1 15,0-3 0-15,0-5 0 16,0 0 0-16,0-6-1 16,0-5 1-16,1-3 1 15,5-5-1-15,3-3 1 16,-2-1 0-16,1 0 0 15,0 4-1-15,2 6 2 16,-4 5-2-16,0 9 0 0,0 6 0 16,-3 3-2-16,2 0 1 15,0 6 1-15,1 14 3 16,2 4 1 0,-2 5-2-16,4 1 2 0,-4 1-4 15,0-3 0 1,-2-4 1-16,-2-4-1 0,1-5 4 15,-1-3-3-15,0-4-1 16,0-3 2-16,-2 0-1 16,0-1 0-16,0-1-2 15,0 1 1-15,0-2-1 16,0-1 1-16,0-1-1 0,0 1 0 16,0-1-1-1,0 0 2-15,0 0 0 0,0 0-3 16,0 0 3-16,0 0-5 15,0 0-7-15,0 0-26 16,0 0-42-16,0 0-64 16,3 0-35-16,-2 0-116 15</inkml:trace>
  <inkml:trace contextRef="#ctx0" brushRef="#br0" timeOffset="-182968.3">15183 6813 93 0,'0'0'265'0,"0"0"-188"16,0 0 40-16,0 0-39 0,0 0-6 16,51-73 15-16,-38 54-21 15,-2-4-16-15,0-1-9 16,-3 2-17-16,-3-1-7 15,-4 3 2-15,-1 3-1 16,0 4-4-16,0 6-11 16,-6 5 10-16,-6 2 12 15,-4 4-1-15,1 19-14 16,-5 9-10-16,5 5 0 0,4 4 7 16,5-2-7-16,4-2 1 15,2-5-1-15,0-5 0 16,14-6-1-1,3-5 0-15,6-9-6 0,-2-5-16 16,4-2-18-16,-1-3-2 16,-3-12-4-16,-5 1-10 15,-1 1-23-15,-6 3-7 16,-3 2 32-16,-1 4 15 16,-4 4 18-16,1 0 1 15,-2 0 21-15,0 0 14 16,0 6 19-16,0-2-2 15,0-4 10-15,0 0-9 16,0 0 5-16,0 0-5 0,0 0 3 16,0-16-17-1,0-3-3-15,0-5-6 0,1 3-5 16,5-2-2-16,0 5 12 16,1 3 55-16,1 3-69 15,-2 5 0 1,0 2-3-16,0 4 1 0,0 1-8 15,1 0 1-15,5 0-16 16,0 0-34-16,6 0-79 16,0-3-120-16</inkml:trace>
  <inkml:trace contextRef="#ctx0" brushRef="#br0" timeOffset="-181976.49">15887 6583 148 0,'0'0'161'0,"0"0"-101"16,0 0 73-16,0 0-17 0,0 0 6 15,0 0 12-15,2-6-45 16,-8 3-26-16,-6 3-9 15,0 0-21-15,-3 0-3 16,0 1-6-16,3 12-10 16,0 1-13-16,5 2 2 15,7 2-3-15,0 0-7 16,1-1-6-16,18 0 2 16,1-5-9-16,2 3 7 15,1-1 8-15,-5 3 5 16,-4 1-2-16,-4 4 1 15,-6 1 2-15,-4-1-4 16,0-1 4-16,-7-5-2 16,-7-5 1-16,-2-7-2 15,-2-4-11-15,1 0-24 0,3-13-16 16,6-5-12-16,7-3-39 16,1 0 12-16,0 2-24 15,13 4 41-15,0 2-4 16,4 6 26-16,-1 4 39 15,3 3 12-15,-2 0 4 16,1 0 10-16,-5 0 30 16,2 0 9-16,0 0 2 0,1 0 9 15,3 0-2 1,0-13 8-16,0-4 0 0,-4-2-29 16,1-2-23-1,-3 1-6-15,-7 3-1 0,-2 2 2 16,-4 2-10-16,0 4 20 15,0 4 12-15,-12 1-4 16,-4 4 6-16,-1 0-16 16,-4 18-7-16,2 10-9 15,0 7-3-15,1 5 0 16,6 1 2-16,4-4-2 16,8-8 0-16,0-6-5 15,9-8-13-15,12-8-30 0,3-7-9 16,3 0-15-1,1-10-14-15,1-13-14 0,-4 0-62 16,-4-1-153 0</inkml:trace>
  <inkml:trace contextRef="#ctx0" brushRef="#br0" timeOffset="-181583.8">16196 6600 415 0,'0'0'48'0,"0"0"62"0,0 0 5 0,0 0-32 0,0 0 10 15,-80 32-37-15,64 7-44 16,3 7 12-16,6-4 2 16,5-5-6-16,2-12-12 0,0-10-8 15,16-8-4-15,1-7-6 16,4 0 3-16,-1-15 7 15,-1-9 5-15,-2-3 3 16,-3-1-2-16,-5 2-2 16,-3 6 10-16,-3 7-11 15,0 6 7-15,-2 5-1 16,-1 2 3-16,2 12 12 16,-2 20 10-16,0 15-32 15,0 8 1-15,0 6-3 16,0-2 2-16,0-4-2 15,0-6 1-15,0-10-4 16,0-11 3-16,4-7-26 0,4-11-97 16,-2-8-106-16,-6-2-138 15</inkml:trace>
  <inkml:trace contextRef="#ctx0" brushRef="#br0" timeOffset="-180035.02">16314 6602 336 0,'0'0'55'0,"0"0"22"16,0 0-18-16,0 0-23 0,0 0 19 15,0 0 8-15,10 91-12 16,-7-62 28-16,-1 1-24 15,-1-2-2-15,-1-2-27 16,0-5 1-16,0-9-5 16,0-3-9-16,0-6-7 15,0-3-4-15,0 0 0 16,0 0 2-16,0-12-4 16,-3-7-25-16,0-8 3 15,3-4 12-15,0 0 3 16,0-3 0-16,0 3 7 15,0 5 0-15,10 8 0 16,-3 8 0-16,-1 7 0 16,0 3 0-16,-2 5 1 15,2 16 0-15,3 4 13 16,-3 1-6-16,-1-4-1 0,-2-3 7 16,0-7-3-1,-2-5-7-15,1-6-1 0,-2-1-3 16,0 0-12-16,1-2-3 15,1-15 9-15,3-5 5 16,0-3 2-16,2 3-1 16,2 6 0-16,-1 5-1 15,1 4-1-15,-2 7 2 16,2 0-5-16,1 11 5 16,1 13 5-16,-2 4 1 15,3-1-3-15,-2 0 5 0,1-3 1 16,-2-6 6-1,-3-2-4-15,-3-6-2 0,0-5-4 16,-3-3-5-16,0-2-2 16,0 0-10-16,0 0 2 15,0-2 1-15,1-4 5 16,4 0 0-16,1 0-2 16,2 0 5-16,2 3 0 15,0-2-6-15,3-1 10 16,1-4-3-16,1-1 3 15,1-6-1-15,2-4-2 16,-3-3 6-16,0 0 1 16,-3-1-1-16,-6 2-1 0,-3 5-3 15,-3 2 4 1,0 6-2-16,0 4 5 0,-6 6 7 16,-9 0-7-16,-3 7 4 15,-4 18-12-15,2 9 0 16,2 4-1-16,6 1 0 15,6-3 2-15,6-5-2 16,0-9-7-16,12-6-4 16,9-9-11-16,2-7-3 15,2 0 1-15,-1-10 1 16,0-10-1-16,-5-1-1 16,-2 1 1-16,-5 4-16 15,-2 7 7-15,-6 3 7 0,-2 4 13 16,-1 2-5-16,-1 0 18 15,0 0 5-15,0 0 9 16,0 0-7-16,0 0 0 16,0 0-6-16,0 0 2 15,0-5-3-15,2-6 1 16,1-5-1-16,1-1 1 16,4 2 3-16,-1 2-4 15,-1 6-5-15,-1 4 4 16,1 3 1-16,0 5 2 15,1 20 32-15,-1 6-17 16,-3 6-13-16,0-3 3 0,0 1-6 16,0-5 3-16,-1-11-4 15,1-6-3-15,1-10 2 16,-1-3-44-16,1-5-63 16,1-18 15-16,-2-7-80 15</inkml:trace>
  <inkml:trace contextRef="#ctx0" brushRef="#br0" timeOffset="-179798.57">16935 6378 600 0,'0'0'55'0,"0"0"1"0,23 118 85 0,-14-62-53 0,0 1-7 0,-2 1-26 15,-2-7-16-15,0-9-28 16,-2-12-11-16,-2-10-4 16,-1-9-28-16,0-5-77 15,0-6-109-15,0 0-212 16</inkml:trace>
  <inkml:trace contextRef="#ctx0" brushRef="#br0" timeOffset="-179332.09">16944 6717 693 0,'0'0'11'0,"0"0"31"15,0 0 64-15,86-34-28 16,-58 19-34-16,-1 3-32 16,-2 3-5-16,-3 3-7 15,-5 4-32-15,-1 2 25 16,-3 0-19-16,-6 0-85 15,-2 0 72-15,-5 0 21 16,0 4 5-16,0 3 13 16,0 3 11-16,-9 0 16 15,1 3 22-15,-4 4-6 0,3 1-13 16,0 4 25 0,-1 1-34-16,4 2 18 15,3-4-17-15,2-2-19 0,1-7 2 16,0-1 4-16,0-6-8 15,7-5-1-15,3 0 2 16,1 0-4-16,-1-7 6 16,1-7-4-16,-2-3 3 15,0-1-2-15,-3 2 1 16,-1 6-1-16,-3 6 0 16,-2 4 4-16,0 0-5 15,1 0 6-15,1 9-6 16,3 6 0-16,-1 1-1 15,1-5 0-15,1-7-7 16,1-4-53-16,0 0-33 0,2-7-17 16,1-11-14-16,-2-3-93 15,-3-2-72 1</inkml:trace>
  <inkml:trace contextRef="#ctx0" brushRef="#br0" timeOffset="-179083.03">17294 6347 657 0,'0'0'15'0,"1"75"74"0,7-25 22 0,-2 9-23 0,2 4 5 0,0-3-45 16,-2-4-21-1,0-10-18-15,2-9-6 0,-3-12-3 16,-2-8-19-16,-1-7-52 16,-2-7-101-16,0-3-126 15</inkml:trace>
  <inkml:trace contextRef="#ctx0" brushRef="#br0" timeOffset="-178745.33">17245 6657 775 0,'0'0'202'0,"0"0"-196"15,0 0-6-15,0 0 63 16,0 0-4-16,100-18-12 0,-76 10-27 16,-2 0-9-16,-4 3-11 15,0 4-1-15,-3-1 1 16,0 2-18-16,-5 0-18 15,-2 0-6-15,-1 13 18 16,-4 2-19-16,-3 5 25 16,0 0 14-16,0 3 3 15,0-1 2-15,0-3 6 16,1 0 9-16,3-5 5 16,-3-3-4-16,4-3-10 15,-2-3 0-15,-2-2-5 16,-1-1-2-16,2-2-14 0,-2 0-69 15,0-5-91-15,0-8-30 16</inkml:trace>
  <inkml:trace contextRef="#ctx0" brushRef="#br0" timeOffset="-178533.97">17480 6506 655 0,'0'0'44'0,"0"0"-18"16,0 0 34-1,0 0-3-15,0 0-25 0,0 0-32 16,2-50-6-16,-1 44-60 16,-1 3-91-16,0 3-155 15</inkml:trace>
  <inkml:trace contextRef="#ctx0" brushRef="#br0" timeOffset="-178123.33">17660 6572 609 0,'0'0'83'15,"0"0"-72"-15,0 0 34 16,0 0 0-16,0 88 33 16,0-64-24-16,10-2-17 15,-2-6-7-15,2-4-5 16,0-7-11-16,1-2-11 15,0-3 5-15,0 0-3 16,3-7 14-16,0-11-6 0,-1-8 20 16,-4-2-18-1,-4-3-11-15,-5 3 5 16,0 1-9-16,-4 6 0 16,-9 5-4-16,-5 9-6 0,1 6-11 15,-2 1-10 1,4 11-47-16,2 11-36 0,8 1-35 15,5-2-3-15,0-3-29 16,0-5-121-16</inkml:trace>
  <inkml:trace contextRef="#ctx0" brushRef="#br0" timeOffset="-177824.05">17815 6681 416 0,'0'0'113'15,"0"0"0"-15,0 0-10 16,0 0-60-16,0 0-7 15,0 0-10-15,57-15 27 16,-44-16-24-16,0-6-19 16,7-4-10-16,-2-1 14 15,3 2-9-15,-1 8-5 16,-1 11 0-16,-3 9 0 16,-6 12 0-16,-1 0 1 15,0 14 7-15,-3 15 15 16,-1 4-6-16,-1 7 4 15,-1-1 0-15,0-2-13 16,3-4 3-16,-3-5 0 16,0-7-11-16,-3-5-1 15,0-3-9-15,0-13-70 0,0 16-139 16,0-7-189 0</inkml:trace>
  <inkml:trace contextRef="#ctx0" brushRef="#br0" timeOffset="-175511.56">13405 7470 741 0,'0'0'127'16,"0"0"-77"-16,0 0 51 0,0 0-59 16,0 0-29-16,0 0-4 15,47 0 20-15,-27 0-1 16,4 0-15-16,-2 0 0 16,-1 0-7-16,-5 0-6 15,-2 0 0-15,-4 0-24 16,-4 0-93-16,-6 0-195 15</inkml:trace>
  <inkml:trace contextRef="#ctx0" brushRef="#br0" timeOffset="-166733.18">13879 7208 430 0,'0'0'42'15,"0"0"31"-15,0 0-29 16,0 0-18-16,0 0-21 16,0 0 19-16,0 0 26 15,0 0 45-15,-6-2 6 16,6 2-2-16,-1 0-36 15,1 0-19-15,0 0-15 0,0 0-4 16,0 0-13-16,0 0 2 16,0 0 4-1,0 10-8-15,0 15-9 0,0 11 2 16,0 8-1-16,0 2 4 16,0 0-5-16,1 1-1 15,3 1-4-15,1-3 4 16,-2-2-1-16,2-4-12 15,-4-8-12-15,2-7-42 0,-3-8-59 16,0-14-68 0,0-2-86-16</inkml:trace>
  <inkml:trace contextRef="#ctx0" brushRef="#br0" timeOffset="-166470.45">13763 7470 350 0,'0'0'319'0,"0"0"-266"15,0 0 91-15,0 0-100 16,0 0-33-16,0 0 54 16,31-4 5-16,-7-1-22 15,3 1-34-15,-2-1-4 0,4 2-2 16,-1-1-8-16,3-1-14 15,-2 4-42-15,-3 1-89 16,-2 0-46-16,-7 0-26 16,-1 7-228-16</inkml:trace>
  <inkml:trace contextRef="#ctx0" brushRef="#br0" timeOffset="-165985.8">14172 7445 365 0,'0'0'48'16,"0"0"53"-16,0 0-32 16,0 0 12-16,0 0 7 15,0 0 3-15,-33-6-15 16,21 16-10-16,-8 5-22 15,1 7-14-15,1 7-19 16,-3 5 10-16,8 3 1 16,1-1-20-16,7-2 6 15,5-7-8-15,0-6 0 16,14-8-2-16,4-6-5 16,-1-7-14-16,2 0 8 15,0-7 3-15,-1-13 7 16,-5-3 3-16,-1-5 5 15,-3 1-2-15,-6-1 0 16,0 4-2-16,-3 8 0 0,0 5 0 16,0 9 1-16,0 0 1 15,0 2 9-15,0 0 2 16,0 4-14-16,0 14-8 16,0 3-11-16,0 0 6 15,0-6 0-15,9-3-12 16,3-7-34-16,1-5-18 15,1 0-37-15,2-5 1 16,-4-11-2-16,0 0-129 16</inkml:trace>
  <inkml:trace contextRef="#ctx0" brushRef="#br0" timeOffset="-165700.56">14280 7665 294 0,'0'0'104'0,"0"0"-33"16,0 0 14-16,0 0-39 16,0 0 3-16,0 0-8 15,17 1 9-15,-17-25 54 16,0-4-51-16,0-1-24 0,0 0-12 16,0 2-7-1,0 4-1-15,0 3-4 0,0 5-5 16,0 5 0-16,0 5 0 15,0 3-3-15,9 2-31 16,0 0-19 0,4 2-22-16,5 8 4 0,0-2-40 15,1-1-102-15</inkml:trace>
  <inkml:trace contextRef="#ctx0" brushRef="#br0" timeOffset="-165247.92">14494 7490 391 0,'0'0'121'0,"0"0"-88"16,0 0 22-16,0 0-23 16,0 0 16-16,0 0 21 15,-14-11 8-15,5 11-23 16,-4 0-2-16,-3 7 5 15,-4 10-28-15,2 4-12 16,-1 4 1-16,5 2-5 16,3 1-8-16,5-5 8 15,4-4-13-15,2-6 0 16,0-7-2-16,9-5 0 16,7-1-11-16,3-5 4 15,1-12 9-15,-1-3 3 16,-2-1 5-16,-4 4-5 15,-5 8 3-15,-2 6-6 0,-3 3 0 16,0 0 2-16,0 19 1 16,3 16 4-16,0 16-1 15,-3 5-3-15,0 4-3 16,-2-4 0-16,1-6 1 16,1-11 1-16,-2-12-2 15,2-12 0-15,-1-9-4 16,-1-6-25-16,2 0-92 15,-3-19-34-15,0-8 54 16,0-6-151-16</inkml:trace>
  <inkml:trace contextRef="#ctx0" brushRef="#br0" timeOffset="-164813.35">14534 7651 35 0,'0'0'493'0,"0"0"-467"0,0 0 62 16,0 0-1-16,0 0 17 15,0 0-25-15,54-27-5 16,-44 20-21-16,-2-1-23 16,0 1-15-16,0-5 12 15,-2-2-16-15,2-4 0 0,-2-2-8 16,-1 1 1-16,-3 0-4 15,-1 2 2-15,-1 4-2 16,0 4-2-16,0 2 2 16,0 5 2-16,-10 2 1 15,-2 0 0-15,-4 8-3 16,1 16 0-16,1 9 3 16,1 3-3-16,5 2 1 15,8-4-5-15,0-5 4 16,0-9 0-16,14-9 0 15,5-5-1-15,0-4-1 16,1-2-1-16,-1-2-8 16,-2-14-3-16,1-5-8 15,-5-6-42-15,-1-1-60 0,-3-2-68 16,-4 1-115 0,-2 6 87-16</inkml:trace>
  <inkml:trace contextRef="#ctx0" brushRef="#br0" timeOffset="-164543.31">14756 7178 545 0,'0'0'48'0,"0"0"26"0,0 0 27 0,0 0 31 15,14 76-16-15,-10-26-62 16,-1 2-12-16,2 0-15 0,-1-4-12 15,2-3 0-15,-1-4-11 16,2-7-2-16,-3-6-2 16,0-7-9-16,-1-7-18 15,-3-2-40-15,0-4-83 16,0-5-68-16,0-3-209 16</inkml:trace>
  <inkml:trace contextRef="#ctx0" brushRef="#br0" timeOffset="-164334.24">14728 7528 558 0,'0'0'267'16,"0"0"-266"-16,0 0 9 16,0 0 87-16,0 0-9 15,0 0-28-15,90-11-22 16,-73 8-28-16,-2 0-6 15,-1 1-4-15,-5 2-13 16,-2 0-50-16,-1 0-93 16,0 0-89-16,-5 5-132 15</inkml:trace>
  <inkml:trace contextRef="#ctx0" brushRef="#br0" timeOffset="-163927.48">14929 7575 162 0,'0'0'486'0,"0"0"-479"15,0 0 22-15,0 0 62 16,0 0 7-16,0 0-10 16,55-10 2-16,-44 1-70 15,1-1-1-15,0-1-3 16,0-2 30-16,-1-2-40 15,-1 1 0-15,-6 0-4 16,-2 1-1 0,-2-1 1-16,0 2 1 0,-5 3-2 0,-8 2-1 15,1 5 4 1,-6 2-1-16,1 0-2 16,0 14 3-16,0 11-2 0,-1 8 2 15,6 5-4-15,5 2 0 16,3-4 0-16,4-3-1 15,0-10 1-15,14-6 0 16,5-9-4-16,3-4-4 16,0-4-9-16,0 0-11 15,-2-5-20-15,-1-7-39 16,-1 0-75-16,0 2-42 16,0 2-110-16</inkml:trace>
  <inkml:trace contextRef="#ctx0" brushRef="#br0" timeOffset="-163449.04">15235 7493 331 0,'0'0'105'0,"0"0"-85"15,0 0 46-15,0 0 8 16,0 0 4-16,0 0-13 15,-41 1-7-15,22 14 10 16,2 4-27-16,0 4-8 16,1 2 14-16,7-1-18 0,3 1 1 15,6-1-21 1,0-1-6-16,0-6-3 0,9-4 0 16,3-7-7-16,6-4-16 15,-3-2 1-15,3-4 14 16,-3-19 8-16,1-6 1 15,-1-5 6-15,0-7-6 16,-5 1 1-16,0-2 5 16,-4 2-7-16,-2 3 1 15,-4-3-1-15,0-1 0 16,0 3 4-16,0 9-3 16,-5 11 21-16,2 13 13 15,3 5 1-15,0 0 2 16,0 18-8-16,0 17-21 15,0 15-6-15,0 7-2 0,3 0 2 16,5-3-3-16,1-9-3 16,4-10-19-16,-1-10-16 15,3-11-111-15,-5-7-158 16</inkml:trace>
  <inkml:trace contextRef="#ctx0" brushRef="#br0" timeOffset="-152672.58">17908 6481 112 0,'0'0'112'0,"0"0"-60"0,0 0 6 15,0 0-33-15,0 0-14 16,0 0 1-16,0 0 9 16,0-4 3-16,0 4-3 15,-2 0 1-15,2 0 10 16,0 0-7-16,0 0-10 16,0 0-5-16,0 0 4 15,0-2-6-15,0 2 5 16,0 0-8-16,0 0-4 15,0 0 6-15,0 0-6 0,0 0-1 16,0 0-1-16,0 0 1 16,0 0 7-16,0 0-7 15,0 0 1-15,0 0 4 16,0-2 5-16,0 2 8 16,0 0 3-16,0 0 3 15,0 0 2-15,0 0 14 16,0 5-3-16,0 8-26 15,0 5 5-15,0 2-8 16,0 0-4-16,6-1 3 16,-3 1-7-16,1-2 4 15,1-2-4-15,-2 0-1 16,-3-1-8-16,1-2-55 0,-1-3-97 16,0-3-296-16</inkml:trace>
  <inkml:trace contextRef="#ctx0" brushRef="#br0" timeOffset="-150088.92">15641 7431 75 0,'0'0'93'16,"0"0"-73"-16,0 0 16 16,0 0 3-16,0 0 4 15,0 0 8-15,0-11-2 16,0 9-15-16,0 2-2 0,0-1 14 15,0 1 1 1,0 0-16-16,0 0-13 0,0 0 0 16,0 0-13-16,0-2 3 15,0 2-2-15,0 0 3 16,0 0-7-16,0 0 3 16,0 0 15-16,0 0 1 15,0 0 4-15,0 0-13 16,0 0-11-1,-2 3 1-15,1 4-2 0,-1 4 0 16,1 4 2-16,1-2 0 16,0 3-2-16,0 0 1 15,0 1-1-15,0 1 2 16,0 2-2-16,0-1 1 0,4 0-1 16,0-1 2-1,-1-1-2-15,1-3 5 0,-1-1-5 16,0-3 0-16,-1-5-2 15,-1 0 3-15,-1-2-1 16,0-3 0-16,0 0 0 16,0 0 0-16,0 0 1 15,0 0 0-15,0 0 2 16,0 0-3-16,0-8 1 16,0-4-1-16,0-3 0 15,0-2 0-15,0-2 3 16,0-2 1-16,0-2-3 15,0 2 4-15,0-2 0 0,7 4-4 16,-2 0 1-16,-1 2 2 16,2 4-2-16,-1 5-2 15,2 2 1-15,-1 2-1 16,-1 3 1-16,2 1-1 16,2 0 0-16,3 0 1 15,0 1 11-15,1 8-12 16,2 0 3-16,0 1 2 15,-3 1-4-15,-1-2-1 16,-3 0-2-16,-2 2 2 0,-1-1 2 16,-3 2 7-1,-2 1-3-15,0 3 3 16,0 1-8-16,0 0-1 16,0 0 1-16,0-5 0 0,0-2-1 15,0-4 0-15,0-2 0 16,0-3-1-16,0-1-1 15,0 0 2-15,0 0-16 16,0-7 15-16,0-9-1 16,0-2 4-16,0-1-1 15,0-2-1-15,0-2-3 16,3 2 3-16,0 0 1 16,3 1 3-16,1 5-8 15,-1 0 8-15,1 3-9 16,1 3 5-16,1 2 0 15,-3 3 0-15,1 4 1 16,1 0-1-16,2 0-5 0,1 13 5 16,1 3 0-16,1 4 0 15,0 1 2-15,2 4-2 16,-3-2 2-16,-3 0-2 16,0-2 1-16,-6-2-1 15,0-5 0-15,-3-4 0 16,0 0 0-16,0-7-1 15,0 0-13-15,0-3-16 16,0 0-23-16,-3 0-10 16,1 0-65-16,2 0-62 15</inkml:trace>
  <inkml:trace contextRef="#ctx0" brushRef="#br0" timeOffset="-149469.71">16162 7466 181 0,'0'0'82'0,"0"0"-25"0,0 0 14 0,0 0-38 0,0 0-1 16,0 0 3-16,-48-10 13 15,39 10-2-15,-2 0-23 16,0 8-1-16,-1 4-4 16,-1 1 9-16,2 4 4 15,0 2 1-15,3 4-3 16,2 3-18-16,3-4 0 15,3-3 0-15,0-5-7 16,1-4-3-16,11-5-1 0,0-5-1 16,0 0 1-1,1 0 1-15,-1-9 4 16,-3-5-1-16,1-3 1 16,-3 2 5-16,-4 2-8 0,-2 3 2 15,-1 3 5-15,0 6 1 16,0 1 1-16,0 0-1 15,0 0 6-15,0 0 5 16,2 9-20-16,1 1-1 16,0-1 0-16,4-4 0 15,-1-1-1-15,0-4-3 16,1 0 2-16,2 0-7 16,-1 0 6-16,-1 0-2 15,1 0-1-15,-2 0-2 16,1 0-12-16,1 0-23 0,-2 0-31 15,1 1 1 1,2 0-34-16,-5 1-38 0,-1-2-162 16</inkml:trace>
  <inkml:trace contextRef="#ctx0" brushRef="#br0" timeOffset="-149096.08">16241 7494 287 0,'0'0'89'0,"0"0"4"15,0 0-48-15,0 0-7 16,0 0 32-16,0 0-23 0,0 72-7 16,2-49 3-1,3-4 5-15,-2-2-22 0,0-4-6 16,-1-7-12-16,-2-4-5 15,0 0-3-15,0-2 2 16,0 0-1-16,0-3 3 16,0-11-4-16,0-6-1 15,0-1-6-15,-2-3 7 16,1 0-1-16,1 1 0 16,0 1 1-16,0 1-1 15,0 4 1-15,0 3 0 16,6 1-1-16,-2 3 1 15,2 3-5-15,-1 1-25 0,2 3-64 16,-1 0-28-16,3 0-53 16</inkml:trace>
  <inkml:trace contextRef="#ctx0" brushRef="#br0" timeOffset="-147944.97">16370 7253 156 0,'0'0'284'0,"0"0"-243"0,0 0 9 0,0 0 13 16,0 0-16-16,8 86 33 16,-2-55-16-16,-1 0-6 15,-2 0-19-15,1-3-9 16,0-2-9-16,-1-5-2 16,0-3-11-16,0-4-7 15,-1-4 0-15,-1-3 1 16,1 0 4-16,-1-3-12 15,-1-1 12-15,0-1-12 16,0-2 6-16,0 0-14 0,2 0 6 16,-1-9-2-16,4-8 10 15,1-4 0-15,4-3-1 16,-1 0 1-16,2 0 0 16,4 3 5-16,-3 3-6 15,1 4 3-15,-3 5 1 16,0 3-3-16,1 5-3 15,-3 1 2-15,-1 0 1 16,-1 0-1-16,-2 0-1 16,-2 0 4-16,-1 4 0 15,-1 2 1-15,0 1-1 0,0 0-1 16,0 2 1 0,-1-2-2-16,-9 1-2 0,-2-1 2 15,-3 0 6-15,1 1-6 16,2 1-3-16,-1-1 3 15,4 1-1-15,3 1 1 16,-1 1 0-16,5 1 0 16,2-3 0-16,0 2-3 15,0-2 3-15,6-2 0 16,5 0-1-16,-2-3 1 16,1-1 1-16,0 0 0 15,1 1 4-15,1 0 5 0,-2-1 7 16,-1 0-9-1,0 2-5-15,-3-4 4 0,-3 3-6 16,0-4-1 0,-1 0 0-16,-1 1-1 0,-1-1 4 15,0 0-2-15,0 0 0 16,0 0-1-16,0 0-2 16,0 0-1-16,0 0 1 15,0 0 3-15,2 0-2 16,-2 0 1-16,1 0-2 15,4 0 2-15,1 0 0 16,4 0 0-16,0-1 0 16,1-6 0-16,2-1-2 15,2-2 2-15,2-2 6 0,-4 1-5 16,2 0 2 0,-3 0-3-16,0 0 1 0,-6 5-1 15,-3 0 3 1,-3 2-2-16,0 1 0 0,0-1 5 15,0 2 3-15,-6-1-7 16,-6 3 4-16,0 0-6 16,-3 0 3-16,2 0-3 15,-1 15 2-15,-1 3-2 16,5 7-2-16,1 5 1 16,4-2 1-16,5-1 0 15,0-5 0-15,0-6-1 0,14-4-1 16,1-5-2-16,1-6 2 15,2-1 0-15,0 0-5 16,-4 0 0-16,0-4-2 16,-2-5-3-16,0-1-17 15,0-1-36-15,-3-1-30 16,-2-2-171-16</inkml:trace>
  <inkml:trace contextRef="#ctx0" brushRef="#br0" timeOffset="-147601.08">16850 7225 239 0,'0'0'121'0,"0"0"-71"15,0 0-1-15,0 0-2 16,0 0 29-16,0 0 6 16,3 5-8-16,-2 12-26 15,4 7 9-15,2 6 2 16,2 4-37-16,0 2 3 16,1 6-13-16,-1-2-2 15,-1 1-1-15,-1-2-5 16,0-3-3-16,-2-3-1 15,-2-7-4-15,-1-6-19 0,-2-4-44 16,0-9-47 0,-2-6-75-16,-13-1-364 0</inkml:trace>
  <inkml:trace contextRef="#ctx0" brushRef="#br0" timeOffset="-147347.48">16805 7506 576 0,'0'0'44'15,"0"0"-23"-15,0 0 72 0,0 0-13 16,82-22-2 0,-57 15-37-16,-1 0-15 0,-5 3-21 15,-1 2-1-15,-1 1-4 16,-4 1-21-16,3 0-20 15,-2 0-48-15,1 0-147 16,-6 0 72-16,-3 0-83 16</inkml:trace>
  <inkml:trace contextRef="#ctx0" brushRef="#br0" timeOffset="-147010.08">17099 7456 120 0,'0'0'194'0,"0"0"-143"15,0 0-2-15,0 0-3 16,0 0 14 0,0 0 26-16,1-2-21 0,-1 2 0 15,0 0-6-15,0 0-29 16,0 9-15-16,0 2 10 15,0 1 18-15,0 5-10 16,0 1-22-16,0 0 0 16,5 3 0-16,2-1-11 0,-3-1 4 15,3-1 0 1,-4-4-2-16,0-3-4 0,0-2 1 16,-3-6-20-1,1 2-70-15,-1-3-83 0,0-2-94 16</inkml:trace>
  <inkml:trace contextRef="#ctx0" brushRef="#br0" timeOffset="-146592.75">17207 7611 358 0,'0'0'48'15,"0"0"8"-15,0 0-10 16,0 0-13-16,0 0 3 16,0 0-6-16,0 24-1 15,0-35-15-15,0-6-13 16,0-4 1-16,0 1 1 15,0-3-3-15,0 4 1 16,2 1 0-16,6 3-1 16,-1 3 1-16,5 3 12 15,-2 6-4-15,1 3-6 0,-1 1-3 16,-4 17-13 0,-3 5 13-16,0 4 2 0,-3 3 0 15,2-1 3-15,-2-7 38 16,1-5-6-16,1-7-37 15,-2-5-5-15,0-3-16 16,0-2-16-16,0 0-35 16,0-5-67-16,0-3-67 15</inkml:trace>
  <inkml:trace contextRef="#ctx0" brushRef="#br0" timeOffset="-145981.39">17483 7477 355 0,'0'0'21'0,"0"0"5"0,0 0 20 0,0 0 1 15,0 0 11-15,0 0-17 16,-55 0-14-16,41 0-4 16,2 0 13-16,-2 0-14 0,2 9 0 15,2 2 26 1,2 6-22-16,3 5-13 0,3 2 2 16,2 2-8-16,0-3-7 15,6-1 3-15,6-8-3 16,0-5-3-16,3-5 1 15,0-4-13-15,-1 0-1 16,0-4 16-16,-1-11 0 16,-2-4 2-16,-1-2 2 15,-1-2-4-15,-3-1 0 16,-3 4 3-16,-1 7 0 16,-1 2-1-16,1 9 0 15,-2 2-1-15,0 0-1 0,0 2 22 16,0 18 42-1,0 10-55-15,0 7-6 0,-3 2-2 16,-2 5 0 0,0-2 0-16,-2-1 10 0,3-5 10 15,1-3 0-15,1-7-5 16,2-7-8-16,0-4-5 16,0-2 0-16,0 0-2 15,0 0-2-15,0-3-10 16,0-2-12-16,0-2-24 15,0-3-30-15,0-3-45 16,0 0-16-16,0-14-264 16</inkml:trace>
  <inkml:trace contextRef="#ctx0" brushRef="#br0" timeOffset="-145400.48">17105 7265 784 0,'0'0'118'0,"0"0"-11"0,0 0-35 0,0 0-48 0,0 0-18 16,0 0-4-16,7 13-2 16,-4-12-22-16,-2-1-91 15,-1 0-226-15</inkml:trace>
  <inkml:trace contextRef="#ctx0" brushRef="#br0" timeOffset="-45166.08">13537 12708 170 0,'0'0'194'0,"0"0"-96"15,0 0 14-15,0 0-23 16,0 0-7-16,0 0-5 16,0 0-9-16,2 0-15 15,-2 0-18-15,0 0-3 16,0 0-10-16,0 0-4 0,0 0-4 16,0 0 4-16,0 0-9 15,0 0 0-15,1 0-8 16,1 0 1-16,2 0-1 15,1 0-1-15,2 0 3 16,2 0 3-16,2-1 0 16,2 1 5-16,5 0 4 15,4 0-11-15,1 0 2 16,4 0 1-16,1 0-5 0,-1 0-1 16,0 0 0-1,-1 0 3-15,-6 0-1 16,-1 0 0-16,-8 0-1 0,-1-2-2 15,-5 2 0 1,-4 0 0-16,1 0 4 0,-2 0-1 16,1 0-5-16,-1 0 8 15,0 0-6-15,0 0 0 16,0 0-14-16,0-2-12 16,0-3-69-16,-9-4-262 15</inkml:trace>
  <inkml:trace contextRef="#ctx0" brushRef="#br0" timeOffset="-42447.36">14555 12609 312 0,'0'0'104'16,"0"0"-51"-16,0 0 13 15,0 0-5-15,0 0-1 16,0 0 0-16,9 0-3 0,-8 0-22 16,1 0 0-16,-2 0-4 15,1 0-5-15,-1 0 0 16,0 0 1-16,0 0-2 15,0 0 6-15,-1 0-18 16,-11 0-9-16,-4 0 4 16,-1 0 2-16,-1 0-1 15,-1 0-6-15,2 0 6 16,0 0 2-16,3 7-9 16,1 4-1-16,4-1-2 15,3 6-1-15,4 0 2 16,2 0-1-16,0 2 1 0,0-3-7 15,14-1-9 1,2-3 6-16,1-2-3 0,3-2-3 16,1-4 7-16,-1 1 0 15,-1 1-1-15,-5-4-1 16,-4 2 8-16,-6 1 6 16,-4 2-3-16,0 5 6 15,-4 1 23-15,-11 1-8 16,-2-2-12-16,0-2 0 15,3-2 3-15,1-3-11 16,5-2-1-16,5-1-7 16,2-1-7-16,1 0-63 15,0 0-67-15,1-10-6 0,8-7-26 16</inkml:trace>
  <inkml:trace contextRef="#ctx0" brushRef="#br0" timeOffset="-42129.14">14725 12287 142 0,'0'0'359'0,"0"0"-309"15,0 0 71 1,0 0-12-16,0 0-51 0,0 0 6 16,0 84-1-16,0-46-24 15,0 1-4-15,3 5-14 16,2 1-2-16,2 0-9 16,-1-4-4-16,0-2-2 15,1-5-4-15,0-8-2 16,-2-4-18-16,-2-5-37 15,-3-9-98-15,0-5-108 16</inkml:trace>
  <inkml:trace contextRef="#ctx0" brushRef="#br0" timeOffset="-41913.31">14633 12582 648 0,'0'0'91'0,"0"0"-50"0,0 0-13 16,0 0-1-16,0 0 28 16,0 0-14-16,111-16-20 15,-79 4-10-15,-3-1-11 16,-3 5-37-16,-5 5-62 16,-3 3-112-16,-8 0-187 0</inkml:trace>
  <inkml:trace contextRef="#ctx0" brushRef="#br0" timeOffset="-40006.16">14970 12637 463 0,'0'0'63'0,"0"0"21"0,0 0 8 16,0 0-30-1,0 0-21-15,1 84-3 0,2-63 7 16,2-2-12-16,-2-2-11 16,-1-6-3-16,-2-4-2 15,2-6-7-15,-2-1 2 16,0 0 1-16,0 0-13 15,0-1 12-15,0-13-6 16,-2-7-6-16,-3-4-1 16,2-3-2-16,3-3 0 15,0 0 2-15,0 1-8 16,0 5 7-16,0 10-2 16,4 6-13-16,0 6-13 15,2 3-64-15,2 0 11 16,0 12 0-16,2 0-79 15,-4 0-120-15</inkml:trace>
  <inkml:trace contextRef="#ctx0" brushRef="#br0" timeOffset="-39931.43">14970 12637 256 0</inkml:trace>
  <inkml:trace contextRef="#ctx0" brushRef="#br0" timeOffset="-39694.36">14970 12637 256 0,'97'-23'184'0,"-97"24"-118"0,0 5 59 0,0 1-67 0,0 4 0 0,0 4 5 0,0 7 1 16,0 2-19 0,1 4 5-16,8 0-21 0,-2-2-8 15,6-4-18 1,0-7 1-16,0-5-1 16,2-5-6-16,-1-5-4 15,-1 0 7-15,2-12 10 0,-3-7-8 16,0-5 0-16,-5-3-2 15,-4-2-16-15,-3 6 14 16,0 5-28-16,0 5 8 16,0 6-33-16,0 5-29 15,0 2-41-15,0 0-60 16,0 0-122-16</inkml:trace>
  <inkml:trace contextRef="#ctx0" brushRef="#br0" timeOffset="-39351.33">15419 12612 388 0,'0'0'67'15,"0"0"53"-15,0 0-40 16,0 0-25-16,0 0 20 16,-84 67-25-16,63-37-3 15,5 3 11-15,4 0-35 16,8-4 0-16,4-5-19 0,0-5 1 16,13-7-5-16,6-5-5 15,7-6-12-15,-1-1-3 16,2-3-2-16,-2-17-12 15,-2-6-17-15,-2-2-43 16,-4-1-55-16,-2 0-14 16,-4 0-154-16</inkml:trace>
  <inkml:trace contextRef="#ctx0" brushRef="#br0" timeOffset="-39121.76">15529 12355 302 0,'0'0'158'16,"0"0"-83"-16,0 0 14 16,0 0-29-16,0 0 0 15,13 112-13-15,-10-57-5 16,2 3 9-16,1-5-32 16,0-6-6-16,1-9-4 15,-2-10-9-15,-2-5-7 16,-2-9-55-16,1-7-54 15,-2-7-66-15,0 0-375 16</inkml:trace>
  <inkml:trace contextRef="#ctx0" brushRef="#br0" timeOffset="-38086.5">15471 12580 443 0,'0'0'145'0,"0"0"-132"0,0 0 25 16,0 0 32-16,0 0 2 16,84-9 1-16,-61 4-33 15,-4 0-29-15,-3 1 2 16,-3 3-10-16,-3-1-3 16,0 2-19-16,-6 0-12 15,1 0-48-15,-2 0 19 0,-2 0 20 16,-1 8 12-16,3 3 15 15,-3-1 13-15,0 0 0 16,0 4 6-16,1 0 15 16,2 2 19-16,0 3 25 15,2-3 4-15,1-1-23 16,3 2 1-16,3-3-8 16,0 0-4-16,4-3-12 15,2-3-12-15,1-1-4 16,1-4 5-16,-1-3 0 15,-1 0-8-15,-1 0 9 16,0-10 0-16,-5-5-5 16,-1-5-3-16,-7 1-4 15,-2-2 2-15,-2 1-3 0,0 3-4 16,0 3-16-16,-6 5-6 16,0 5-7-16,3 3-7 15,1 1-38 1,1 0-19-16,1 0-7 0,0 0-9 15,0 8 32-15,5 5 18 16,3 1 33-16,0 2 30 16,-1 2 0-16,2 2 38 15,0-1 26-15,-1-2 15 16,-1-1-1-16,-1-6 5 16,0-1-31-16,-3-7-31 15,-2-2 1-15,-1 0-10 0,0 0-6 16,0-14 18-16,0-9-3 15,0-8-12-15,5-1-2 16,4-2-7-16,4 0-1 16,-1 5-7-16,2 3-17 15,-3 8 1 1,-1 8 5-16,-4 9-27 0,-2 1 21 16,2 4 24-16,-2 12 1 15,1 4 0-15,-1-1 1 16,1-5-1-16,0-4 0 15,2-2 4-15,-3-4 10 16,2-1 5-16,2 0 13 16,2-2-3-1,1 1-9-15,1 0-13 0,-1-1 65 16,0 0-37-16,-2 0-33 0,1-1 12 16,1 0-2-16,-2 0-9 15,4-1 3-15,-1-11 9 16,-1-4-12-16,0-5 7 15,-3-2-4-15,-5-1-5 16,-3 2 0-16,0 1-1 16,-3 3 1-16,-11 7-1 15,-2 9 3-15,1 2-1 16,-1 8 4-16,-1 23-4 16,1 11-1-16,5 6-1 15,3 0 0-15,8-5 0 0,0-8 0 16,8-8 0-1,19-7-1-15,6-12-6 0,10-6 0 16,9-2-112-16,3-15-240 16,8-8 229-16</inkml:trace>
  <inkml:trace contextRef="#ctx0" brushRef="#br0" timeOffset="-37059.46">16787 12574 160 0,'0'0'236'0,"0"0"-184"16,0 0 40-16,0 0-15 16,0 0-29-16,0 0 9 15,0 0 2-15,-75-3-20 16,54 17-2-16,-2 8 7 16,-1 4 11-16,1 7-28 15,-1 5-2-15,5 0-1 16,7-4-19-16,9-5 0 0,3-7 0 15,0-10-5 1,14-4-1-16,3-8-5 0,3 0 6 16,2-10 1-16,1-16 6 15,0-6-4-15,-3-8 12 16,-2-5-14-16,-3-2-1 16,-5-2 4-16,-7 1-1 15,-1 3-3-15,-2 2 2 16,0 4 0-16,0 5-2 15,-4 5 0-15,-2 9 6 16,2 9-4-16,3 5-1 16,1 6 0-16,0 0 2 15,0 0-1-15,0 12-2 16,0 12-4-16,5 6 4 0,5 6-2 16,-1 0 2-16,2 3 3 15,1-3-2-15,-1-4 1 16,4-6-2-16,-5-5-5 15,-1-7 5-15,-2-4 1 16,-2-5 1-16,-4-2-4 16,1 0-13-16,-2-3-30 15,0 0-39-15,2 0-83 16,1 0-30-16,0 0-61 16</inkml:trace>
  <inkml:trace contextRef="#ctx0" brushRef="#br0" timeOffset="-36841.24">16938 12566 381 0,'0'0'69'0,"0"0"-16"0,0 0 71 0,0 0-22 0,0 0-21 15,45 98-5-15,-38-66-15 16,-1-6-25-16,-3 0-23 15,-2-8-6-15,-1-6-6 16,0-7-1-16,0-5-62 16,0 0-83-16,-9-14-209 15</inkml:trace>
  <inkml:trace contextRef="#ctx0" brushRef="#br0" timeOffset="-36670.47">16905 12448 430 0,'0'0'111'16,"0"0"-106"-16,0 0 58 15,0 0-23-15,0 0-32 16,0 0-8-16,79 6-90 16,-66 0-233-16</inkml:trace>
  <inkml:trace contextRef="#ctx0" brushRef="#br0" timeOffset="-36223.31">17176 12548 370 0,'0'0'80'0,"0"0"-15"0,0 0 48 16,0 0-54-1,0 0-6-15,0 0 0 0,-38 18-1 16,27-6-4-16,0 4 5 16,1-2-7-1,4-3-17-15,5 0-18 0,1-1-5 16,0-3-6-16,3 2-4 15,10-3 3-15,2 1 1 16,1 0-1-16,-1 1 1 16,-1 2-1-16,-4 1 2 15,-2 3-1-15,-5 2 5 16,-3 1-2-16,0 0-1 16,0-2 7-16,-9-2-4 15,-5-5-3-15,-2-4-1 16,1-4-1-16,2 0-5 0,5 0-32 15,7-9-44-15,1-6-93 16,0 3-28-16,3 0-245 16</inkml:trace>
  <inkml:trace contextRef="#ctx0" brushRef="#br0" timeOffset="-35861.25">17376 12560 3 0,'0'0'368'0,"0"0"-298"0,0 0 9 0,0 0-2 0,0 0-21 15,0 0 23-15,-43 44 3 16,31-25-22-16,0 4 18 16,1 1-24-16,0 2-20 15,5-1-12-15,4 0-10 16,2 0-6-16,0-6-5 16,5-4-1-16,8-5-1 15,1-4-6-15,2-6-18 16,0 0-15-16,2-2-8 15,-3-10-16-15,1-4-43 16,-2 3-68-16,-1 0-80 0</inkml:trace>
  <inkml:trace contextRef="#ctx0" brushRef="#br0" timeOffset="-35551.27">17503 12676 441 0,'0'0'95'0,"0"0"-23"16,0 0 4-16,0 0-42 0,0 0 32 16,-33 93 7-1,33-71-13-15,0-4-13 0,0-3-3 16,2-7-23-16,11-6-11 16,1-2-9-16,3 0 11 15,0-15 4-15,1-6-8 16,-3-4-2-16,-2-2-5 15,-7 2 3-15,-4 1-4 16,-2 4 1-16,0 7 1 16,-18 8-3-16,-2 5 1 15,-2 0-23-15,-2 14-36 16,4 6-37-16,4 1-85 16,4-2-61-16</inkml:trace>
  <inkml:trace contextRef="#ctx0" brushRef="#br0" timeOffset="-34454.32">17619 12640 486 0,'0'0'72'0,"0"0"-57"16,0 0 51-16,0 0 12 15,0 0-1 1,0 0-23-16,42 43 3 0,-30-30-14 15,-1-1 6-15,0 1-8 16,3-1-18-16,-3-1-11 16,-1-2-6-16,-3-1 1 15,-2-3-3-15,-2-2 1 16,0-1-5-16,-2-2 2 16,-1 0-2-16,0 0 3 15,0 0 8-15,0-2-4 0,2-12-2 16,1-3-1-1,2-2-3-15,0 0-1 0,1 2 0 16,0-2 0-16,2 2 4 16,2 6-4-16,-4 0-3 15,-2 5-5-15,-1 2-7 16,-1 3-3-16,-2 1-1 16,0 0-13-16,0 0-2 15,0 2 18-15,0 9 14 16,0-1 4-16,0 0-3 15,0-1 5-15,2-3-4 16,-1-1 2-16,1-2 12 16,-1-1-13-16,5-2 0 15,0 1 7-15,3-1-4 0,0 0 6 16,6 0 8-16,0 0-11 16,1-11 4-16,3-5 12 15,-4-1-16-15,0-1-6 16,-4 0 1-16,-4 2-2 15,-4 1-12-15,-3 6 11 16,0 2 0-16,-1 1 0 16,-10 2 1-16,-5 4 0 15,1 0 3-15,-3 0-7 16,1 8 3-16,1 10-2 16,2 5-1-16,4 4 4 15,6 1 0-15,4-1 0 0,0-3-2 16,4-6 5-16,14-2-6 15,0-3 3-15,0-8-3 16,1 0 0 0,-1-5-5-16,-3 0-10 0,-3 0-21 15,-2 0-13-15,-2 0-24 16,-1 0-33-16,-1 0-8 16,2 0 43-16,-1 0 7 15,-1 0-27-15,-1 0 81 16,-1 3 13-16,-2 1 4 15,-1-3 44-15,2-1-2 16,-3 0 3-16,2 0 4 16,-2 0 2-16,1-12 6 15,-1-4-27-15,0-5-7 0,0-2-16 16,3-2 21-16,1-4-21 16,0 4-11-16,0 4 5 15,-1 8 2-15,-1 6-6 16,1 5 0-16,-2 2-2 15,1 0-1-15,1 4-15 16,2 7 3-16,0-3-34 16,-1 0-33-16,2-5-31 15,1-3-44-15,1 0-84 16</inkml:trace>
  <inkml:trace contextRef="#ctx0" brushRef="#br0" timeOffset="-33984.39">18177 12571 237 0,'0'0'236'0,"0"0"-163"0,0 0 37 0,0 0-49 16,0 0 10 0,0 0-12-16,0 75 5 0,0-59-14 15,2-2-16-15,10-3-11 16,-2-5-9-16,5-5-8 15,3-1 1-15,1 0 0 16,3-10-1-16,1-5-2 16,1-7 4-16,-2 2 0 15,-4-4-8-15,-1 1 2 16,-8 4-1-16,-3 4-2 0,-3 8 2 16,-3 3-1-16,0 4 6 15,0 0 5 1,0 0 5-16,0 13 9 0,0 13-20 15,-2 9-5-15,-1 8 1 16,3 5-1-16,0 4 4 16,0 0 10-16,3-2 22 15,6-7-19-15,-3-6-13 16,0-5-2-16,-1-3 0 16,-2-8 0-16,-3-4 1 15,0-6-3-15,0-4-2 0,0 0-4 16,0-3-10-1,0-2-16-15,0-1-9 16,-5-1-44-16,-2 0-116 16,-5 0-177-16</inkml:trace>
  <inkml:trace contextRef="#ctx0" brushRef="#br0" timeOffset="-28949.74">13624 13438 562 0,'0'0'141'15,"0"0"17"-15,0 0-38 16,0 0-51-16,0 0-33 16,0 0 1-16,0 0-6 15,0 0-5-15,-1 0-10 16,1 0 0-16,0 0 0 16,0 0-1-16,0 0 15 0,0 0 22 15,0 0-20-15,0 0-21 16,0 0-2-16,0 0-2 15,0 0-6-15,0 0-1 16,0 0 0-16,0 0-2 16,3 0 3-1,8 0-1-15,1 0 1 0,2 0 6 16,-1 0-7-16,3 0 0 16,0-5 0-16,3 0-1 15,-1-2 0-15,0-2 1 16,-2 4-1-16,-1-1-4 15,-4 3-11-15,-4 2-15 16,-3 1-36-16,-1 0-3 16,2 0-14-16,-2 1-76 0,3 6-85 15,0-1-287-15</inkml:trace>
  <inkml:trace contextRef="#ctx0" brushRef="#br0" timeOffset="-28045.69">14691 13394 377 0,'0'0'38'16,"0"0"19"-16,0 0-30 15,0 0 1-15,0 0 19 16,0 0 16-16,0-10 10 15,0 10 56-15,-5-1-27 16,1-2-37-16,-8 3-3 16,4 0-32-16,-4 0-9 15,-2 0-5-15,-3 0-1 0,-4 11-8 16,-3 6 3 0,1 7-9-16,-2 3 2 0,3 4 0 15,1 1 0 1,8-1 9-16,7-1-12 0,6-2 0 15,0-2-2-15,7-6 1 16,10-5-1-16,5-5-7 16,2-6 1-16,0-3 1 15,-1-1-5-15,0 0-3 16,1 0-17-16,-2-7-29 16,1-1-93-16,-4-3-98 15,-4 1-163-15</inkml:trace>
  <inkml:trace contextRef="#ctx0" brushRef="#br0" timeOffset="-27660.42">14768 13439 377 0,'0'0'121'0,"0"0"-26"0,0 0 44 15,0 0-37-15,0 0-40 16,0 0 11-16,-31 50-26 0,19-25-5 16,3 5-12-1,1-1 3-15,4 1-9 0,4-6-13 16,0-6-5-16,7-6-6 16,10-5-1-1,2-7-5-15,4 0 5 0,-4-6 1 16,2-12 3-16,-3-7-2 15,-2-3-1-15,-7 0-1 16,-5-1 0-16,-4 6 1 16,0 3-2-16,-13 8-1 15,-6 6-8-15,-4 6 1 16,0 0-18-16,0 15-19 16,7 9-36-16,7 2-106 15,8-4-25-15,1-3-277 16</inkml:trace>
  <inkml:trace contextRef="#ctx0" brushRef="#br0" timeOffset="-26190.81">14971 13407 267 0,'0'0'78'0,"0"0"-4"16,0 0-6-16,0 0-35 16,0 0-1-16,0 0 2 15,0 0 5-15,0 0 0 16,2 0 3-16,-2 0 0 0,1 1 7 15,2 10-16-15,0 5-2 16,1 4 6-16,1 1-19 16,-2 1 1-16,2 2 2 15,-2 2-14-15,1 1-7 16,-1-1 3 0,2-2 1-16,-1-2-2 0,-3-6-2 15,1-7-3-15,-2-4 3 16,0-3 5-16,0-2-5 15,0 0-16-15,0-6-9 16,0-15 16-16,0-6 9 16,0-5 3-16,0 0-3 15,0-1-7-15,0 3 2 0,0 5 1 16,0 7-2-16,4 5 4 16,-1 7 1-1,0 3-4-15,-1 3 0 0,1 0-3 16,-2 0-11-16,6 0 7 15,0 0 12-15,0 2 0 16,2 3 0-16,0 3 0 16,0-1 0-16,-1 0 0 15,-1 1 4-15,-1 1 8 16,-2-1 3-16,-1 0-7 0,-1-2 1 16,-1 0 0-1,1-1-8-15,-2-2 0 16,0 0 11-16,0-3-8 15,0 1 0-15,0-1-3 0,0 0 2 16,0 0-2-16,0 0-1 16,0 0-1-16,1 0-3 15,1 0 1-15,1-1 3 16,1-12 13-16,4 3 4 16,-1-3-12-16,-1 0-3 15,2 2-2-15,-2-1 1 16,0 5 1-16,-1 1-2 15,-2 3 0-15,0 3-1 16,-3 0 1-16,4 0 0 0,2 0 0 16,0 8 5-1,5 9 0-15,-2 4-2 16,2 1-2-16,-1 4 8 16,-1-2-8-16,-3-3 4 0,-1-1-4 15,-2-5 5-15,-2-5-4 16,-1-3-2-16,0-3 1 15,0-2 1-15,0-2-2 16,0 0 0-16,0 0-11 16,-1 0-35-16,-1 0-40 15,1-6-9-15,-1 3-20 16,2-1-59-16,0 3-149 16</inkml:trace>
  <inkml:trace contextRef="#ctx0" brushRef="#br0" timeOffset="-25780.22">15158 13664 197 0,'0'0'86'0,"0"0"-52"0,0 0 28 16,0 0 26-16,0 0-44 16,0 0-4-16,-6-3 1 15,6 3 8-15,0 0-16 16,0 0-12-16,0 0 6 15,0-6 7-15,0-5 5 16,0-5-3-16,0-5-5 16,0-3-24-16,0 0 2 15,0 0-4-15,0 7-5 16,0 3-9-16,0 8-49 0,0 6-36 16,-2 0-56-1,-1 6-285-15</inkml:trace>
  <inkml:trace contextRef="#ctx0" brushRef="#br0" timeOffset="-25061.31">15359 13524 330 0,'0'0'21'0,"0"0"60"0,0 0-18 0,0 0-14 16,11 81 11-16,-5-51 17 15,-2 3-4-15,5 2 3 16,-3-1-18-16,-2-3-29 16,4-4-10-16,-2-6-8 0,0-5-4 15,-2-5-5-15,-1-6-2 16,-1-2 0-16,-2-3-15 15,0 0 4 1,0 0-11-16,-11-15-86 0,-2-9 41 16,2-6 27-1,-2-5-7-15,3-6-5 0,0-6 19 16,0 2 12-16,6 2 9 16,2 4 11-16,2 7 1 15,0 4 1-15,2 4 3 16,8 4 11-16,1 4 13 15,-2 4 13-15,4 3-4 16,-3 2-8-16,3 3 1 16,-2 3 4-16,-2 1 9 0,0 0-10 15,1 5 5 1,0 12 3-16,-1 7-1 16,-1 3-19-16,-5-2-6 0,-1-2-7 15,-2-5-2-15,0-7 5 16,0-2 14-16,-15-2-5 15,-2-1-7-15,-6-4-4 16,0-2-9-16,5 0 0 16,1 0-1-16,9 0-22 15,5 0-26-15,3 0-78 16,0 0-127-16,8-3-43 16</inkml:trace>
  <inkml:trace contextRef="#ctx0" brushRef="#br0" timeOffset="-24324.04">15558 13518 113 0,'0'0'172'0,"0"0"-133"0,0 0 37 15,0 0-10-15,0 0-20 16,0 0-17-16,17 59 2 0,-17-53 21 16,2-4 4-16,-2 0-12 15,0-2-1-15,0 0 4 16,0 0-16-16,0 0-1 16,0-2 6-16,0-8-28 15,-2-3-7-15,-1-1-1 16,0 0 0-16,1 1-2 15,2 0-1-15,0 3 3 16,0 3 0-16,0 1-2 16,0 4 1-16,2-1 0 15,4 0-2-15,0 2 3 16,2 1 0-16,1 0 2 16,0 0 3-16,0 0 1 0,0 0 9 15,1 0 6 1,-1 0-4-16,0 1 6 0,3 1-2 15,0-2-9-15,0 0-4 16,3 0 1-16,-2 0-4 16,2 0 12-16,-3 0-10 15,0-6-2-15,-2-1-4 16,-1-1 3-16,2-2-3 16,-1-2-1-16,-4 1 1 15,0-2 2-15,-4 3-3 16,-2 2-2-16,0 3 2 15,0 1 0-15,-9 2 6 0,-3 2 1 16,-3 0 2 0,0 8-2-16,-1 13-4 0,0 6 1 15,2 7 0-15,2 2-3 16,6 0-1-16,4-5 2 16,2-7 1-16,0-6-3 15,15-6-5-15,6-7 2 16,0-5-2-16,4 0-17 15,-1-2-6-15,0-10-43 16,0-1-58-16,-3 3-17 16,0 3 15-16</inkml:trace>
  <inkml:trace contextRef="#ctx0" brushRef="#br0" timeOffset="-23906.3">15953 13436 323 0,'0'0'92'0,"0"0"15"0,0 0-4 0,0 0-17 0,0 0 19 15,0 0-43-15,-34 6-29 16,20 5-5-16,2 2 6 15,0 3-9-15,0 0 4 16,2 1-8-16,2-3-7 0,4-2-7 16,1-2-4-16,3-5-3 15,0 1 0 1,0-2-4-16,13-1-3 0,3 1 6 16,4-1-8-16,-1 1-2 15,-2 1-2-15,-1 3-5 16,-5 2 11-16,-4 2 7 15,-3 3 2-15,-4 3-2 16,0-3 2-16,0-3 0 16,-2-4 7-16,-7-1 0 15,-2-4 0-15,-2-1-3 16,3-2-6-16,2 0-1 16,2 0-18-16,3 0-53 15,3 0-114-15,0 0-127 16</inkml:trace>
  <inkml:trace contextRef="#ctx0" brushRef="#br0" timeOffset="-23371.26">16108 13475 49 0,'0'0'399'16,"0"0"-331"-16,0 0 46 0,0 0-32 16,0 0-3-16,0 0-17 15,-22-3-18-15,14 3 7 16,-1 0-14-16,2 4-14 15,-4 3 4-15,4 3-12 16,-1-1-1-16,1 1-5 16,3 2-2-16,-1-4-7 15,5-1 1-15,0-1-1 16,0-1 0-16,0-2-3 16,0 0-3-16,6 0 5 15,6-1-8-15,1 1 5 16,5-1 1-16,-3 3-6 0,0 3 0 15,-3 3 2-15,-3 3 6 16,-2 3 1 0,-5 0 0-16,-2 0 4 0,0-1 2 15,0-5 8-15,-9-3 1 16,0-2-3-16,0-5-4 16,-3-1-8-16,5 0 0 15,-1 0-14-15,5-11-44 16,3-3-68-16,0-1-89 15,0 1-109-15</inkml:trace>
  <inkml:trace contextRef="#ctx0" brushRef="#br0" timeOffset="-23074.27">16248 13487 503 0,'0'0'25'0,"0"0"-17"16,0 0 45-16,0 0 31 15,0 0 7-15,0 0 2 16,14 41-38-16,-13-23-7 16,2 2-10-16,-3-1 1 0,2 0-33 15,-1-2-2-15,-1-3 0 16,2-4 1-16,-1-3-10 15,1 0-2-15,-1-2-35 16,-1-4-42-16,0-1-42 16,0 0-43-16,0-2-18 15,0-13-123-15</inkml:trace>
  <inkml:trace contextRef="#ctx0" brushRef="#br0" timeOffset="-22892.25">16256 13333 116 0,'0'0'286'0,"0"0"-181"15,0 0 20-15,0 0-34 0,0 0-12 16,0 0-25-16,6-24-7 16,-3 24-39-16,0 0-3 15,1 0-5-15,2 2-81 16,-3-2-120-16,-2 0-341 15</inkml:trace>
  <inkml:trace contextRef="#ctx0" brushRef="#br0" timeOffset="-22027.95">16435 13432 338 0,'0'0'92'16,"0"0"-30"-16,0 0 0 15,0 0-20-15,0 0-3 16,0 0-1-16,-23 68 12 16,19-49 5-16,-1 3 0 15,2 1-24-15,3-2 3 16,0-1-20-16,0-2-8 0,3-6-4 16,9-4-2-16,1-6-5 15,1-2-13-15,0 0 1 16,-1-11 17-16,-2-5 8 15,-4-5-5-15,-1 1 6 16,-6 1 10-16,0-1-3 16,-4 3 1-16,-10 1-5 15,-2 8 2-15,1 4-14 16,-3 4 0-16,3 0-36 16,2 3-50-16,4 10-58 15,3 2-27-15,4-1-215 0</inkml:trace>
  <inkml:trace contextRef="#ctx0" brushRef="#br0" timeOffset="-21374.44">16599 13575 324 0,'0'0'63'0,"0"0"38"0,0 0-28 15,0 0-13-15,0 0-7 16,0 0-11-16,12 69 6 15,-12-63 1-15,0-4-11 16,0-1 8-16,0-1-12 16,0 0-12-16,0 0 7 15,0 0-1-15,0 0-12 16,0 0-11-16,-5 0-2 16,2 0-2-16,-1-6-1 0,1-7 0 15,1-3-2 1,2-4 2-16,0 1-2 15,0-2 2-15,3-1 1 16,9 1 2-16,2 1-3 0,1 1 0 16,1 3-1-16,-4 6 1 15,1 3 7-15,-4 6-7 16,0 1 0-16,2 1 11 16,-1 18-4-16,2 8 15 15,-2 3-20-15,0 3 10 16,-3-3-12-16,-1-1 6 15,3-5-5-15,-5-4-1 16,1-3 7-16,-2-7-4 16,-2-2-3-16,-1-3-3 0,0-3 3 15,0 1 8-15,2-3-8 16,-2 0 0-16,0 0 1 16,0 0-2-16,0 0 1 15,0 0-13-15,0 0-7 16,0 0-32-16,0-4-108 15,0-3-184-15</inkml:trace>
  <inkml:trace contextRef="#ctx0" brushRef="#br0" timeOffset="29831.54">23917 6244 262 0,'0'0'206'0,"0"0"-142"0,0 0 41 16,0 0-16-16,0 0-5 0,0 0-5 15,0 0 9 1,-7-3-18-16,7 3-18 0,0 0 1 15,-2 0-5-15,2 0-16 16,0 0-7-16,0 0-2 16,0 0-10-16,0 0-11 15,0 0-2-15,0 0 0 16,0 0 0-16,0 0 0 16,0 0 0-16,3 0 0 15,13 0 0-15,3 0 1 16,4 0 2-16,6-1-2 0,2-5 1 15,3-1 0 1,-2 2-2-16,-4 1 0 0,-4 1-1 16,-8 1-1-1,-7 0-16-15,-6 2-14 0,-3 0-26 16,0 0 2-16,-5 11-28 16,-14 7-402-16</inkml:trace>
  <inkml:trace contextRef="#ctx0" brushRef="#br0" timeOffset="31824.77">24648 6122 324 0,'0'0'46'16,"0"0"10"-1,0 0 32-15,0 0-63 0,0 0-2 16,0 0-3-16,0 0-2 15,-7 0 5-15,7 0 18 16,0 0 25-16,0 0 15 16,0 0-18-16,0 0 4 15,0 0-27-15,0 0-5 16,0 12-24-16,0 7 3 16,0 10-12-16,1 4 5 15,12 0 4-15,-1-2-3 16,0 0 4-16,0-3-3 15,-4-6-4-15,-4-7 0 0,-2-5-5 16,-1-6 1-16,-1-4-1 16,0 0 11-16,0 0-4 15,-6 0 14-15,-7-16-21 16,-5-7-8-16,4-9 3 16,1-7 0-16,4-6 4 15,3-6-8-15,4 1 3 16,2 3 5-16,0 6 0 15,3 12 1-15,8 7 0 16,0 11-1-16,-1 6-7 0,0 4-13 16,-1 1-26-1,3 0-18-15,-1 0 5 16,1 7-32-16,-1-3-25 0,-1 1-52 16,-4-4-212-16</inkml:trace>
  <inkml:trace contextRef="#ctx0" brushRef="#br0" timeOffset="40010.65">24915 6041 178 0,'0'0'210'16,"0"0"-135"-16,0 0-19 0,0 0-12 16,0 0-10-1,0 0 17-15,0 0 11 0,0 0 19 16,0 0-15-16,0 0-1 15,0 0-7-15,0 0-20 16,0 0-5-16,0 0-6 16,0 0-9-16,0 0-5 15,-3 5-3-15,-6 11-9 16,-3 5 0-16,2 7 6 16,-1 4-7-16,2 1 0 15,2-2-3-15,5-4 3 16,2-5 0-16,0-5 0 15,2-2-3-15,10-7 2 0,6-4-5 16,1-4 3-16,2 0-5 16,1-18 7-16,-1-12-5 15,-3-6 6-15,-3-7 5 16,-7 3-1-16,-8 2-3 16,0 5-2-1,0 9-3-15,-17 7-9 0,-2 9-6 16,-5 6-24-16,-1 2-45 15,-2 14-27-15,1 11-24 16,4 4-1-16,3-1-205 16</inkml:trace>
  <inkml:trace contextRef="#ctx0" brushRef="#br0" timeOffset="40558.44">24997 5832 370 0,'0'0'111'0,"0"0"-10"16,0 79 5-16,0-45-23 0,0 5-20 15,9 4-13 1,0 3-16-16,1-1 5 0,-2-4-13 16,-4-5-14-16,-2-10-2 15,-1-5-6-15,-1-6-1 16,0-7-2-16,0-5 1 16,0-3-2-16,0 0 2 15,0 0-2-15,0-10-23 16,0-10-4-1,0-9 3-15,0-4 24 0,2 2 4 16,8 3-1-16,4 6-1 16,-1 7-2-16,2 10 0 15,-1 5-9-15,-3 0 9 16,0 17 2-16,-5 8 0 0,-6 7 4 31,0 5-2-31,0-3 0 0,-5-4-2 0,-7-9-1 16,-4-6 1-16,-2-6-1 15,-1-5-1-15,-4-4 0 16,4 0-14-16,1-4-9 16,6-10-39-16,2-2-27 15,5 1-5-15,4 3-14 16,1 2-17-16,0 2-140 16</inkml:trace>
  <inkml:trace contextRef="#ctx0" brushRef="#br0" timeOffset="40970.18">25230 6046 144 0,'0'0'259'16,"0"0"-180"-16,0 0 8 0,0 0-12 16,0 0-25-1,0 0 19-15,-39 99-8 0,37-68-16 16,2-2-3-16,0-3-1 16,5-7-19-16,10-5-2 15,3-6-5-15,3-7 2 16,2-1-12-16,2-5 10 15,1-16-8-15,-2-8 6 16,-5-3 2-16,-6-1-8 16,-10 2-6-16,-3 8 5 15,0 6-6-15,-19 7 0 16,-7 8-7-16,-6 2-21 16,-1 19-51-16,-1 9-29 15,7 4-34-15,6-3 5 16,11-8-74-16</inkml:trace>
  <inkml:trace contextRef="#ctx0" brushRef="#br0" timeOffset="41418.9">25478 5832 286 0,'0'0'74'0,"0"0"-15"0,0 0 3 16,0 0-19-16,0 0-1 16,0 0 22-16,0 4 10 15,0 9 8-15,0 4-12 16,0 2-13-16,3 6-13 16,-3 4-17-16,3 6-2 15,1 8-5-15,-3 2-4 16,2 4-10-16,-1-4-4 15,1-5 0-15,0-8-2 0,1-8-2 16,1-8-18 0,-2-3-11-16,-3-8-62 0,0-5-45 15,0 0-43 1,-5-14-181-16</inkml:trace>
  <inkml:trace contextRef="#ctx0" brushRef="#br0" timeOffset="41660.85">25307 6093 522 0,'0'0'167'0,"0"0"-159"16,0 0 10-16,0 0 101 16,0 0-12-16,96-5-18 15,-57-10-36-15,-2-1-38 16,-3 2-6-16,-2 4-9 15,-5 2 0-15,-4 6-28 16,-2 2-70-16,-4 0-89 16,-4 4-26-16,-5 7-225 15</inkml:trace>
  <inkml:trace contextRef="#ctx0" brushRef="#br0" timeOffset="41869.71">25730 6118 495 0,'0'0'77'16,"0"0"31"-1,0 0 18-15,11 85-26 0,-4-66-17 16,-3-3-51-16,1-4-10 16,-2-4-12-16,-3-4-9 15,1-2-2-15,-1-2-27 16,0 0-70-16,0-12-85 15,0-7-236-15</inkml:trace>
  <inkml:trace contextRef="#ctx0" brushRef="#br0" timeOffset="42032.09">25674 5936 554 0,'0'0'75'0,"0"0"-70"0,0 0 38 16,0 0-39-16,0 0-4 16,0 0-67-16,75 6-123 15</inkml:trace>
  <inkml:trace contextRef="#ctx0" brushRef="#br0" timeOffset="42486.68">26027 6014 378 0,'0'0'133'0,"0"0"-69"16,0 0 40-16,0 0-36 15,0 0 9-15,-96 11-7 16,74 9-3-16,-1 5-21 15,1 8-12-15,3 2-6 16,6 0-10-16,10-1-2 16,3-7-16-16,2-3 2 15,22-5-5-15,1-8 0 16,8-7 2-16,3-4 1 16,-5 0-12-16,-4 0-14 15,-3-3-26-15,-5-2-21 16,-5 2-40-16,-4 1-73 15,-7 2-80-15</inkml:trace>
  <inkml:trace contextRef="#ctx0" brushRef="#br0" timeOffset="42976.45">26259 6023 492 0,'0'0'55'16,"0"0"65"-16,0 0-39 15,0 0-17-15,0 0 22 16,0 0-49-16,-68-19 18 15,53 19-12-15,-3 0-17 16,3 4-10-16,-3 9-6 16,6 4-1-16,1 1-8 15,6-1 0-15,5 0-1 16,0-2 0-16,3-2-6 16,16-3-2-16,3-2-4 15,5-2 6-15,-3-2-11 16,-1 3 15-16,-6 1-4 15,-5 2 4-15,-4 2 4 16,-6 5-2-16,-2 3 2 0,0 2 17 16,-10 1-13-16,-6-3 11 15,-3-3-2-15,-1-6-14 16,5-1 3-16,2-6-3 16,8-3-1-16,4-1-30 15,1 0-105-15,0 0-214 16</inkml:trace>
  <inkml:trace contextRef="#ctx0" brushRef="#br0" timeOffset="44173.9">23907 6986 237 0,'0'0'202'16,"0"0"-116"-16,0 0 38 15,0 0 8-15,0 0-30 16,0 0-6-16,-16 3-20 16,16-3-28-16,0 0-15 0,0 0-8 15,0 0-8-15,2 2-4 16,12 0-2-16,6 0 28 16,7-2-19-16,3 0 0 15,6 0-3-15,0 0-11 16,0 0-3-16,-2 0-3 15,-6-2 0-15,-6-1-1 16,-5 2-5-16,-7 0-31 16,-4 1-18-16,-1 0-20 0,-2 0-74 15,-3 5-114 1,0 6-348-16</inkml:trace>
  <inkml:trace contextRef="#ctx0" brushRef="#br0" timeOffset="48583.48">24852 6988 85 0,'0'0'182'15,"0"0"-116"-15,0 0 34 0,0 0-18 16,0 0-18-16,0 0-2 16,0 0-6-16,0 0-8 15,0 0-8-15,0 0-11 16,0 0-4-16,0 0 2 15,0 0 1-15,0 0 4 16,0-2 2-16,0-9-4 16,0-5-26-16,0-4 5 15,0 2-3-15,-1-1 2 16,-4 0-4-16,-1 4 1 16,-1-1-1-16,0 4-2 15,-3 3 5-15,-1 3-4 16,0 2-3-16,-2 4-9 15,-4 0 7-15,1 0-2 0,-2 7-2 16,0 10 0-16,2 4 6 16,-1 3 3-16,5 3-2 15,3 0 9-15,5 1-10 16,4-5 2-16,0-4-4 16,0-2 2-16,12-5-1 15,1-2-5-15,5-3 4 16,-3-4 2-16,3-3-2 15,-2 0 2-15,-1 0 0 16,-1-3 0-16,-2-7 2 0,-2-5 4 16,-1 1 3-1,-2-3 2-15,-1 1 1 16,-1-1-12-16,-3 2 12 16,-1 1-10-16,-1 5 0 0,0 3 12 15,0 1-14-15,0 4 6 16,0 1 2-16,0 0-6 15,0 0-1-15,0 0-1 16,0 0 0-16,0 0 0 16,0 0-2-16,0 0-8 15,0 0-1-15,0 14 11 16,2 8 2-16,2 7-1 16,5 6 8-16,-3 4-7 15,0 3 5-15,0 6-6 16,-2 3 8-16,2 1-7 15,-4-1 0-15,-1-6-2 16,2-8 1-16,-3-6-2 16,2-12-5-16,-2-4 4 0,0-10-16 15,0-4-22-15,0-1-32 16,0-3-34-16,0-18-37 16,0-9-12-16,0-6-331 15</inkml:trace>
  <inkml:trace contextRef="#ctx0" brushRef="#br0" timeOffset="49361.46">25076 6906 216 0,'0'0'66'0,"0"0"-20"16,0 0 5-16,0 0-16 15,0 0-8-15,0 0 17 16,3-26-8-16,-3 22 3 15,0 1 1-15,0 0 22 16,0 1-6-16,0-1-24 0,0 1 2 16,-1-1-4-16,-5 2-16 15,-2 0 1 1,-1-1 1-16,-3 2-12 0,0 0 1 16,-2 0-4-16,0 9-1 15,-1 4 2-15,3 2-1 16,2 5 7-16,-1 2-5 15,4 5 4-15,4 0-7 16,3 1 0-16,0-1 0 16,0-6 0-16,10-5-1 15,4-7-7-15,1-4 7 0,-1-4-1 16,2-1 1 0,-2 0-1-16,0-7 2 0,1-5 3 15,-5-2 7-15,-2-4 9 16,-2-2-9-16,-2 2-9 15,-3 0 13-15,-1 1-4 16,0 2-1-16,0 0-7 16,0 6-1-16,0 0 3 15,0 3-3-15,0 3 3 16,0 1 0-16,0 2 7 16,0 0 1-16,0 0 8 15,0 0-3-15,0 0-17 16,0 0-9-16,0 12 8 0,0 7 1 15,2 1 10-15,2 0-6 16,4-2-1-16,0-2 1 16,0-3-3-16,0-3 1 15,-1-1-2-15,-1-5 0 16,0-1 0-16,-1 0-2 16,-2-3-3-16,-2 1-24 15,1-1-29-15,-1 0-32 16,1 0-37-16,-1-4-7 15,-1-6 5-15</inkml:trace>
  <inkml:trace contextRef="#ctx0" brushRef="#br0" timeOffset="50615.32">25186 6896 64 0,'0'0'164'0,"0"0"-143"0,0 0 12 16,0 0-1-16,0 0-21 15,0 0 8-15,0 1 15 16,0 2 1-16,0-3-13 15,0 2 22-15,0 0 13 16,0 1-19-16,0 1 4 0,2 3 13 16,1 0-33-1,-1 3 27-15,-1 3-3 0,2 1-16 16,0 2-13-16,0-1 1 16,-1 2-10-16,-1-3 0 15,3 2 0-15,-4 0-6 16,3-2 0-16,-1-1 3 15,-1-1-5-15,1-1 0 16,-2-3 2-16,0 0-2 16,0-4 1-16,0-1-1 15,0-3 1-15,0 1 1 0,0-1-1 16,0 0-1-16,0 0-5 16,-2-1-10-1,-2-10 11-15,1 0-2 0,0 0 6 16,3-4 1-16,0-1-1 15,0 1 2-15,0-2-2 16,0-1 5-16,0 0-2 16,0-1 9-16,3-1-9 15,3 0 7-15,1 3 1 16,1 0-6-16,2 3 1 16,-2 4-3-16,-2 2 2 15,-2 4-4-15,-1 2-1 16,-1 2-3-16,-2 0 0 0,1 0 3 15,5 0-3-15,-2 7 3 16,2 6 6-16,2 1 2 16,-2 1-7-1,1 1 4-15,-2-2-4 0,2 2 3 16,-1-2-3-16,0 0-1 16,-1-1 0-16,-2-4 1 15,-2 0 4-15,-1-5-5 16,0 0 0-16,0-1 0 15,0-3 0-15,0 2 3 16,0-2-5-16,0 0 4 16,0 0-2-16,0 0 0 0,0 0-3 15,0 0 0 1,0 0 3-16,0 0-1 0,0 0-2 16,0 0-1-16,0 0-6 15,0 0 5-15,0-2 5 16,0-5 6-16,0-4 0 15,3-1-3-15,2-1 1 16,-1-1 2-16,4-1 3 16,-2 0-1-16,2 0-8 15,0 0 12-15,0 4-11 16,-1 1 1-16,2 0-1 16,-3 5 0-16,-2 0-1 15,-2 0 0-15,1 5-3 16,0 0-5-16,3 0 5 15,-2 0 3-15,1 0 1 0,2 0-1 16,1 5 0-16,2 4 5 16,0 0-2-16,0 0 2 15,-2 0-2-15,0-4 1 16,-2 1-3-16,0-2-1 16,-2 1 2-16,4 2 0 15,-5 2 5-15,0 3-3 16,1 2 1-16,-1 0 1 15,0 0-4-15,-1-2 2 16,-1 1-1-16,-1-4-3 16,0-1 0-16,2-2 0 15,-1-2 0-15,1-1 4 16,-1-1-8-16,1-2 3 0,-2 0-7 16,2 0-9-16,0 0-34 15,-1-15 4-15,2-2 12 16,-1 0-71-16,-2 3-133 15</inkml:trace>
  <inkml:trace contextRef="#ctx0" brushRef="#br0" timeOffset="51096.48">25694 6891 230 0,'0'0'158'0,"0"0"-107"0,0 0 35 0,0 0-21 16,0 0 14-16,0 0 1 15,13 33 19-15,-8-13-39 16,-1 0-19-16,-1 0-4 15,0-3-36-15,-3-4 3 16,3 0 0-16,-1-4 3 16,-1 0-7-16,1-3-11 15,-2-1-20-15,0-3-26 16,2 0-20-16,-2-2-25 16,0 0-4-16,0 0 37 15,0-12-129-15,-2-6-60 16</inkml:trace>
  <inkml:trace contextRef="#ctx0" brushRef="#br0" timeOffset="51307.58">25655 6752 501 0,'0'0'47'0,"0"0"-33"15,0 0 108-15,0 0-26 16,0 0-40-16,0 0-9 16,27 0-19-16,-26 0-27 15,2 0-1-15,-1 0-30 16,1 5-106-16,-3 2-74 0</inkml:trace>
  <inkml:trace contextRef="#ctx0" brushRef="#br0" timeOffset="51988.7">25834 6895 318 0,'0'0'54'16,"0"0"-10"-16,0 0 21 15,0 0-19-15,0 0 9 16,0 0-5-16,21 63 12 15,-17-46-20-15,1-3-9 16,-2-1-5-16,-2-2-11 16,1-6-1-16,-2 1-2 0,0-6-8 15,0 0 5 1,0 0 3-16,0 0 4 0,0 0-18 16,0 0-2-16,0-10 2 15,0-2 1-15,0-2 1 16,0-3 1-16,0 0-2 15,9-2 0-15,3 1 0 16,0 1 0-16,0 0 8 16,2 2 2-16,-1 5-5 15,-2 1 10-15,-2 5-13 16,-1 1 0-16,-2 3 4 16,1 0-3-16,-1 0 3 15,2 10 7-15,-2 4 9 0,-2 3-10 16,2 4-10-1,-3 3 1-15,0 0 1 0,-2 2-4 16,-1-5-1-16,2-5-1 16,-2-3-1-16,0-5-12 15,0-3 2 1,2-3-29-16,-2-2 3 16,0 0-5-16,0 0-15 0,0 0-16 15,1-5-8-15,-1-6 16 16,0 1-113-16</inkml:trace>
  <inkml:trace contextRef="#ctx0" brushRef="#br0" timeOffset="52850.16">26262 6924 213 0,'0'0'9'0,"0"0"48"15,0 0 22-15,0 0-23 0,0 0 10 16,0 0-4-16,6-14 10 16,-6 14-9-16,0 0-6 15,0-3-10-15,0 0-1 16,0-2-25-16,-6-1 6 16,-2 1 1-16,-2-1 0 15,1 0 4-15,-4 2-14 16,0 0-12-16,-1 4 5 15,-4 0 0-15,2 4 1 16,-1 12-2-16,3 5-6 16,0 5-2-16,6 1 4 0,2 1-6 15,6-5-2 1,0-6-4-16,0-2 10 0,0-3-10 16,8-6 4-1,3-4 1-15,2-2-12 0,2 0 12 16,1 0-3-1,-1-9 4-15,3-6 1 0,-4-1 4 16,0 1 1-16,-3-2-1 16,-4 3 7-16,-2 2-11 15,-2 3 11-15,-1 5-5 16,-2 1-2-16,0 3 1 16,0 0 7-16,0 0-8 15,0 0 5-15,0 0 1 16,0 0-5-16,0 0 8 15,0 0-12-15,0 0 2 16,0 0 2-16,0 7-5 0,2 6 1 16,1 7-2-16,0 4 8 15,0 2 0-15,-1 0 6 16,1 0-12-16,-2 3 4 16,2-1-2-16,0 0 1 15,0-4-1-15,0 0-3 16,1-5-2-16,-1-5-4 15,-1-2 5-15,-1-6 0 16,-1-2 0-16,0-2 1 16,0-2-1-16,0 0 0 15,0 0 1-15,0 0-1 0,0 0-1 16,0 0-3-16,0 0-15 16,0-12-17-1,-1-3-37-15,-5-2-157 0,-6 0-166 16</inkml:trace>
  <inkml:trace contextRef="#ctx0" brushRef="#br0" timeOffset="-181765.65">26707 6617 302 0,'0'0'152'0,"0"0"-84"15,0 0 40-15,0 0-34 16,0 0-26-16,0 0 8 15,-2-3-16 1,1 3 11-16,-2 0 4 0,-3 3 7 16,-6 9-25-16,-3 6-32 15,-4 6 12-15,-1 9 7 16,2 5-6-16,5 6-10 16,3 6 4-16,8 2-2 15,2-4-2-15,0-3-1 16,15-9-2-16,4-5-3 15,5-8-2-15,0-5 1 16,-2-6 3-16,-4-4-4 0,-3-5 0 16,-6-1-2-1,-3 0 2-15,-3-2 0 0,-1 0 0 16,-2 0-2 0,0 0-7-16,0 0 3 0,0 0-17 15,0 0-42-15,-9-2-101 16,-2-3-143-16</inkml:trace>
  <inkml:trace contextRef="#ctx0" brushRef="#br0" timeOffset="-180563.12">26999 6754 244 0,'0'0'111'0,"0"0"-42"0,0 0 43 16,0 0-48-16,0 0-4 16,0 0-3-16,0 0-11 15,-55 16-3-15,46-9-21 16,2 2 5-16,1-4 0 15,4 3-8-15,2-3-13 16,0 5-6-16,3-1-2 16,13 2 2-16,1-2-6 0,7-1-5 15,1-1 0-15,0-2 6 16,-5 4 3-16,-4 1-2 16,-8 3 4-16,-7 2 3 15,-1 2 8 1,-3 0 17-16,-13 0 14 0,-5-3 0 15,2-3-10-15,1-4-27 16,1-1 4-16,5-4-6 16,2-2-3-16,7 0-13 15,2 0-31-15,1 0-66 16,0-5-160-16,6-5 44 16</inkml:trace>
  <inkml:trace contextRef="#ctx0" brushRef="#br0" timeOffset="-180200.16">27138 6914 298 0,'0'0'85'16,"0"0"18"-16,0 0-19 16,0 0-25-16,87-74-2 15,-71 55-10-15,-3 0-36 16,-4 0-2-16,-4 4-1 15,-1 3-1-15,-4 5 5 16,0 1 6-16,0 5 6 16,-12 1-10-16,-1 0 3 0,-6 5-7 15,-4 15-3-15,2 4-4 16,-1 5 1-16,3 2 12 16,7 1 10-16,5-2-14 15,7-2-3 1,0-4-7-16,8-5-2 0,13-7 0 15,0-6-1-15,6-5-25 16,0-1 0-16,-1 0-9 16,0-1-47-16,-5-10-52 15,-2-1-41-15,-4 0-260 16</inkml:trace>
  <inkml:trace contextRef="#ctx0" brushRef="#br0" timeOffset="-179767.15">27381 6831 371 0,'0'0'45'15,"0"0"31"-15,0 0 11 16,0 0-21-16,0 0 8 16,0 0-21-16,-50 25-9 15,30-5-15-15,-1 4 16 16,3 0-4-16,3-1-12 15,8-6-16-15,4-4-3 16,3-5-8-16,0-4-2 16,12-4-4-16,7 0-7 15,2-7 11-15,2-10 4 0,-3-3-4 16,-3 2 5-16,-2 2-3 16,-5 8 0-16,-4 1-1 15,-3 6-1-15,-3 1 0 16,3 0 0-16,-3 7 2 15,1 16 3-15,1 10 11 16,-1 6-4-16,1 5-2 16,1 0 6-16,0 1 6 15,2-3-5-15,-1-2-3 16,6-7-10-16,-1-8-3 16,-1-7-1-16,-2-7-12 0,-1-4-10 15,-3-7-62-15,-2 0-100 16,0 0-119-16</inkml:trace>
  <inkml:trace contextRef="#ctx0" brushRef="#br0" timeOffset="-179568.05">27329 7101 629 0,'0'0'33'0,"0"0"119"16,0 0-37-16,93-44-90 0,-71 32-13 0,-3 3-12 16,-5 0-45-1,-3-1-97-15,-6 0-95 0</inkml:trace>
  <inkml:trace contextRef="#ctx0" brushRef="#br0" timeOffset="-178845.41">27504 6814 414 0,'0'0'80'0,"0"0"2"16,0 0 7-16,0 0-8 16,0 0 9-16,0 75-15 15,0-55-6-15,1-2-23 16,7-1-15-16,3-3-7 16,1-4-5-16,2-4-4 15,1-2-2-15,1-4-3 16,2 0-6-16,0-6 9 15,0-10-4-15,-2-5 1 16,-1 0-3-16,-2 2-3 16,-3 2-4-16,-4 2 1 0,-2 5 2 15,-2 3-1 1,-2 4-2-16,0 2-6 16,0-1 4-16,0 2 2 0,0 0-6 15,0 0-2-15,0 0 8 16,0 0-6-16,2-1 1 15,0-3-1-15,-1 0 6 16,2-2 0-16,0 1 0 16,0-1 4-16,0 2-4 15,0-2 0-15,0 4 0 16,-1-3-1-16,-1 1-2 16,1 1 3-16,-2 2 0 15,0 0 0-15,2-1 0 16,-2 0-2-16,0 2 5 0,0-1-3 15,0 0 2-15,0-1-2 16,-5 2 0-16,-6 0 1 16,-1 0-1-16,-2 8 10 15,-2 8-10-15,0 7-1 16,1 6 1-16,3 0 9 16,3 0-6-16,6-4-3 15,3 0-2-15,0-8 2 16,14-5-1-16,8-3 1 15,3-8-20-15,8-1-18 16,5 0-51-16,1-14-18 16,-2-3-245-16</inkml:trace>
  <inkml:trace contextRef="#ctx0" brushRef="#br0" timeOffset="-177955.07">27823 6817 397 0,'0'0'71'0,"0"0"-26"16,0 0 2-16,0 0 46 15,0 0-7-15,0 0-15 16,22 86-22-16,-20-68-8 16,-2-1-13-16,0-4-17 15,0-5 6-15,0-5-9 16,0-1-1-16,0-2-5 16,0 0 2-16,-6-15-4 15,0-6-31-15,1-7 0 16,4-4 10-16,1-1-4 15,0-3 2-15,3 0 6 16,10 6 17-16,2 4 0 16,-3 10 5-16,-3 9-5 15,3 7 1-15,-3 0-1 0,3 16 15 16,1 11 5 0,-1 2-7-16,0 4-3 0,-1-4 15 15,-4-1 2-15,-1-4-6 16,-3-5-8-16,1-8-6 15,-2-5 0-15,-1-5-7 16,-1-1-19-16,2 0-38 16,-1-5-30-16,-1-12-65 15,0-3-68-15</inkml:trace>
  <inkml:trace contextRef="#ctx0" brushRef="#br0" timeOffset="-177698.46">28012 6498 478 0,'0'0'76'0,"0"0"5"0,0 0-14 16,0 0 49-16,0 0-13 16,23 91-35-16,-20-46-6 15,1-1-15-15,-3 5-16 16,2-8-18-16,0-3-2 15,2-9-11-15,1-8 0 16,0-9-17-16,1-7-30 16,-2-3-45-16,-5-2-114 0,0 0-153 15</inkml:trace>
  <inkml:trace contextRef="#ctx0" brushRef="#br0" timeOffset="-177499.53">27993 6739 602 0,'0'0'49'0,"0"0"21"15,0 0 62-15,85-11-42 16,-52 10-38-16,-4 1-31 16,-2 0-21-16,-4 0-6 0,-4 0-51 15,-4 2-61-15,0 5-81 16,-7 0-2-16,-2 2-112 15</inkml:trace>
  <inkml:trace contextRef="#ctx0" brushRef="#br0" timeOffset="-177333.19">28267 6796 73 0,'0'0'306'0,"0"0"-205"16,0 0 34-16,0 0 4 16,0 0-31-16,0 0-22 15,23 80-20-15,-20-65-14 16,0 0-15-16,-2-6-20 15,1-2-14-15,-2-4-3 16,0-1-11-16,0-2-41 16,0-2-52-16,0-16-102 0,-3-7-245 15</inkml:trace>
  <inkml:trace contextRef="#ctx0" brushRef="#br0" timeOffset="-177180.76">28203 6647 604 0,'0'0'107'0,"0"0"-61"16,0 0-14-16,0 0 24 0,0 0-38 15,0 0-18 1,79-15-95-16,-62 15-194 16</inkml:trace>
  <inkml:trace contextRef="#ctx0" brushRef="#br0" timeOffset="-176571.67">28537 6723 330 0,'0'0'112'0,"0"0"-33"0,0 0 35 16,0 0-40-16,0 0-7 16,0 0 0-16,-68 0-8 15,51 20-5-15,-2 7-27 16,2 3 4-16,3 1 7 16,3-3-6-16,8-4-18 15,3-5-8-15,0-7 1 0,5-5-7 16,10-6-4-16,6-1 3 15,1-2 1-15,2-14 0 16,-5-3 1-16,0 0 3 16,-5 2-2-16,-4 7-2 15,-4 6 2-15,-4 2-2 16,-1 2 1-16,-1 0 0 16,3 15-1-16,0 7 0 15,0 4 6-15,2-5-6 16,1-4 2-16,0-6-4 15,1-2 1-15,2-6-8 0,3-3-14 16,0 0 2-16,0-15-19 16,1-6-59-16,-2-4-112 15,-1-3-143-15</inkml:trace>
  <inkml:trace contextRef="#ctx0" brushRef="#br0" timeOffset="-176360.05">28648 6499 630 0,'0'0'104'0,"0"0"-12"0,0 0 10 16,0 101-2-16,8-48-17 0,-1 7-36 16,-4-1-10-1,0-2-33-15,-3-7-4 16,1-8-26-16,-1-7-22 0,2-10-53 15,-2-5-95-15,0-8-117 16</inkml:trace>
  <inkml:trace contextRef="#ctx0" brushRef="#br0" timeOffset="-173827.51">28984 6572 87 0,'0'0'157'0,"0"0"-127"16,0 0 58-16,0 0-44 16,0 0-22-16,0 0 13 15,0 0 21-15,0-51-2 16,0 48-20-16,0 1 8 15,0 1 11-15,0-1-7 16,0 2-1-16,0 0 6 16,0 0-20-16,0 0 2 0,0 0-11 15,0 0-16 1,0 8 12-16,-2 12-2 0,2 11-9 16,0 14-5-16,0 2 8 15,3 3-1-15,5-1 2 16,0-3 6-16,-2-7-16 15,0-5 1-15,-1-5 4 16,-4-6-6 0,1-6-10-16,-2-9-30 0,0-5-51 15,0-3-74-15,-5-4-163 16</inkml:trace>
  <inkml:trace contextRef="#ctx0" brushRef="#br0" timeOffset="-173388.13">29052 6840 344 0,'0'0'88'0,"0"0"63"0,0 0-22 15,0 0-21-15,0 0-29 16,0 0-18-16,76 0-25 15,-58-2-8-15,2-7-1 16,-1-2-16-16,-3-1-8 16,1-4-1-16,-4-1 1 0,-4-3-2 15,-3 3 1 1,-6 3-2-16,0 2 0 0,0 2 0 16,-9 7-1-16,-6 3 1 15,-4 0 0-15,-2 1 0 16,-3 18-1-16,-3 3 1 15,3 7 2-15,2 6-2 16,9 0 0-16,5 0-1 16,6-4 0-16,2-6-1 15,7-5 1-15,13-5-7 16,5-8-14-16,6-6-10 16,2-1 4-16,1 0-12 15,-6-11-58-15,1-3-49 0,-7 0-58 16,-4 1-105-1</inkml:trace>
  <inkml:trace contextRef="#ctx0" brushRef="#br0" timeOffset="-172962.92">29360 6822 353 0,'0'0'71'15,"0"0"50"-15,0 0-13 16,0 0-15-16,0 0 0 15,0 0-22-15,-42-19-12 16,24 25-12-16,0 8-26 16,-4 5-10-16,5 1-1 0,1 1-1 15,8-1-5-15,5-3-1 16,3-2-3-16,0-2-2 16,8-3-2-16,7-4-2 15,3-3 5-15,1-3 2 16,0 0-1-16,1-3 0 15,-4-9-1-15,-1 2 1 16,-4 2 3 0,-5 1-2-16,-2 1-1 0,-1 3-10 15,-3 2 10-15,0-1 2 16,1 2-2-16,-1 0 0 16,0 0-9-16,2 0 7 15,1-1-20-15,1-4-4 16,5-2 24-16,3-2-2 0,0-1-18 15,3 2-7-15,-3-2-19 16,0-2-51-16,-2 5-37 16,-2 0-30-16,-4 3-103 15</inkml:trace>
  <inkml:trace contextRef="#ctx0" brushRef="#br0" timeOffset="-172640.18">29479 6880 340 0,'0'0'79'0,"0"0"16"0,0 0-1 15,0 0-40 1,0 0 7-16,0 0-27 0,6 71 6 16,-6-71-2-1,0 0 11-15,0 0 8 0,0-10-14 16,0-11-24-16,0-6-14 15,0-3-3-15,0 1-2 16,0 2 0-16,0 2-1 16,0 5-15-16,0 7 4 15,0 6-13-15,0 5-24 16,0 2 2-16,0 0-18 0,0 0-66 16,6 0-35-1,3 3 71-15,1-1-66 0</inkml:trace>
  <inkml:trace contextRef="#ctx0" brushRef="#br0" timeOffset="-172232.52">29574 6809 225 0,'0'0'140'0,"0"0"-29"0,0 0-6 16,0 0-19-16,0 0 7 15,21 74-23-15,-18-68-22 0,-3-4-8 16,0 2-7-1,0-3-12-15,0-1-12 16,0 0-5-16,0 0 2 16,0 0 1-16,0 0 1 0,0-3-8 15,0-8-16-15,0-5-11 16,-1-1 7-16,-1-1 2 16,2 0 1-16,0-1 10 15,0 2 4-15,11 0-1 16,0 3 4-16,2 2 0 15,1 3 0-15,-3 5 0 16,1 3 0-16,0 1 3 16,-3 0 1-16,0 13 12 15,-3 5 19-15,1 5 4 16,-4 2-16-16,-3 1-2 16,0-2-6-16,0-3-3 15,0-3-10-15,0-7-1 16,0-4-2-16,0-6-5 0,0-1-17 15,0 0-26-15,0 0-48 16,0-8-97-16,0-5-73 16</inkml:trace>
  <inkml:trace contextRef="#ctx0" brushRef="#br0" timeOffset="-171966.1">29819 6735 587 0,'0'0'107'0,"0"0"-59"0,0 0 28 0,0 0 47 16,0 0-22-16,0 0-41 16,15 78-17-16,-15-57-19 15,0-3-12-15,0-4-11 16,0-4-1-16,1-6-2 15,-1-2-17-15,2-2-25 16,-2 0-33-16,1 0-75 16,-1-2-115-16,0-10-80 15</inkml:trace>
  <inkml:trace contextRef="#ctx0" brushRef="#br0" timeOffset="-171757.7">29821 6600 507 0,'0'0'107'0,"0"0"-58"0,0 0-11 16,0 0-37-16,0 0-1 15,0 0-18-15,13 6-28 16,-12-1-84-16,1 1-134 15</inkml:trace>
  <inkml:trace contextRef="#ctx0" brushRef="#br0" timeOffset="-171358.27">29901 6904 441 0,'0'0'57'16,"0"0"12"-16,0 0 26 16,0 0-21-16,0 0-13 15,0 0-3-15,0 9-35 16,0-18-10-16,0-5-3 16,0-6-6-16,0-1 3 15,0-1-3-15,0 1-7 0,3 3 5 16,0 2-4-16,0 6 2 15,0 4 0 1,-1 4-7-16,1 2-6 0,-1 0-10 16,3 0 8-16,-1 3 15 15,2 8-3-15,5 3 3 16,1-2 4-16,0-2 39 16,1 1-41-16,-2-1 0 15,-1 0 0-15,0 0 1 16,-4-3-3-16,-1 0-3 15,-2-1-22-15,-3 1-42 16,0 0-84-16,0-1-119 0</inkml:trace>
  <inkml:trace contextRef="#ctx0" brushRef="#br0" timeOffset="-170854.19">30158 6773 406 0,'0'0'27'0,"0"0"16"16,0 0 44-16,0 0-25 0,0 0 27 15,0 0-42-15,-48-22-10 16,29 38 0-16,-5 6-19 15,4 4 11-15,2 1-3 16,8-4 6-16,4-3-3 16,6-6-17-16,0-3-9 15,1-4 2-15,13-4-3 16,4-3 3-16,1 0 7 16,4-14 4-16,-3-2-6 15,-3 1-6-15,-4 3 0 16,-5 7-1-16,-4 3 0 15,-4 2 0-15,0 0-2 16,0 19 6-16,0 15 13 16,0 8-11-16,0 3-3 0,-1 0 5 15,-4-2-5-15,1-5 6 16,2-6-6-16,2-7-2 16,0-8-1-16,0-5-3 15,0-7-2-15,0-3-9 16,0-2-10-16,0 0-31 15,0-2-65-15,3-10-25 16,0-5-27-16,-3-8-161 16</inkml:trace>
  <inkml:trace contextRef="#ctx0" brushRef="#br0" timeOffset="-170385.23">30214 6546 323 0,'0'0'98'0,"0"0"-46"15,0 0 42-15,0 0-29 16,0 0 7-16,0 0 2 0,-12 1-12 16,12 4-4-1,0 0-9-15,0 3 9 16,0 1-12-16,3 5-18 0,6 0 2 16,5 6-6-16,-1 3 8 15,2 2-11-15,2 3-1 16,-5 3 4-16,-1 3 0 15,-3 3-10-15,-4-2 3 16,-4 0-11-16,0-1 8 16,0-4-6-16,0-5-4 15,-9-2-2-15,2-6-1 16,-2-3-1-16,2-6-9 16,1-2-33-16,1-3-32 15,0-3-39-15,1 0-167 0,0 0-477 16</inkml:trace>
  <inkml:trace contextRef="#ctx0" brushRef="#br0" timeOffset="-157294.15">26254 7840 433 0,'0'0'115'16,"0"0"-12"-16,0 0 27 16,0 0-39-16,0 0-16 15,0 0-30-15,0 0-16 0,0 0-4 16,0 0-10-16,0 4-4 16,0 5 3-16,-2 5-9 15,-3 0 6-15,2 1-2 16,0 1-1-16,2-6-4 15,1-5-2-15,0-2-2 16,0-3 0-16,0 0-9 16,4 0-3-16,10-13 4 15,-5-3 0-15,-2-2-15 16,-2 3-12-16,-5 5-37 16,0 8-44-16,-2 2-108 0</inkml:trace>
  <inkml:trace contextRef="#ctx0" brushRef="#br0" timeOffset="-156753.15">26286 8201 337 0,'0'0'53'15,"0"0"-4"-15,0 0-10 16,0 0 10-16,0 0 4 0,0 0 1 16,0 0 20-1,0 2-1-15,0 6 10 0,0 5 4 16,0-1-33-16,0-2-20 15,0-2-14-15,0-2-8 16,0-3-11-16,3-3 0 16,3 0 4-16,2-4-5 15,2-10 1-15,3-4-1 16,-4 4-4-16,-4 4-6 16,-2 4-5-16,-3 6-21 15,0 0 9-15,-6 17-104 16,-9 8-100-16,-4 5-52 15</inkml:trace>
  <inkml:trace contextRef="#ctx0" brushRef="#br0" timeOffset="-156237.32">26319 8597 483 0,'0'0'110'0,"0"0"-22"16,0 0 16-16,0 0-19 16,0 0-22-16,0 0-11 15,0-8-4-15,0 8-20 16,0 0-15 0,0 0-7-16,0 0 8 0,0 0-4 15,0 0 1-15,0 7-1 16,0 4-10-16,0 2 0 15,0-4 5-15,0-4-5 16,0-2-3-16,0-3-5 0,0 0 2 16,3 0-1-16,6-4 7 15,1-7 5-15,1 1-3 16,-5 1-2-16,-3 5 4 16,-3 2-2-16,0 2 1 15,0 0-2-15,0 0-1 16,-2 0-18-16,-11 13-47 15,1 1-21-15,-2 2-54 16,1-2-119-16</inkml:trace>
  <inkml:trace contextRef="#ctx0" brushRef="#br0" timeOffset="-107875.83">12353 5942 200 0,'0'0'204'16,"0"0"-145"-16,0 0 26 0,0 0-4 15,0 0-20-15,0 0-5 16,0 0-8-16,0 0 8 16,0 0-4-16,0 0-5 15,0 0-13-15,0 0-4 16,0 0 7-16,0 0-8 15,0 0-9-15,0 0 3 16,0 0 1-16,0 0-8 16,0 0-6-16,0 0-7 15,0 0 3-15,0 0-2 16,0 0-6-16,0 0 6 16,0 0-8-16,0 0 7 15,6 5-3-15,4 9 4 0,-1 5-1 16,0 1 13-1,3 7-9-15,-3-4 3 0,0 3-4 16,0-3-5-16,0-2 1 16,-3-3-2-16,0-7 0 15,-3-2 2-15,0-5 2 16,-3-4-8-16,0 0 7 16,0 0-3-16,0 0 0 15,3 0 2-15,-3 0 3 16,3 0 0-16,1-16 3 0,2-5 1 15,2-7 3 1,2-3-6-16,2-4-4 0,5-6 0 16,2-3 0-1,3-2 0-15,1-1 4 0,1 2-6 16,-1 3 1-16,-2 8-1 16,-3 7 5-16,-3 7-3 15,-7 8-2-15,-2 7 6 16,-3 4-2-16,-2 1-4 15,-1 0 12-15,2 0-7 16,-2 0-5-16,0 0 3 16,0 0-5-16,1 0 5 15,-1 0-4-15,0 0 1 0,0 0 0 16,0 0 0 0,0 0 0-16,0 0-1 0,0 0-8 15,0 0-17-15,0 3-32 16,-9 9-45-16,-5 6-250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30T12:40:20.2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3300 4422 391 0,'0'0'149'16,"0"0"-45"-16,0 0-10 15,0 0-49-15,0 0-15 16,0 0 2-16,0 0-5 15,0 0 10-15,0 0 7 0,0 0 7 16,0 0-8-16,0 0-10 16,-2 0-12-1,2 0-9-15,0 0 0 0,0 0-8 16,0 0-3-16,0 0 9 16,0 0-3-16,0 0 0 15,0 2 2-15,0-1-1 16,0 1 1-16,0 8-5 15,0 13-4-15,0 14-2 16,0 15-2-16,0 8 8 16,0 1 0-16,0 0-4 15,5-7 0-15,-2-9 1 0,4-12-1 16,-4-12-1 0,0-10-5-16,-3-7-19 0,0-4-16 15,0-6-9-15,0-23-25 16,-10-14-6-16,-2-14-46 15,-6-5 39-15,0-6-26 16,-3-2-3-16,6 8 13 16,2 3 22-1,7 11 49-15,6 8 32 0,0 7 1 16,0 9 53-16,9 8 34 16,4 8-10-16,1 5-17 15,2 3-33-15,9 3 12 16,-2 14 4-16,7 4-22 15,-5 4-3-15,-1 5-13 0,-9 5 5 16,-8 4 12-16,-7 4 26 16,0 1 30-1,-15 0 22-15,-13-6-9 0,-2-6-44 16,-1-10 1-16,1-4-31 16,5-10-8-16,7-5-9 15,7-3-7-15,11 0-32 16,0-1-95-16,11-11-180 15,11 4 23-15</inkml:trace>
  <inkml:trace contextRef="#ctx0" brushRef="#br0" timeOffset="240.79">3519 4635 617 0,'0'0'84'0,"0"0"25"0,0 0-28 16,0 79-33-16,0-44-6 16,0 0-18-16,0-5-16 15,0-4-5-15,0-6-3 0,0-7-38 16,0-9-112-1,0-4-108-15</inkml:trace>
  <inkml:trace contextRef="#ctx0" brushRef="#br0" timeOffset="793.73">3811 4363 458 0,'0'0'121'0,"0"0"-36"0,0 0 61 16,0 0-77-16,0 0-7 0,0 0-18 16,-56 51-12-16,41-10 12 15,0 10-16-15,4 7 5 16,1 5-13-16,9-4-16 15,1-6-1-15,1-8-3 16,17-9-2-16,4-9-12 16,-1-7-23-16,5-7-47 15,-4-11-89-15,-2-2-44 16,-4-1-63-16</inkml:trace>
  <inkml:trace contextRef="#ctx0" brushRef="#br0" timeOffset="1097.24">4086 4443 618 0,'0'0'59'16,"0"0"-21"-16,0 0 55 15,0 0-21-15,0 0 12 0,3 81-19 16,-6-52-19-16,-15 7-3 16,-4 0-13-16,1 1-23 15,-6 1 3-15,0-4-10 16,2-4-7-16,1-5-26 16,6-9-40-16,2-7-125 15,2-9-90-15</inkml:trace>
  <inkml:trace contextRef="#ctx0" brushRef="#br0" timeOffset="1313.63">3874 4511 802 0,'0'0'51'15,"0"0"-39"-15,0 0 102 0,54 85-36 16,-30-42-26-16,7 0-12 15,1-1-6-15,-4-11-19 16,-1-8-15-16,-8-9-2 16,-1-7-7-16,-2-4-33 15,-2-3-32-15,-1 0-105 16,-2-13-46-16,-5-2-234 16</inkml:trace>
  <inkml:trace contextRef="#ctx0" brushRef="#br0" timeOffset="1680.37">4269 4717 617 0,'0'0'57'16,"0"0"-31"-16,0 0 18 15,0 0-10-15,0 0 5 16,0 0-18-16,30-32-16 15,-27 26-5-15,-1 2 0 16,-2-1-15-16,0 4-21 16,0 0 2-16,0 1 8 15,0 0 9-15,0 0 4 16,1 0 13-16,-1 0 1 0,2 0 8 16,-2 0 19-1,0 0 3-15,3 0 6 0,0 14 0 16,1 9-5-16,1 6 18 15,-2 1 10-15,-3 4-25 16,0-7-11 0,0 0-18-16,0-6-4 0,0-3-2 15,0-6-3-15,0-5-35 16,0-7-125-16,0 0-102 16</inkml:trace>
  <inkml:trace contextRef="#ctx0" brushRef="#br0" timeOffset="2060.25">4514 4860 126 0,'0'0'475'0,"0"0"-446"0,0 0 108 0,0 0-41 16,-7 93-67-16,-1-67-29 16,-1-6-30-16,-4-3-151 15,-2-8-242-15</inkml:trace>
  <inkml:trace contextRef="#ctx0" brushRef="#br0" timeOffset="2609.92">4829 4555 434 0,'0'0'97'0,"0"0"-25"0,0 0 12 0,0 0 6 0,0 0 1 0,0 0 8 16,-6 47-36-16,-7-22-23 15,-4 6 3-15,-1 1-1 16,-1 3-30-16,1-1-11 16,2-2-2-16,2-9-4 15,1-3-22-15,7-7-47 16,-2-8-133-16,4-5-147 15</inkml:trace>
  <inkml:trace contextRef="#ctx0" brushRef="#br0" timeOffset="2862.81">4707 4573 88 0,'0'0'612'16,"0"0"-529"-16,0 0 9 0,0 0-14 15,0 0-49-15,0 0 33 16,31 69 13-16,-16-41-31 16,1 2-13-16,1-1-18 15,5-6-6-15,-1-3-7 16,-1-6 0-16,-1-3-10 16,-3-3-14-16,1-3-25 15,-1-4-36-15,-7-1-102 16,2 0-72-16,-8 0-221 15</inkml:trace>
  <inkml:trace contextRef="#ctx0" brushRef="#br0" timeOffset="3212.39">4987 4699 355 0,'0'0'190'0,"0"0"-177"15,0 0 129-15,0 0-63 16,0 0-6-16,0 0-16 16,72 18-10-16,-69-1-12 15,0 3-9-15,-3 0-4 16,0 1-15-16,-3 0 1 0,-6-3-5 16,-2 0 1-1,1-6-1-15,4-1 1 0,0-5-4 16,6-5 0-16,0-1 0 15,0 0-15-15,6 0-21 16,13-2 36-16,1-8 15 16,5 0-12-16,-1 0 6 15,0 1-1-15,-6 2-8 16,0 0-1-16,-5-2-19 16,-1-2-48-16,-6-5-59 15,0-7-91-15,-6-6-271 16</inkml:trace>
  <inkml:trace contextRef="#ctx0" brushRef="#br0" timeOffset="3444.71">5168 4387 602 0,'0'0'127'0,"0"0"-115"16,18 72 133-16,-2-34-38 15,5 6-29-15,-8 5-12 16,-2-1-35-16,-8-1-7 0,-3-7-18 16,0-4-6-1,0-5 0-15,-3-6-20 0,-6-5-35 16,-2-7-63 0,-5-8-216-16</inkml:trace>
  <inkml:trace contextRef="#ctx0" brushRef="#br0" timeOffset="4313.56">6375 4431 131 0,'0'0'248'0,"0"0"-174"16,0 0 13 0,0 0-11-16,0 0-12 0,0 0-3 15,-8 36 11 1,8-5-2-16,0 7 3 0,0 5-14 15,0 3-28-15,0-2-11 16,0-6-13-16,0-7-6 16,0-11-1-16,0-8-20 15,0-8-71-15,0-4-95 16,0-17-135-16</inkml:trace>
  <inkml:trace contextRef="#ctx0" brushRef="#br0" timeOffset="4601.14">6323 4295 305 0,'0'0'219'0,"0"0"-217"16,0 0 34 0,0 0 40-16,0 0 4 0,0 0 0 15,89 46-33-15,-71-27-27 16,-5 1 8-16,-5 2 26 15,-1-2-14-15,-7 3-17 16,0-1 18-16,-10-1-9 16,-8 1 8-16,-9-4-15 0,2-4-7 15,-1-4 0-15,5-2-11 16,2-4-7 0,10-4-1-16,6 0-9 15,3 0-34-15,1 0-115 0,19 0-104 16,7 0 68-16</inkml:trace>
  <inkml:trace contextRef="#ctx0" brushRef="#br0" timeOffset="5098.76">6630 4603 388 0,'0'0'111'0,"0"0"-91"0,0 0 67 0,0 0-34 16,0 0 5-16,0 0 6 15,61-9-12-15,-55 19 3 16,0 5-8-16,-6 5-4 16,0 4-5-16,0 3-17 15,-10 1-4-15,-7-1-11 16,2-2 2-16,0-8-6 16,2-2 0-16,5-6 1 15,4-2-3-15,4-2-2 16,0-3-1-16,0 0-24 0,6-2 8 15,10 0 0-15,4 0 15 16,-1 0 4-16,2-2 2 16,-3 0 1-16,-5 0 1 15,2 1 4-15,-6 1 0 16,1 0-3-16,1 0-4 16,-2 0 2-16,4 0-3 15,-1 0-48-15,3-3-118 16,-1-12-20-16,-1-8-201 15</inkml:trace>
  <inkml:trace contextRef="#ctx0" brushRef="#br0" timeOffset="5346.02">7019 4355 547 0,'0'0'249'0,"0"0"-173"0,-47 105 65 0,30-44-65 0,4 0-21 0,7-4-9 15,6-9-34 1,0-11-6-16,17-12-6 0,10-7-3 16,6-13-46-16,3-5-21 15,-2-1-63-15,-4-15-195 16</inkml:trace>
  <inkml:trace contextRef="#ctx0" brushRef="#br0" timeOffset="5898.89">7364 4391 489 0,'0'0'138'0,"0"0"32"0,0 0-46 0,0 0-35 0,0 0-40 16,-39 109 7-16,23-62-25 15,-2 0-6-15,-2 0-15 16,4-6-6-16,-2-10-4 15,9-9-4-15,0-8-33 0,3-11-20 16,2-3-98-16,-2-10-156 16,1-16-309-16</inkml:trace>
  <inkml:trace contextRef="#ctx0" brushRef="#br0" timeOffset="6132.21">7201 4435 87 0,'0'0'524'16,"0"0"-455"-16,0 0 14 16,0 0 0-16,0 0 13 0,0 0 3 15,48 78-27 1,-30-50-36-16,-3-3-23 0,7-2-3 16,-3-6-8-1,-2-6-2-15,1-4-4 0,-6-2-47 16,4-3-43-16,-7 1-120 15,-6 4-128-15</inkml:trace>
  <inkml:trace contextRef="#ctx0" brushRef="#br0" timeOffset="6463.42">7482 4642 529 0,'0'0'64'0,"0"0"75"15,0 0-38 1,0 0-57-16,0 0-3 0,0 0-12 16,45-53-25-16,-44 50 1 15,2 3-4-15,-3 0 0 16,0 0 2-16,0 0 6 15,1 6 0-15,2 12 1 16,-1 7 7-16,-1 4-11 16,1 2 1-16,-1-2 2 15,-1-5 0-15,0-5-6 16,0-8-3-16,2-5-8 0,-1-6-72 16,1 0-135-16,-1-2-184 15</inkml:trace>
  <inkml:trace contextRef="#ctx0" brushRef="#br0" timeOffset="6648.32">7709 4779 586 0,'0'0'28'0,"0"0"16"15,0 0-9-15,0 0-35 16,3 85-12-16,-3-68-110 0,-2-6-267 16</inkml:trace>
  <inkml:trace contextRef="#ctx0" brushRef="#br0" timeOffset="7468.03">8049 4377 424 0,'0'0'94'0,"0"0"8"15,0 0-1-15,-30 79 7 16,18-44-20-16,-4 6-19 0,-1 4-5 16,-5 2-34-16,-2 1-10 15,0-7-15-15,0-5 1 16,2-8-6-16,5-12-7 16,7-6-31-16,8-10-60 15,2 0-118-15,0-24-176 16</inkml:trace>
  <inkml:trace contextRef="#ctx0" brushRef="#br0" timeOffset="7715.42">7871 4442 289 0,'0'0'276'0,"0"0"-198"15,0 0 33-15,0 0-51 16,0 0-21-16,0 0 51 15,24 99-5-15,-3-64-34 16,3 0-16-16,2-3-11 16,1-7-17-16,-1-7-4 15,-2-5-3-15,-5-6 0 16,-4-3-17-16,-3-1-31 16,-5-3-32-16,-1 0-127 15,-3 0-87-15</inkml:trace>
  <inkml:trace contextRef="#ctx0" brushRef="#br0" timeOffset="9100.25">8125 4678 274 0,'0'0'59'15,"0"0"8"-15,0 0 21 16,0 0-32-16,0 0-17 16,0 0 13-16,40-19-20 15,-34 19-12-15,1 0 12 16,-1 0-9-16,-1 0-1 16,1 0 0-16,-3 0-4 15,-2 0 8-15,1 0-10 16,1 0 0-16,-3 5-4 15,0 3 6-15,0 2-4 16,0 4-2-16,-5 0 0 0,-5 0-9 16,-1 0 2-1,1 0-3-15,1-4-2 0,6-2 0 16,1-3 0-16,2-2-1 16,0 0-8-16,0-3 1 15,0 1 2-15,0-1 2 16,5 0 1-16,6 0 3 15,-1 0 11-15,0 0 2 16,-2 0 0-16,2 0 5 16,-2 0-8-16,-1 0 2 15,1 0-7-15,2 0-4 16,-1 0 2-16,2 0-3 0,2-1-8 16,0-5-23-1,-2-1-55-15,2-4-55 0,-4-4-68 16</inkml:trace>
  <inkml:trace contextRef="#ctx0" brushRef="#br0" timeOffset="9433.24">8328 4305 479 0,'0'0'179'0,"0"0"-142"0,0 0 79 0,1 75-28 16,11-41-1-16,2 5-28 16,0 4-20-16,1-2-2 15,2 4-3-15,-7-4-11 16,-1 0-16-16,-3 0 2 15,-6-5-1-15,0 0-5 16,0-3 1-16,-15 1-8 16,-3-1-9-16,-1-8-42 15,1-5-45-15,1-10-201 16,3-3-217-16</inkml:trace>
  <inkml:trace contextRef="#ctx0" brushRef="#br0" timeOffset="12487.8">10625 4582 289 0,'0'0'92'0,"0"0"-27"15,0 0 29-15,0 0-26 16,0 0-18-16,0 0-15 16,0-2 13-16,0 2-8 0,0 0 1 15,0 0 14-15,0 0 11 16,0 0-14-1,-1 0-22-15,-7-1-5 0,-5-1-15 16,-1 2-4-16,-5 0-2 16,1 0 6-16,-3 12-6 15,-1 6-2-15,4 9-2 16,0 5-1-16,4 4 1 16,9-3 0-16,5-4 1 15,0-8-2-15,11-6-3 16,9-8-9-16,5-5-2 15,1-2 9-15,-1 0 2 0,0-18-6 16,-2-5 8 0,-1-7 1-16,-3-5-1 0,-5-5-2 15,-4 0 1 1,-5-1-5-16,-5 1 3 0,0 2 2 16,0 1 5-1,0 1-5-15,-10 1 6 0,1 7 2 16,1 6-2-16,2 10-2 15,1 4 13-15,3 8-4 16,0 0 4-16,2 0-6 16,0 15-8-16,0 15 7 15,0 16-9-15,0 10 4 16,2 5-2-16,2 2 3 16,-3-4-3-16,4-10 0 0,-2-15 1 15,0-12-1 1,-3-11-19-16,3-8-75 0,-3-3-112 15,0-4-95-15</inkml:trace>
  <inkml:trace contextRef="#ctx0" brushRef="#br0" timeOffset="13948.94">10913 4678 409 0,'0'0'183'0,"0"0"-102"16,0 0 54-16,0 0-71 15,0 0-31-15,0 0 7 16,0 0 13-16,27 0 20 15,-9 0-35-15,-3 0-9 16,7 0-14-16,-3 0-12 16,-2 0 1-16,-1 0-4 15,-4 0 0-15,-1 0-23 16,-1 0-34-16,-4 0-95 16,-6 8-117-16,0 4-374 0</inkml:trace>
  <inkml:trace contextRef="#ctx0" brushRef="#br0" timeOffset="14142.99">10923 4810 503 0,'0'0'458'0,"0"0"-434"16,0 0 41-16,0 0-45 15,0 0-6-15,0 0 31 16,66 1-14-16,-39-1-25 0,-3 0-6 15,3 0-15-15,0 0-43 16,-2 0-116-16,-4 0-170 16</inkml:trace>
  <inkml:trace contextRef="#ctx0" brushRef="#br0" timeOffset="15410.95">11583 4521 423 0,'0'0'108'0,"0"0"-90"0,5 92 95 16,11-45-27-16,2 6-1 15,0 1-21-15,2-4-10 16,-3-4-14-16,-1-7-11 16,-4-9-8-16,-1-7-10 15,-2-8-1-15,-5-8 1 16,-2-5-2-16,-2-2-9 16,0 0 5-16,0-6 4 15,0-21-3-15,0-12 8 16,0-14-8-16,0-14-2 15,-2-10 2-15,-7-9-5 0,-1-4 3 16,1 1 2 0,1 11-1-16,1 14-1 0,4 18-1 15,3 15 0 1,0 12-3-16,0 11 0 0,-1 4 0 16,1 4-2-1,0 0 0-15,0 0-2 0,-2 0-7 16,2 0 4-16,0 0-3 15,-1 0-7-15,1 0-2 16,0 0-22-16,0 0-54 16,0 0-75-16,0 3-25 15,0 4-58-15</inkml:trace>
  <inkml:trace contextRef="#ctx0" brushRef="#br0" timeOffset="16030.48">12177 4352 426 0,'0'0'88'0,"0"0"6"0,0 0 35 0,0 0-36 0,0 0-29 16,0 0-18-16,-82 97-3 16,67-48-7-16,6 6-12 15,7 3-8-15,2-5-8 16,6-4-7-16,18-10 1 15,3-9-2-15,3-12-12 16,0-8-37-16,-2-10-67 16,-2 0-30-16,-4-8-1 15,-7-10-107-15</inkml:trace>
  <inkml:trace contextRef="#ctx0" brushRef="#br0" timeOffset="18400.96">12657 4617 494 0,'0'0'47'0,"0"0"-12"0,0 0 5 0,0 0 9 15,0 0 20-15,0 0 8 16,42-3-24-16,-30 3-9 16,-3 0-12-16,0 0 7 15,-2 0-13-15,-2 10-3 16,-2 1 2-16,-3 6-14 15,0 1 4-15,0 5-8 16,-15 0-4-16,1-1 2 0,0-2-4 16,2-1 0-16,2-7-1 15,6-4-5-15,1-5 4 16,3-1-15-16,0-2-6 16,0 0-6-16,12 0-6 15,2 0 18-15,6-3 15 16,3-7 0-16,-2 2 1 15,1 1 0-15,-1 3-3 16,-3-2-39-16,0 4-88 16,-3-2-53-16,-4 0-157 15</inkml:trace>
  <inkml:trace contextRef="#ctx0" brushRef="#br0" timeOffset="18644.88">12923 4597 680 0,'0'0'104'0,"0"0"-54"16,0 0 12-16,0 0 45 15,0 0-44-15,0 0-25 16,83-20-17-16,-62 12-20 15,0 2-1-15,-3 2-17 16,0 4-65-16,-8 0-153 0,-2 0-143 16</inkml:trace>
  <inkml:trace contextRef="#ctx0" brushRef="#br0" timeOffset="19443.43">13179 4563 428 0,'0'0'67'0,"0"0"-1"15,0 0-7-15,0 0-12 16,0 0-5-16,0 0 14 16,6 0 13-16,-4 0-12 15,1 4 10-15,3 2-9 16,0 1-31-16,1 0-3 16,1 2-4-16,-1-1-5 15,2 2-3-15,-3 0-11 16,3-2 4-16,-4 1 1 15,-1-1 1-15,0-1-7 16,-1-1 2-16,0 0 1 16,0-4 3-16,0 0-4 15,-1-1-2-15,1-1-2 16,1 0-2-16,4 0 8 0,2 0-2 16,1-7 1-16,2-4 1 15,1-3 7-15,-4-2-10 16,3 4-1-16,-2-2 2 15,-1 1 11-15,1-1-13 16,-4-1 4-16,-1-1 2 16,1-1 3-16,-2-1-3 15,-2 5-3-15,-2 1-1 0,-1 4 0 16,0 2-2 0,0 3 8-16,0 0-3 0,0 3-1 15,0 0 0 1,0 0 1-16,0 0-2 0,0 0 0 15,0 0 0-15,0 0-3 16,0 0 3-16,0 0-1 16,0 0-2-16,0 0-2 15,0 2 2-15,0 2 0 16,0 5 5-16,0 2-10 16,0 6 10-16,0 7-9 15,0 7 8-15,0 7 0 16,0 8 0-16,0 4-1 15,0 1-3-15,0-3-3 16,0-6 2-16,2-8 1 16,3-5 0-16,-4-12-7 0,2-7-27 15,-1-7-13-15,-2-3-20 16,0 0-93-16,0-14-167 16</inkml:trace>
  <inkml:trace contextRef="#ctx0" brushRef="#br0" timeOffset="20393.52">13560 4685 300 0,'0'0'133'0,"0"0"-104"16,0 0 27-16,0 0-2 15,0 0 36 1,0 0-19-16,27-38-10 0,-21 22-10 15,-1 1-5-15,0 2-15 16,-2 3-10-16,-2 6-11 16,-1 2 0-16,0 2-6 15,2 0 1-15,-2 2 4 16,0 19-4-16,0 7 2 0,0 6-5 16,0-1-1-1,0-7 0-15,0-5 0 0,0-9 2 16,0-5-3-16,0-6-5 15,0-1-33-15,0-2-83 16,0-16-105-16,0-10-154 16</inkml:trace>
  <inkml:trace contextRef="#ctx0" brushRef="#br0" timeOffset="20698.18">13691 4361 337 0,'0'0'133'16,"0"0"-47"-16,0 0 29 16,0 0-6-16,0 0-11 15,61 87-30-15,-49-58-6 16,-1 4-3-16,-1 6-28 15,-4 5 7-15,-5 1-11 16,-1-1-6-16,0-2-13 16,0-7-1-16,-6-7-7 0,-5-5-3 15,3-9-9-15,2-7-43 16,0-7-59-16,-1-1-184 16,-1-20-331-16</inkml:trace>
  <inkml:trace contextRef="#ctx0" brushRef="#br0" timeOffset="21196.62">13872 4268 450 0,'0'0'37'16,"0"0"39"-16,0 0-19 16,0 0-4-16,0 0-7 15,0 0 4-15,55-2-3 16,-47 11-4-16,-1 5 6 15,-6 2-4-15,1 2-4 16,-2 2-18-16,0-2-10 16,0 0 0-16,-5-2-10 15,-5 0 3-15,1-3-5 0,1-5 5 16,2-3-6 0,2-1 3-16,4-4-6 0,0 0 3 15,0 0-12-15,0 0-6 16,0 0 7-16,9 0 11 15,4 0 2-15,5 0 8 16,-1 0-8-16,-1 0 6 16,1 0 0-16,-6 0-2 15,0 1-2-15,-2 0-4 16,4 1 0-16,-1-2-18 16,1 0-128-16,-5 0-151 15</inkml:trace>
  <inkml:trace contextRef="#ctx0" brushRef="#br0" timeOffset="22182.85">14364 4616 618 0,'0'0'66'0,"0"0"60"0,0 0-52 0,0 0-34 0,0 0 28 0,0 0-5 16,-1 2 0-16,1-1-18 15,0-1-10-15,0 0 2 16,0 2-9-16,0-2-11 15,0 0-7-15,0 0-1 16,0 0-3-16,0 0-1 16,0 0 2-16,0 0-3 15,0 0 14-15,0 0-7 16,0 0 7-16,0 0-8 16,0 0 8-16,0 0-11 15,0 0 2-15,0 0-7 16,0 0 2-16,0 0-2 15,0 0-1-15,0 0-1 16,0 0-4-16,0 0-1 16,11 0 1-16,9 0 4 15,11 0 1-15,8 0-1 0,3 0-3 16,0 0 3-16,-2 0 1 16,-8 0-1-16,-3 0 0 15,-10 3 0-15,-2-2-1 16,-8 1 1-16,-3 0 0 15,-3-2-2-15,-3 0 2 16,0 0-11-16,0 0-16 16,0 0-22-16,0 0-17 15,0 0-10-15,0 0-11 16,0 0-108-16,0 0-59 16,-2-8-330-16</inkml:trace>
  <inkml:trace contextRef="#ctx0" brushRef="#br0" timeOffset="22429.48">14539 4428 323 0,'0'0'158'0,"0"0"-92"0,-13 90 73 0,13-41-37 16,0 3-33-16,0 1-25 0,5-9-35 16,6-8-9-16,2-14-72 15,-4-9-146-15,-3-8-258 16</inkml:trace>
  <inkml:trace contextRef="#ctx0" brushRef="#br0" timeOffset="23001.75">15042 4367 28 0,'0'0'431'0,"0"0"-384"16,0 0 55-16,0 0-23 15,-38 96 14-15,31-57-13 0,2 1-31 16,5 2-7 0,0-1-19-16,0-4-6 15,8-6-10-15,5-6-7 16,6-6-15-16,1-9-66 0,-4-8-85 15,0-2-50-15</inkml:trace>
  <inkml:trace contextRef="#ctx0" brushRef="#br0" timeOffset="23581.16">15340 4408 317 0,'0'0'208'0,"0"0"-153"15,0 0 39-15,0 0-4 0,-15 85 8 16,1-51-7-16,1 3-18 16,-3 1-33-1,-3-5-24-15,2-6-9 0,2-4-7 16,0-9 0-16,4-6-33 16,3-8-123-16,0 0-161 15</inkml:trace>
  <inkml:trace contextRef="#ctx0" brushRef="#br0" timeOffset="23813.83">15205 4466 503 0,'0'0'168'15,"0"0"-160"-15,0 0 129 16,0 0-38-16,64 83 3 15,-40-63-46-15,-1 0-27 16,5-6-17-16,-4-1-4 16,-5-5-8-16,-5-3 0 15,-5-4-28-15,-2-1-47 16,-2 0-117-16,-5 0-68 16</inkml:trace>
  <inkml:trace contextRef="#ctx0" brushRef="#br0" timeOffset="24211.56">15451 4548 356 0,'0'0'146'0,"0"0"-82"16,0 0 77-16,0 0-57 15,0 0-19-15,0 0-28 16,78 9-1-16,-69 8 14 15,-8 3-22-15,-1 0-18 16,0-2-2-16,0-1-4 16,-4-2-1-16,-6-1-3 15,-1-5 0-15,1 2 9 16,2-6-9-16,2-1 1 0,5-1-2 16,1-3 2-16,0 0-2 15,0 0-18-15,0 1-14 16,0 2 29-16,7-1 4 15,5-1 0-15,-3 2 1 16,3-2 8-16,0 2 1 16,0-2-1-16,0 1-8 15,1-2 0-15,1 0-1 16,1 0-19-16,-2 0 8 16,2 0-7-16,-1-7-157 15,0 1-35-15,-5-1-15 16</inkml:trace>
  <inkml:trace contextRef="#ctx0" brushRef="#br0" timeOffset="24503.15">15710 4542 847 0,'0'0'62'0,"0"0"-22"0,0 0-11 16,0 0 37 0,0 0-17-16,88 0-31 0,-63 0-13 15,0 0-5-15,4 0-22 16,-4 1-160-16,-2-1-112 15,-9 2-263-15</inkml:trace>
  <inkml:trace contextRef="#ctx0" brushRef="#br0" timeOffset="25048.7">16244 4334 460 0,'0'0'134'0,"0"0"-35"0,0 0 21 0,0 0-80 16,0 0 23-16,-24 97 38 15,8-58-57-15,-5 5-15 0,1-1-12 16,-1-3-13 0,5-7-4-16,0-8-11 0,3-8-44 15,3-13-169-15,3-4-70 16</inkml:trace>
  <inkml:trace contextRef="#ctx0" brushRef="#br0" timeOffset="25269.22">16086 4391 653 0,'0'0'35'16,"0"0"27"-16,0 0 52 16,40 89-32-16,-21-63-12 0,2-2-20 15,3-5-26 1,-3-5-10-16,1-4-7 0,-1-4-7 15,-4-6-20 1,1 0-51-16,-6 0-97 0,-2 0-121 16</inkml:trace>
  <inkml:trace contextRef="#ctx0" brushRef="#br0" timeOffset="25546.87">16387 4523 287 0,'0'0'121'15,"0"0"-31"-15,0 0-11 0,0 0-22 16,0 0-20-16,0 0-13 16,21-23 11-16,-21 37 21 15,0 11 15-15,0 6-37 16,0 3-14-16,0-2 16 15,0-2 1-15,0-4-9 16,0-8-20-16,3-5-8 16,-2-7 0-16,2-6-60 15,2 0-87-15,-4-11-58 16,1-9-217-16</inkml:trace>
  <inkml:trace contextRef="#ctx0" brushRef="#br0" timeOffset="25872.73">16539 4293 492 0,'0'0'71'0,"0"0"-4"15,0 0 15 1,0 0-2-16,22 84-9 16,-11-54-7-16,-2 4 12 0,0 5-17 15,-5 2-32-15,-2 0-16 16,-2-3-4-16,0-4-2 16,-5-5-4-16,-6-5-1 15,0-6-32-15,0-10-58 16,-2-8-155-16,3 0-146 15</inkml:trace>
  <inkml:trace contextRef="#ctx0" brushRef="#br0" timeOffset="26533.94">16739 4250 389 0,'0'0'85'0,"0"0"-23"16,0 0 2-16,0 0 7 16,0 0 13-16,0 0-19 15,-3-7-10-15,3 7-15 16,0 0-1-16,4 0-14 15,1 0-1-15,0 0-9 16,-1 7 8-16,-2 3 0 16,-1 3-9-16,-1-1-7 15,0-1-1-15,0-1-4 16,0 0 0-16,0 0 2 0,-9 0-3 16,0 0 6-16,0-1-5 15,0-1-4-15,3-2 1 16,2-1-2-16,2-2 3 15,2-1-2-15,0-2 0 16,0 1 2-16,0 1-8 16,0 1 6-16,0 0-1 15,5 1 2-15,5 0 2 16,2-1 3-16,3 0 9 16,-1-1 1-16,0-2 3 15,0 1 1-15,-2 1 0 16,-3-1 2-16,-2 0-12 15,-2 1-1-15,-2-2 0 0,1 0-7 16,-4 0 0-16,0 0 0 16,0 0-24-16,0 0-47 15,0 0-204-15</inkml:trace>
  <inkml:trace contextRef="#ctx0" brushRef="#br0" timeOffset="31208.05">11708 4234 195 0,'0'0'38'0,"0"0"-4"15,0 0 19-15,0 0-18 16,0 0-6-16,0 0 11 0,0-5 9 16,2 5-10-16,-1 0-6 15,1 0 2-15,5 0-2 16,2 0-1-16,2-2 11 15,3 1-23 1,2-1-5-16,0 0 3 0,0-1-14 16,1 0 5-16,-5 0 2 15,-1 2 1-15,-5 0-4 16,-1-1 2-16,1 0-9 16,-3 2 4-16,3-1 3 15,1 1-6-15,-1-1-1 16,3 1 3-16,-1-2-1 15,5 2-2-15,-1 0 1 16,3 0 2-16,0 0 7 0,1 0 4 16,1 0-12-16,1-1-2 15,-5 1 6 1,3 0-7-16,-3 0 7 0,0 0-7 16,0 0 2-16,1 0 3 15,5 0 6-15,-1 0-9 16,-1 0-2-16,0 0 0 15,0 0 1-15,4 0 4 16,-4-3-5-16,-3 3 2 16,0-1-1-16,-4-1-1 15,-3 2 0-15,1 0 2 0,-2 0-2 16,4 0 2-16,1 0-2 16,3 0 0-16,2-1 3 15,3 1 1-15,-1 0 8 16,3-2-5-16,-2 2-4 15,-1-1-2-15,-3 1 4 16,-3 0-3-16,-3-1 0 16,4 1-2-16,-5 0 5 15,-2 0-3-15,0 0-2 16,1 0 2-16,-1 0-1 16,5 0 1-16,2 0 3 15,0 0-2-15,4-2 3 16,-2 0 1-16,2 0-4 0,0 1 0 15,1-1-1 1,0 1-2-16,3 0 12 0,-1 1-6 16,-1 0-6-16,-3 0 3 15,-3 0 5-15,-2 0-7 16,-5 0 2-16,-2 0-3 16,1 0 0-16,-4 0 1 15,4 0 1-15,-2 0-1 16,4 0 1-16,-1 0 1 15,5 0-3-15,0 0 7 16,3 0-7-16,1 0 0 16,4 0 7-16,5 0-5 15,-3 0 7-15,0 1-1 16,3 0-5-16,-4 1-3 16,0-1 7-16,2 1-7 0,-1-2 1 15,-3 2-1-15,0 0 0 16,-3-1-1-16,-6 0 1 15,-2-1 3-15,-1 0-3 16,0 0 0-16,5 0 7 16,-2 0-5-16,3 0 4 15,2 0-2-15,2 0 2 16,4 0 1-16,0 0-6 16,-1 0 1-16,2 0 1 15,4 0-3-15,-5 0 0 16,4 0 2-16,-5 0 0 15,-4 0-2-15,-3 0 0 16,-5 0-4-16,-1 0 7 0,0-1-3 16,3 1 2-1,-3-1-1-15,2-1 0 0,-1 2 1 16,1-2-2-16,0 2 0 16,2 0 0-16,0-2-4 15,6 2 4-15,4-1 3 16,-1-1 0-16,2 0-3 15,0 0 0-15,-3 1 0 16,3-2 0-16,-2 2 0 16,2-1 0-1,1 2 0-15,1-2 0 0,-2 2 0 0,-2 0 0 16,-1 0 0 0,-2 0-1-16,-5 0 1 0,4 0 2 15,-6 0-2 1,-2 0 0-16,-2 0 0 0,0 0 0 15,1 0 1-15,1 0-1 16,-1 0 0-16,1 0 0 16,2 0 0-16,-2 0 0 15,2 0 0-15,2 0 0 16,-2 0 0-16,0 0 1 16,-3 0-1-16,2 0 0 15,-3 0 0-15,4 0 2 16,-1 0-2-16,2 0 0 0,-1 0 1 15,-2 0-2 1,2 0 1-16,-1 0 0 16,1 0 0-16,0 0 0 15,-1 0-2-15,2 0 2 0,-3 0 0 16,3 0 0-16,-1 0 2 16,5 0-2-16,1 0 0 15,0 0 1-15,2 2-7 16,-1-2 11-16,-2 3-7 15,3-3 4-15,1 0-4 16,2 0 4-16,2 0-2 16,1 0 1-16,3 0 0 15,-1 0 0-15,-2 0-1 16,3 0 1-16,0 0-1 16,2 0 0-16,0 0 4 15,-1 0-4-15,0 0-1 16,-3 0 0-16,0 0 1 0,1 0-1 15,-4 0 2-15,-3 0-2 16,-2 0 1-16,-2 0 0 16,1 0 0-16,0 0-1 15,1 0 1-15,1 0 0 16,-1 0 3-16,-3 0-2 16,2 0-1-16,-1 0 0 15,0 0 0-15,-1 0 0 16,1 0 0-16,1 0 3 15,2 0-3-15,1 0 2 16,6 0 8-16,2 0-8 16,6 0-2-16,-1 0 6 15,6 0-4-15,-4 0-2 0,0 0 0 16,-2 0 0-16,2 0 3 16,-3 0-2-16,-3 0-1 15,-6 0 0-15,-9 0 1 16,-5 0-1-16,-3 0 0 15,-4 0 0-15,2 0 6 16,-2 0-5-16,1 0 15 16,4 0-12-16,1 0-2 15,5 0 2-15,3-1-1 16,6-1 0-16,7 0-1 0,4 0 5 16,2-2-4-16,-2 1-3 15,1-1 5-15,-6 1-5 16,-3 0 1-16,-7 1-1 15,-5 0 1 1,-4 2-1-16,-1 0-1 0,1-2 1 16,-1 2 2-16,0-1 1 15,0-1-1-15,5 1 2 16,1-1 1-16,4 0 0 16,5 0-5-16,1 2 0 15,4-4 0-15,-1 3 2 16,2-1-2-16,-2-1 0 15,-1 2 0-15,0-1 0 16,3-1 0-16,0-1 0 0,0 1 2 16,1-2-1-1,-4 1-2-15,-2 1 2 0,-4 0 1 16,-3 2 0-16,-3-1-4 16,3 1-2-16,-2 1 4 15,5-1 2-15,0 1-2 16,2 0 0-16,0 0 5 15,5 0-4-15,3 0 0 16,5 0-1-16,5 0 1 16,3 0 4-16,0 0 0 15,-1 0-3-15,-7 0-2 16,-6 0 2-16,-10 0 3 0,-5 0-5 16,0 0 0-16,-2 0-3 15,0 0 3-15,-2 0 8 16,1 0-3-16,0 0-1 15,3 1-2-15,3 2 13 16,4 0-6-16,3-2 5 16,1 2-10-16,2 0-3 15,-2 1 7-15,-1-1-2 16,-4 1-3-16,-2-2 3 16,-2 1-1-16,-1 0-4 15,-4-1-1-15,2-1 9 16,-1 1-8-16,0 0 7 15,2 1-4-15,2-1-4 16,-1 0 12-16,3 1-8 16,3-1-1-16,0-1 3 0,-2 1-6 15,0 0 4-15,-3 0-4 16,2 0 1-16,2 0-3 16,-3 1 0-16,3-2 2 15,0 2 1-15,1-1 6 16,-2-1-3-16,-3 1-4 15,-3-1-4-15,-3-1 4 16,-3 0 6-16,-3 0-6 16,-2 0 0-16,0 0-4 15,0 0 4-15,0 0-4 16,0 0-12-16,0 0-28 16,0 0-44-16,0 0-35 15,-10 0-284-15</inkml:trace>
  <inkml:trace contextRef="#ctx0" brushRef="#br0" timeOffset="32529.36">6022 3396 192 0,'0'0'258'0,"0"0"-183"16,0 0 20-16,0 0-22 15,0 0-12-15,0 0 5 16,0 0-3-16,0-1-10 16,0 1-4-16,0 0-10 15,0 4-13-15,0 6-18 16,0 1 5-16,0 3-8 15,0-2-3-15,0 1-2 16,0-4-48-16,0 0-100 16,0-4-116-16,0-2-226 15</inkml:trace>
  <inkml:trace contextRef="#ctx0" brushRef="#br0" timeOffset="32727.34">6022 3396 505 0,'56'28'71'15,"-56"-28"13"-15,0 0-25 16,0 13-10-16,-5 3 58 16,-2-2-50-16,2-1-38 0,4-4-19 15,1 0-65 1,0-4-122-16,0-2-167 0</inkml:trace>
  <inkml:trace contextRef="#ctx0" brushRef="#br0" timeOffset="33693.21">8413 3411 362 0,'0'0'127'0,"0"0"-23"0,0 0-1 0,0 0-19 16,0 0-38-16,0 0-3 15,-11 23-21-15,10-11 4 16,1-1-13-16,0 0-2 0,0-4-10 16,0-1-1-16,1-2-2 15,2-1-38-15,2-3-27 16,2 0-16-16,3 0-38 16,1-8-123-16</inkml:trace>
  <inkml:trace contextRef="#ctx0" brushRef="#br0" timeOffset="33893.51">8413 3411 150 0,'79'-12'310'16,"-79"12"-258"-16,0 0 18 0,0 0 4 16,0 13 1-1,0 3 15-15,0 2-8 0,0-3-25 16,0-1-26-16,0-4-18 15,0 0-13-15,0-5 0 16,3 0-74-16,3-4-137 16,-3-1-177-16</inkml:trace>
  <inkml:trace contextRef="#ctx0" brushRef="#br0" timeOffset="44157.37">12366 4464 211 0,'0'0'65'0,"0"0"4"0,0 0-10 16,0 0-21-1,0 0 1-15,0 0-17 0,0 0-4 16,0 0 23-16,0 0 15 16,0 0-8-16,0 0-11 15,0 0 1-15,-4 0 9 16,4 2-15-16,0 0-2 15,-3 1-11-15,3 2-6 16,-2 3-1-16,-1-2-7 16,2 7-1-16,-2 1 3 15,1 4 3-15,1 3 6 16,-1 2-3-16,2 4-2 16,0-2 1-16,0 0-5 15,0-3-2-15,3-7-4 0,5-5 0 16,-2-4-1-16,4-4 0 15,-1-2 0-15,-1 0-1 16,3 0 1-16,2-8 6 16,-3-10 0-16,3-1 15 15,-2 1-10-15,-2-1-2 16,0 1-7-16,-3 4 5 16,-2-1-3-16,1 6-2 15,-1 0 1-15,-1 2 0 16,0 2-2-16,-3-2 0 15,1 1 0-15,-1 2 5 16,0 1-2-16,0-1 2 0,0 0 0 16,0-2-1-1,0 1 0-15,0-1-3 0,0 3 0 16,0 2 1-16,0 0 3 16,2 1 0-16,-2 0 2 15,0 0-6-15,0 0 2 16,0 0-4-16,0 0 1 15,0 0 1-15,0 0 1 16,0 0-1-16,0 0-2 16,0 0 7-16,0 0 0 15,0 5 0-15,0 6 2 0,0 6-3 16,0 7 0 0,0 3 1-16,0 3-5 0,0 3 5 15,0 4-4-15,0 1-3 16,0-1 2-16,0 0-2 15,3-4-1-15,-2 0 1 16,1-2 0-16,1-4-1 16,-3-5 0-16,2-3-2 15,-2-5-5-15,1-7 5 16,-1-3-6-16,0-4 8 16,0 0-1-16,0 0-1 15,0 0-3-15,0-9-9 16,0-9-5-16,0-4 16 0,0-1-11 15,0 5-30 1,0 4-74-16,0 4-129 0,0 9-360 16</inkml:trace>
  <inkml:trace contextRef="#ctx0" brushRef="#br0" timeOffset="65430.63">11591 1395 273 0,'0'0'129'16,"0"0"-102"-16,0 0 19 15,0 0-36-15,0 0-7 16,0 0-3-16,0 0 7 15,0 0 0-15,-3 0 7 16,3 0 23-16,0 0 19 16,0 0 1-16,0 0 9 15,0 0-25-15,0 0-9 16,0 0-13-16,0 0-7 16,0 0-12-16,0 0 12 0,0 0 6 15,0 0 7-15,0 0 14 16,0 0-12-16,0 0 2 15,0 0-6-15,0 0-14 16,0 10 17-16,0 11-22 16,0 11-1-16,0 7 0 15,0 10-3-15,0 5 11 16,0 4-4-16,-2-3-4 16,1-5 10-16,1-1-5 15,0-4-4-15,0-3-2 16,0-1-2-16,0-4 1 15,0-7-1-15,0-4-2 16,0-9 0-16,0-7-4 0,0-7-15 16,0-3-37-16,0 0-64 15,0-14 36 1,0-15-76-16,0-10-117 0</inkml:trace>
  <inkml:trace contextRef="#ctx0" brushRef="#br0" timeOffset="66317.34">11605 1347 74 0,'0'0'271'0,"0"0"-231"0,0 0 12 16,0 0 14-16,0 0-8 15,0 0 8-15,2 0-3 16,-1 0 2-16,4 0-10 16,2 0-4-16,7 0 1 15,2 0-4-15,5 0-19 16,9 0-7-16,3 0-6 15,3 0-11-15,1-1 0 0,6-3-5 16,-4 1 1-16,-2 3 2 16,-2 0-2-16,-7 0-1 15,-3 3 1-15,-4 8 2 16,-6-1-3 0,-2 0 0-16,-2-2 3 0,-5 2-1 15,-3-5-2-15,0 1 4 16,-3-3-2-16,4-1-2 15,-4-1 0-15,0-1 11 16,0 1-10-16,0 2 7 16,0-3 5-16,0 7-13 15,0 5 9-15,0 8-7 16,0 6-2-16,3 9 7 16,-1 6-7-16,1 7-3 15,0 2 3-15,1-1 3 0,-1-4 2 16,0-1-3-1,0 1-2-15,-3-1 0 0,2-5 0 16,-1-3 0-16,2-8 0 16,-3-2 1-16,1-7-1 15,2-3 0-15,-1-5 0 16,-1-7 0-16,-1-1 0 16,0-3 0-16,0 0 2 15,0 0 2-15,0 0 8 16,0 0 18-16,-13-3-6 0,-5-4-24 15,-7 1 0 1,-8 1 0-16,-6 2 1 0,-8 3 1 16,-7 0-2-1,-2 0 0-15,0 4 1 0,1 5 5 16,6-2 11-16,7-3-2 16,13-1-9-1,14-3 2-15,8 0-8 0,6 0-2 16,1 0-8-16,0 0-11 15,0 0-4-15,0 0 5 16,0 0 9-16,0 0 9 16,0 0-4-16,0 1-8 0,0 0-19 15,3-1-3 1,11 0-20-16,6 0-73 16,4 0-82-16,3-6-82 15</inkml:trace>
  <inkml:trace contextRef="#ctx0" brushRef="#br0" timeOffset="67294">12353 1356 324 0,'0'0'121'0,"0"0"-25"16,0 0-19-16,0 0-36 16,0 0-8-16,0 0 17 15,-2 56 39-15,2-24-32 16,0 4-2-16,0 8-8 16,3 5-16-16,-1 8-10 15,-2 0-2-15,0 2-6 16,0-3-6-16,0-4-5 0,-5-5-1 15,-1-8-1-15,3-11-13 16,2-11-1 0,1-10-31-16,0-7-31 0,0-4-66 15,-2-21-69 1,2-13-108-16</inkml:trace>
  <inkml:trace contextRef="#ctx0" brushRef="#br0" timeOffset="68113.2">12338 1333 69 0,'0'0'339'15,"0"0"-285"-15,0 0 40 0,0 0-23 16,0 0-13-16,0 0-14 15,15-13 0-15,1 17 30 16,4 4 9-16,4 0 6 16,1-1-56-16,2-1-9 15,2-2-5-15,1-4-17 16,3 0 4-16,-2 0-3 16,1 0 3-16,-2 0-5 15,-2 0 20-15,-5 0-16 16,-3 0-5-16,-3 0 0 15,-4 0-4-15,-4 0-4 16,0 6 7-16,-3-2-3 0,0 2-2 16,-4-1 2-1,1 2 4-15,-3 7 6 0,0 3 1 16,0 6 1-16,0 5 4 16,0 6-5-16,0 7-1 15,-8 6 2-15,3 3-2 16,1 3 0-16,2-1 0 15,2-4-6-15,0 2 4 16,0-3-4-16,3-6 2 16,5-4-1-16,1-9 0 15,1-6-1-15,-1-2 1 16,-1-5 0-16,-2-5-1 0,-3-5 0 16,-3 1 0-16,3-3 0 15,0-2 0-15,-3 0 1 16,0-1 0-16,0 0 1 15,0 0-2-15,-8 0 13 16,-8 2-13-16,-14-1 0 16,-4 0 0-16,-8 2 0 15,-3 1 1-15,-2 1-1 16,-1 0 4-16,-1-1 4 16,7 1 0-16,6-1 7 15,9 0-12-15,9-2 2 16,9-1-4-16,6-1-2 15,3 0-2-15,0 0-23 16,0 0-13-16,0 2 5 0,0-2 4 16,0 0 8-16,0 1-5 15,-3-1 3-15,-3 0 13 16,-3 0-22-16,-1 0 2 16,-2 0 20-16,-1 0-13 15,0 0-5-15,3 0-9 16,4-4-55-16,2-11-45 15,1-1-136-15</inkml:trace>
  <inkml:trace contextRef="#ctx0" brushRef="#br0" timeOffset="70015.7">11440 635 84 0,'0'0'9'0,"0"0"-2"0,0 0 10 0,0 0-3 16,0 0 21 0,0 0 16-16,0 0 13 0,6-23 12 15,-6 21-31-15,0 2 5 16,0 0 11-16,0 0-27 15,0 0-1-15,0 0 0 16,0 0-11-16,0 0 15 16,0 0 8-16,0 0 6 15,0 0-15-15,0 0 6 16,0 0-18-16,0 13-20 16,3 8 24-16,4 5 20 15,-1 6-19-15,0 7-17 16,0 0-11-16,-3 4 9 15,0-1-10-15,-2-4-4 16,-1-1 4-16,0-5 9 0,0-4-9 16,2-2-10-16,-2-7 9 15,3-2-8-15,2-1 3 16,1-5 3-16,1-1-8 16,-1-3 8-16,0 2-7 15,0-4-12 1,-3-1 22-16,0 2 0 0,-3-3 0 15,3-2 0-15,1 0 0 16,-2 1 0-16,-2-2 3 16,0 0-2-16,1 0 0 15,-1 0 16-15,2 0-12 0,2 0 11 16,4 0-5 0,6-6 15-16,6 2-19 15,5 1 6-15,7 2-13 0,-1 1 3 16,3 0-1-16,2 0 1 15,1 3 0-15,-1 4 1 16,0 0 3-16,-2-2-7 16,-1 0 0-16,-1-1 0 15,-4-3 3-15,-3 1-2 16,-1-2 2-16,-4 1-3 16,-3 1 1-16,0 0 2 15,-1 0-2-15,-1 1 0 16,3 1-1-16,0-1 0 15,-3 0-1-15,-3 0 2 16,0-3 4-16,-5 1-5 16,-2 0 1-16,-4-1 0 0,-1 0 0 15,0 0-1-15,0 0 5 16,0 0 0-16,0 0 19 16,0 0-8-16,0 0-2 15,0 0-13-15,0-10-1 16,-9-8 0-16,-1-9 5 15,-2-8-4-15,0-6 1 16,-3-2-1-16,3 0-1 16,1 4 0-16,1 2-12 15,4 5 12-15,2 3 0 0,1 5 3 16,1 4-1-16,2 7-2 16,0 0 0-16,0 0 1 15,0-1-1-15,-1-2 0 16,1 0 1-16,0 2-1 15,0-1 0-15,0 4 0 16,0 1 1-16,0 6 2 16,0 1 2-16,-2 3-3 15,-1 0 9-15,-4 0-1 16,-1-2-5-16,-1 1-4 16,-5-2 2-16,-5-3-2 15,-6 0 1-15,-6 0-2 16,-5 0 0-16,-7 0 0 15,-2 2 7-15,-4 3-2 16,-4 1 17-16,-3 0-12 0,-2 4-4 16,1 7 3-16,3 2-9 15,11-2 0-15,9-2 4 16,8-2 5-16,12-4-9 16,8-3 2-1,4 0-4-15,2 0-7 0,0 0-20 16,0 0-23-16,10 0 0 15,8-1 12-15,8-2-21 16,5 3-101-16,6 0-105 16,2 0-224-16</inkml:trace>
  <inkml:trace contextRef="#ctx0" brushRef="#br0" timeOffset="71768.66">12347 626 54 0,'0'0'56'0,"0"0"-3"16,0 0 15-16,0 0 2 15,0 0-13-15,0 0-7 0,0 0 29 16,-3-13-19-16,1 13-33 16,1 3 8-16,-2 7 7 15,1 6 26-15,2 7-33 16,0 6 4-16,0 9-11 15,0 4 1-15,0 5-4 16,0-3-10-16,3-3 1 16,2-1-11-16,-2 0 2 15,-2-2-6-15,-1-4 2 16,0-4-6-16,0-8 3 0,0-6-4 16,0-8-2-1,0-7-9-15,0-1 11 0,0 0-12 16,0 0-11-16,2 0 18 15,4-4 9-15,0-3 21 16,0 0-9-16,-2 3 5 16,1 1-14-16,-2 2 7 15,1 1-10-15,4 0 0 16,3 0 0-16,3 0 11 16,4 0 2-16,3 0-6 15,3 0 12-15,3 0-13 16,1 0-3-16,2 0 10 15,4 0-5-15,0 0 15 0,2 0-14 16,1 0 7-16,-1 0-8 16,-3 0-5-16,1 1-3 15,-5 2 4-15,-1-1 6 16,-4-2-9-16,-6 2 1 16,-3 0-2-16,-8-2 3 15,-2 0-3-15,-2 0 9 16,-3 0-4-16,0 0 2 15,0 0 18-15,0 0 2 16,0 0-11-16,0 0-1 16,0 0-13-16,0 0 0 15,0 0-1-15,0 0-1 0,0 0-4 16,0-10 4 0,0-5 12-16,0-5-6 0,0-3-4 15,0-2 1 1,0-2-3-16,0-4 1 0,-3-2-1 15,-6-2-2-15,-3 0 2 16,1-2 4-16,-1 0-4 16,1 1-2-16,0 3 2 15,5 9 2-15,0 5-2 16,3 7 0-16,-1 4 0 16,2 4 1-16,1 1-1 15,1 3 0-15,0 0 0 16,0 0 0-16,0 0 0 15,0 0-2-15,0 0-2 16,0 0 2-16,0 0 2 16,0 0 0-16,0 0 0 0,0 0-11 15,0 0 10-15,0 0-3 16,0 0 4-16,0 0 1 16,0 0 0-16,0 0 0 15,0 0 1-15,0 0-2 16,0 0 10-16,-2 0 7 15,2 0 11-15,-3 0 4 16,-3 0 7-16,-9 0 11 16,-4 0-34-16,-10-5-15 0,-5 2 5 15,-6-3-5 1,-3 1 0-16,-5 2 2 0,-1 1 6 16,-5-2-2-16,2 2 11 15,7-1-5-15,6 2-6 16,11-1 9-16,9 2 4 15,11 0-10-15,6 0-10 16,2 0 0-16,0 0-6 16,0 0-7-16,0 0 5 15,0 0 2-15,0 0 6 16,0 0 3-16,-1 0-2 16,-4 0-1-16,-2 0 1 15,3 0-2-15,1 0 1 16,1 0 0-16,2 0-15 15,0 0-28-15,0 3-47 16,5 8-38-16,14 6-91 16,-2 6-124-16</inkml:trace>
  <inkml:trace contextRef="#ctx0" brushRef="#br0" timeOffset="73249.39">11379 2118 269 0,'0'0'226'15,"0"0"-129"-15,0 0 23 16,0 0-19-16,0 0-34 0,0 0-10 16,-12-5-25-1,3 5 0-15,-3 0-12 0,4 5-3 16,-2 10-4-16,-2 5-9 15,2 7-1 1,0 2 8-16,4 1-9 16,2-3 2-16,4-7 1 0,0-8-5 15,6-4-2-15,6-7 0 16,3-1-1-16,0-3-5 16,3-17 8-16,-2-4 5 15,0-3 6-15,-5 2-7 16,-6-1-3-16,-2 4 3 15,-3 4 9-15,0 7-4 16,-2 2 10-16,-10 5-5 0,-3 4-6 16,-3 0-8-16,-3 10 8 15,-2 14-4-15,1 5-4 16,2 7 0-16,5-2 1 16,7-5 0-16,8-6-1 15,0-9-2-15,0-5 0 16,17-7-3-16,1-2 2 15,1 0-5-15,5-11 8 16,-6-8-1-16,3-3 2 16,-6-1 4-16,-5 2-5 15,-2 3 3-15,-7 3-3 16,-1 4 5-16,0 3 4 0,-3 4-7 16,-6 3 1-1,-6 1-2-15,0 0 9 0,-3 6-4 16,2 12-5-1,0 4-1-15,3 1 1 0,6-3 0 16,6-1-1-16,1-6 0 16,0-8-6-16,13-3 1 15,5-2-4-15,1-2 3 16,1-13 2-16,-5-1 4 16,-6 1-2-16,-4 2 2 15,-5 4-11-15,0 4 8 16,-1 5 2-16,-15 0-55 15,-5 3-49-15,1 10-158 16,0 0-47-16</inkml:trace>
  <inkml:trace contextRef="#ctx0" brushRef="#br0" timeOffset="74432.98">12971 454 419 0,'0'0'44'0,"0"0"39"15,0 0 16-15,0 0 6 16,0 0-8-16,0 0-11 16,0-4-14-16,0 4-25 15,0 10-9-15,-2 7-17 16,-1 2-10-16,0 5 0 16,3 0-2-16,0-8-7 15,5-3-1-15,5-7 0 16,6-4-1-16,1-2-4 0,1 0 4 15,2-8 2-15,0-11 1 16,-4-3 21-16,-2-4-22 16,-5 3 6-16,-6 4-3 15,-3 6 19 1,0 6-17-16,0 4 20 0,-3 3-16 16,-11 0-8-16,2 0-3 15,-4 7-1-15,1 13-3 16,-1 4-1-16,2 6-2 15,1 0 7-15,7-8-2 16,6-5 1-16,0-7 1 16,0-3-6-16,6-3 2 15,9-3-2-15,1-1 1 16,4 0 3-16,-1-11 2 16,-1-7 5-16,-2 0 3 15,-2-2-3-15,-7-3-2 0,-3 1 4 16,-4 2-3-16,0 3 7 15,0 6-4-15,-10 6 8 16,-5 5-13-16,-6 0-2 16,1 0-2-16,-3 17 1 15,-1 6-4-15,2 6 2 16,7-2 3-16,5-5 0 16,7-9-1-16,3-7-4 15,0-4-6-15,3-2-1 16,13 0 5-16,5-6 7 15,0-13 0-15,-2-7 5 0,-2 2-1 16,-7 2-4 0,-6 3-3-16,-4 8 1 0,0 4-4 15,-7 7-35-15,-11 7-99 16,-6 16-252-16</inkml:trace>
  <inkml:trace contextRef="#ctx0" brushRef="#br0" timeOffset="75884.73">11713 1957 358 0,'0'0'44'0,"0"0"-37"16,0 0-7-16,0 0 4 15,0 0 3-15,0 0 2 16,25-37-8-16,-22 36 5 15,-1 1-1-15,-2-2-3 0,0-1-2 16,0-2-96-16</inkml:trace>
  <inkml:trace contextRef="#ctx0" brushRef="#br0" timeOffset="76085.89">11844 1776 17 0,'0'0'675'0,"0"0"-656"15,0 0 17-15,0 0-25 16,0 0 7-16,0 0-18 0,39-27-13 16,-29 17-101-16,-2-1-87 15</inkml:trace>
  <inkml:trace contextRef="#ctx0" brushRef="#br0" timeOffset="76267.14">12068 1553 544 0,'0'0'146'16,"0"0"-94"-16,0 0-9 15,0 0-43-15,0 0-10 0,0 0-31 16,37-21-59-16,-28 6-124 16</inkml:trace>
  <inkml:trace contextRef="#ctx0" brushRef="#br0" timeOffset="76439.95">12309 1302 634 0,'0'0'12'0,"0"0"20"0,0 0-32 16,0 0-35-16,0 0-138 16</inkml:trace>
  <inkml:trace contextRef="#ctx0" brushRef="#br0" timeOffset="76649.97">12615 859 495 0,'0'0'86'0,"0"0"-78"0,0 0-8 16,0 0-27-16,0 0-116 16</inkml:trace>
  <inkml:trace contextRef="#ctx0" brushRef="#br0" timeOffset="76816.14">12912 583 456 0,'0'0'0'0,"0"0"-4"0,0 0-260 16</inkml:trace>
  <inkml:trace contextRef="#ctx0" brushRef="#br0" timeOffset="81548.67">11395 2056 92 0,'0'0'37'16,"0"0"35"-16,0 0-13 16,0 0 6-16,0 0-11 15,0 0-5-15,0 0-11 0,2 9 7 16,-2-7-11-16,0-2-17 16,0 0 11-1,0 0-4-15,0 0 13 0,0 0 5 16,0 0-6-16,0 0 8 15,0 0-4-15,0 0-9 16,0 0-19-16,0 0-2 16,0 0-3-16,0 0 3 15,0 0 4-15,0 0-5 16,0 0 10-16,0 0-13 16,0 0 0-16,0 0-1 15,0 0-5-15,0 0 0 16,1-7 3-16,1-4 22 15,1-5 10-15,-3-1-18 0,0 2-9 16,0-3 0 0,0 5-5-16,0 0 0 0,0 2-1 15,0 2 2-15,0 2-1 16,1 2-1-16,-1-3 3 16,0 4-4-16,0-2 2 15,0-2 3-15,0-2-2 16,0 1-2-16,0-3 1 15,0-1 0-15,0 0 0 16,0 1 11-16,0-3-2 16,0 2-3-16,0-1-4 15,0 1-2-15,0 0 5 16,0 2-5-16,-1-2 0 16,1 3-2-16,0-3-1 15,-2 1 0-15,2 1 1 0,-1-4-1 16,-1 1 5-16,1 0-4 15,-1-4 1-15,-1 1-1 16,0 2 7-16,3 0-8 16,-2 4 10-16,2 2-3 15,0 0-1-15,0 0-5 16,0 1-1-16,0 0 5 16,0-1-5-16,0 2 2 15,0-3-2-15,0 0 0 16,0 0 2-16,0 1-2 15,0-2 0-15,0 3 0 0,0-1-1 16,0 3 2-16,0-3-1 16,0 2 0-16,0-2 1 15,0 1-1-15,2-1 0 16,-2 2 2-16,0-1-3 16,0 1 2-16,0 0-1 15,0 0 0-15,0 3 0 16,0 0 0-16,0 2 2 15,0 1-1-15,0 1-1 16,0-5 3-16,0 0-3 16,0 0 0-16,0-2-1 15,0-1 1-15,0-1-2 16,0 3 2-16,0-2 2 0,0 4 1 16,0 1-1-1,0 2-2-15,0 1-1 0,0 0-2 16,-2 0 3-16,2 0 0 15,0 0 0-15,0 0 0 16,0-2 0-16,0 2 0 16,0 0 1-16,0 0 0 15,0 0 0-15,0 0-1 16,0 0 0-16,0 0 0 16,0-1 0-16,0 0 0 0,0-1 8 15,0 2-1 1,0 0-4-16,0 0 1 0,0 0-3 15,-1 0 4-15,1 0-3 16,0 0-2-16,0 0 0 16,0 0 0-16,0 0 1 15,0 0 3-15,0 0 0 16,0 0-4-16,0 0 5 16,0 0-3-16,0 0-2 15,0 0 0-15,0 0 0 16,0-1 1-16,0 1 0 15,0 0 0-15,-2 0 0 16,2 0-1-16,0 0 2 16,0 0 2-16,0 0-3 15,-1 0-1-15,1 0 0 0,0 0 0 16,0 0 0 0,0 0 1-16,0 0 0 0,0 0 1 15,0 0-2-15,0 0-1 16,0 0 1-16,0 0 4 15,0 0-4-15,0 0 0 16,0 0 0-16,0 0 0 16,0 0 0-16,-2 0-3 15,0 0 4-15,0-1-1 16,1-1 0-16,1 2 0 16,0 0-3-16,0-1 4 15,0 1-1-15,0 0 2 16,0 0-2-16,-2 0-2 15,2 0 1-15,0 0-2 0,0 0-2 16,0 0 1 0,0 0-1-16,0 0 2 0,0 0 0 15,0 0 1-15,0 0-2 16,0 0-6-16,0 0-2 16,0 0 5-16,0 0-5 15,0 0 12-15,0 0-4 16,7 0 4-16,1 0 0 15,3 0-1-15,0 0 1 16,1 0 0-16,2 0 1 16,-1 0 2-16,-4 0-2 15,0-2 0-15,-2 2-1 16,-2 0 0-16,-4 0-5 0,1 0 5 16,1 0 0-16,2 0-4 15,-1 0 4-15,2 0 4 16,1 0-4-16,1 0-6 15,1 0 6-15,1 0 2 16,1 0 3-16,-1 0-9 16,0 0 4-16,-2 0 0 15,0 0 1-15,-2 0 1 16,0 0-2-16,1 0 1 16,-3 0 0-16,2 0-1 15,-1 0 0-15,1 0 0 16,1 0 0-16,2 0-1 0,0 2 1 15,-1-2 0 1,2 0-3-16,-4 0 7 0,3 1-4 16,0-1 1-16,-3 0-1 15,1 2 0-15,-1-2 0 16,-1 0 2-16,5 0 0 16,-2 0-1-16,1 0-1 15,1 0 0-15,-1 0 0 16,2 1 0-16,-2 0 1 15,1 1 2-15,-3-1 2 16,1 0-5-16,2-1-4 16,-1 0 4-16,-1 0 1 15,1 0 0-15,1 0 3 0,-1 0-3 16,2 0 0-16,-1 0 3 16,0 0 0-1,-2 0-4-15,2 0 0 0,-1 0-5 16,0 0 6-16,1-1-1 15,-2 0 1 1,0 1 2-16,-1-2-3 0,2 2 6 16,0 0-5-16,-2 0-1 15,1 0 0-15,4 0-2 16,-3 0 3-16,1-1-1 16,0 1 2-16,0 0 1 15,-3-1-3-15,3 1 0 0,-2 0 1 16,-1 0 0-1,1 0-1-15,1 0 1 0,-3-2 1 16,1 1-2-16,1-1 5 16,2 0-2-1,2-1-3-15,0 0 0 0,4 0-2 16,-2 1 2-16,5 0 0 16,-3-1 2-16,0 2-2 15,0-2-1-15,-1 3 1 16,0-2 0-16,-2 2 3 15,-1 0 3-15,1 0-6 16,0 0-4-16,0 0 4 16,-3 0 0-16,1-1 4 15,2-1-4-15,-2 1 0 0,-2 0 1 16,4-1 0 0,-1 1 3-16,1 1 4 0,1 0-6 15,2-2-2-15,-2 2-2 16,-1 0 0-16,4 0 2 15,-1 0 2-15,-1 0 0 16,4 0-2-16,-1 0 5 16,0 0 4-16,2 0-7 15,-3 0-1-15,1 0-1 16,-3-2 1-16,1 1 0 16,0 0-1-16,0 1 1 0,0-1 1 15,2-1-1 1,2 1 2-16,1-1-2 15,2 1-1-15,1 1 1 16,-1-2 1-16,1 1-2 0,-4 1 0 16,0 0-1-1,-2 0 1-15,-1 0 0 0,-3 0 1 16,0 0 1-16,0 0-1 16,-2 0-1-16,3-3 0 15,-3 3 1-15,-3 0-2 16,3 0 4-16,-1-1-5 15,0 1 2-15,0-2-1 16,-1 1 1-16,-1 1 2 16,0 0-2-16,-1-2 1 15,-2 2 0-15,1-1-1 0,-3 1 0 16,1-1 0 0,-5 1 0-16,3 0 2 0,-1 0-2 15,-2 0 0-15,0 0 3 16,0 0-4-16,0 0 1 15,0 0 0-15,1 0 0 16,-1 0 0-16,2 0 0 16,-1 0 1-16,-1 0 0 15,0 0 0-15,0 0 0 16,0 0-1-16,0 0 3 16,0 0-2-16,0-2 1 15,0 1 2-15,0-1 8 16,0-2-6-16,0-3-6 15,0-5 6-15,0-7-3 0,0-5-1 16,0-3-3-16,-4-2 1 16,-3-1 0-16,3-1-2 15,-2 3-1-15,3 1 0 16,-1 6 3-16,-1 1 1 16,1 6-1-16,-2 0 2 15,0-1 1-15,-5 2-2 16,2-4-1-16,-1-1 2 15,-2-3-1-15,3-1-1 16,3-1 0-16,-1 4 0 16,7 2 0-16,0 3 0 15,0 4 0-15,0 4 0 16,0-1 1-16,0 3 1 0,0 1 3 16,0 2-2-16,0-1 2 15,0 2-3-15,0-1-2 16,0-1 1-16,0 0 1 15,0-3 1-15,0-1-2 16,0 4 2-16,0-2 7 16,0 1-7-16,0 2 3 15,0-2-6-15,0-3 2 16,0-2-4-16,0-5 0 16,0-2 0-16,7 0-2 15,-3 1 3-15,-2 3-1 0,1 3 0 16,-1 3-2-1,-2 4 4-15,0 1-10 0,0 0-1 16,0 0-21-16,0 4-14 16,-7 12-22-16,-7 4-73 15,-3 3-84 1,-2-4-149-16</inkml:trace>
  <inkml:trace contextRef="#ctx0" brushRef="#br1" timeOffset="94755.8">11376 2287 204 0,'0'0'121'16,"0"0"-43"-16,0 0 0 16,0 0-14-16,0 0-8 15,0 0 5-15,0 0-24 0,-11 0-12 16,11 0-11-1,0 0 15-15,0 0 22 16,0 0 8-16,0 0-11 0,0 1-20 16,0-1-10-16,8 0 0 15,5 0 9-15,4 0-11 16,2 0-1-16,-1 0-11 16,6 0 14-16,1-5-15 15,0-1 8-15,2-1 9 16,1 1-16-16,-3 2 11 15,-2 0-9-15,0 1 2 16,-4 2-5-16,-2 0-2 16,2-1 1-16,-3 1-2 15,2-2 3-15,-1 2 1 0,-1-2-4 16,1 0 1 0,-1 0 0-16,-4 0 4 15,4 1-4-15,-2-3 2 0,-1 2-2 16,-1 2 0-16,3 1-1 15,-2 0 2-15,2 0-1 16,-1 0 1-16,-1 0-2 16,2 0 2-16,-3 0-1 15,1 0 0-15,-2 0-1 16,-2 0 2-16,1 0 2 16,-1 0-4-16,0 0 7 15,3 0-2-15,0 0-2 16,-1 0 1-16,3 0-4 15,0 0 4-15,1 1 1 0,-2 2-5 16,2-1 4-16,-1-1-1 16,0 1-1-1,-2-2-1-15,-1 1-1 0,2-1 2 16,-1 0 1-16,1 0 1 16,0 0-3-16,0 0 4 15,2 0 0-15,-3 0 0 16,4 0-2-16,-1 0 1 15,3 0-1-15,1 0 1 16,1 0 2-16,-2 0-4 16,0 0-1-16,-2 0 2 15,2 0 1-15,1 1-3 0,-1 0 2 16,0-1 4 0,0 0 10-16,3 0-15 0,-3 0-2 15,3 0 2 1,-5 0 1-16,-1 2-2 0,5 0 4 15,-3 0-4-15,3 1 4 16,-1 0-2-16,4 1-2 16,-3-1 0-16,0 1 2 15,2-1-3-15,-3-3 2 16,-2 1-3-16,2-1 1 16,-2 0 0-16,5 0-1 15,-1 0 2-15,-1 0-1 0,2 0 0 16,-1-1-1-16,-3-3-2 15,1 1 3-15,0-1 1 16,-2 0-1 0,1-1-1-16,-5 1 1 0,2 0-5 15,-3 3 8-15,0-2-8 16,1 1 6-16,-1-1-1 16,-1 2 0-16,-4 1 0 15,-1-2 0-15,0 2-2 16,-3 0 1-16,3 0 1 15,-2 0-1-15,4-1 1 16,1 1-2-16,1 0-8 16,1 0 5-16,-2 0 2 15,-3 0-2-15,3 0-3 0,-8 0 3 16,-1 0 5-16,0 0 0 16,0 0 4-16,0 0 0 15,0 0-4 1,0 0 2-16,0 0-2 0,0 0 2 15,0 0-1-15,0 0 3 16,0 0-1-16,0 0-1 16,0 0 3-16,0 0-4 15,0 0-1-15,0 0-3 16,0-1-3-16,0-1 0 16,0-1 6-16,0-1-5 0,-3-2-2 15,2-1 7 1,-5-1 5-16,6-1-5 0,-3 2 0 15,3-2-3 1,-3-1 3-16,1-1 0 16,1-2 6-16,-1 1-5 0,1-1-1 15,-2 1 1-15,1-1-2 16,-1 0 1-16,2 1-3 16,-1 1 3-16,1-1 5 15,1 1-5-15,-2-1 1 16,0 1-1-16,2 0 1 15,0 0-1-15,0 0 0 16,0-1-5-16,0 2 6 16,0-1-1-16,0 0 0 15,0-1 5-15,0 0-4 0,0 2-1 16,0-1 1 0,0-1-1-16,0 1 0 0,0-2 1 15,0 2 1-15,0-3-2 16,0 0 0-16,0-2-3 15,0-1 3-15,0 0 0 16,0 2 0-16,0 1 1 16,-2 0 1-16,1 0-2 15,-2 2 0-15,1-3 4 16,1-2-3-16,1 2 1 16,-2-3-2-16,1 0-3 15,1 2 3-15,0-3 5 16,-2-1-4-16,2 0-1 15,0 0 0-15,-1 3 1 0,1 3-2 16,0 1 3 0,0 1-3-16,0 2 6 0,0 2-3 15,0 1-2-15,0-2 1 16,0 2-2-16,0-4 1 16,-2 1 0-16,-1-1 5 15,1-2-3-15,-2 2-2 16,2-2 1-16,-2 1 1 15,3 3 2-15,-1-1-1 16,2 1-1-16,-1 4-2 16,1-1 1-16,0 1 0 15,0-1-1-15,0-4 0 16,0 0 2-16,0-3 0 0,0 2-2 16,0-5-1-16,0 3 1 15,0-1 4-15,0 1-4 16,1 1 1-16,2-2 4 15,-3 3-4-15,0 1 1 16,0-2 6-16,0 2-4 16,0-4-4-16,0-3 1 15,0 0-2-15,0 0 5 16,0 3-3-16,0-2 1 16,0 3-2-16,0-1 2 15,0 1 0-15,0 1-1 0,0 0 1 16,-1 1-2-16,-2-1 2 15,1-2-1-15,-1-3 0 16,2 2 0-16,-1 0 2 16,2 0-3-16,0 3 1 15,-1 0 0-15,1-1 0 16,0-2-1-16,0 0 0 16,0 2 0-16,0 2 0 15,0 2 0-15,0 1-1 16,0 1 1-16,0-1 2 15,0 2 0-15,0-3-1 16,0 2 0-16,0 0 0 16,0 2 2-16,0 4-1 15,0-3 2-15,0 2-3 0,0 0 0 16,-2-2-1 0,1 1-1-16,-4-1 0 0,2-3 1 15,-1 0-1-15,-2 0-1 16,3 3 4-16,1 1-2 15,2 3 1-15,0 0-1 16,-1 0-4-16,1 0-3 16,0 0-4-16,-2 0-6 15,2 0 1-15,0 0 1 16,0 0 3-16,0 0 3 16,0 0 8-16,0 0-7 15,0 0 4-15,0 0-4 0,0 0 5 16,0 0 3-1,0 0 1-15,0 0 0 16,0 0 1-16,0 0-2 0,0 0 3 16,0 0-3-16,0-2-3 15,-1 0 2-15,-2-3-2 16,1 1 3-16,-1-1-4 16,2 4 3-16,1-2 1 15,0 2-4-15,0 0-1 16,0-2-9-16,0 1-46 15,0 2-42-15,0 0-103 16,0 0-161-16</inkml:trace>
  <inkml:trace contextRef="#ctx0" brushRef="#br1" timeOffset="108383.06">13618 1026 362 0,'0'0'68'0,"0"0"15"0,0 0-19 15,0 0-18-15,0 0 2 16,0 0-2-16,0 0-13 15,0 0 28-15,0 0-10 16,0 0-3-16,0 7-10 16,0 2-2-16,0 11-16 15,0 2-4-15,0 4-10 16,0 6-2-16,0 6-1 0,0 1-3 16,0 1 0-16,0-3 0 15,2-3-1 1,-1-7-11-16,1-6-3 0,-1-8-5 15,-1-8-4 1,2-3-11-16,-2-2-20 0,0-2-32 16,0-20-33-16,0-10 101 15,0-9 16-15,0-7-24 16,0-2-5-16,0 2 10 16,-2 6 22-16,-1 7 1 15,0 8 9-15,2 9-8 16,1 11 11-16,0 5 0 15,0 2-13-15,0 7 0 0,0 16 21 16,3 7-4 0,4 1-10-16,2-4-4 0,0-1-2 15,0-7-1-15,4-7 7 16,-1-6 19 0,0-6-1-16,0 0-16 0,-1-13-1 15,0-12 43-15,0-8 1 16,-4-5-22-16,2 0-10 15,-1 3-7-15,-2 7-6 16,-2 9-7-16,-2 9 6 16,-1 9-6-16,-1 1 0 0,0 7 0 15,2 21 4 1,-1 11-1-16,2 8-3 0,1 2-2 16,1 0-1-1,-1-3-2-15,3-9 2 0,-1-8-12 16,1-10-79-1,5-12-8-15,-3-7-49 0,-3 0-103 16</inkml:trace>
  <inkml:trace contextRef="#ctx0" brushRef="#br1" timeOffset="108804.77">13907 1164 305 0,'0'0'114'0,"0"0"-86"0,0 0 72 16,0 0-19-16,0 0-8 15,0 0-53-15,-30 28-17 16,14 7 9-16,0 8 16 16,1 0 11-16,6-6-16 15,6-10-14-15,3-10 3 16,0-10-11-16,10-7-1 15,7 0-2-15,-1-9 2 16,3-12 26-16,-2-8 24 16,-2 0-32-16,-5 0 4 15,-4 5-13-15,-1 5 1 16,-1 9-1-16,-4 6-5 16,0 4 0-16,0 0-1 15,0 0-3-15,0 9-17 0,0 8 15 16,2 4 2-16,2 1 0 15,-1-5 0-15,3-6-2 16,0-3-33-16,2-7-17 16,0-1-1-16,3 0-37 15,-2-13-33-15,1-4-26 16,-2 3-65-16</inkml:trace>
  <inkml:trace contextRef="#ctx0" brushRef="#br1" timeOffset="109085.46">14030 1316 347 0,'0'0'109'16,"0"0"-60"-16,0 0-26 15,0 0 9-15,0 0-9 16,0 0 0-16,0-93 14 16,0 72-6-16,0 4-13 15,0 3 14-15,0 5 0 16,4 4-32-16,4 3-3 15,2 2 2-15,5 0-9 16,2 16 10-16,0 9 22 16,0 5 16-16,-1 4-31 15,-1 0 6-15,-3-6-7 16,-3-5 1-16,-1-9-7 0,-3-9-10 16,0-5-67-1,-4 0-88-15,-1-11-42 0</inkml:trace>
  <inkml:trace contextRef="#ctx0" brushRef="#br1" timeOffset="109887.99">14068 1005 271 0,'0'0'67'0,"0"0"21"0,0 0 22 16,10 101-22-16,3-63 2 0,0 0-26 15,-2-3-24 1,-1-5-16-16,-4-8-13 16,-1-10 1-16,-2-5-12 15,-2-6 1-15,-1-1 1 0,0 0 0 16,0 0-2-16,0-13 0 16,0-10-11-16,0-6 21 15,0-1-10-15,0 0 0 16,5 1-1-16,3 7-8 15,0 6 6-15,3 8 3 16,-4 7-8-16,3 1-42 16,1 9 40-16,4 14 10 15,-2 7 10-15,2 2-7 16,2 0 8-16,-4 0 12 0,0-7 4 16,-2-5-15-1,-5-9-12-15,-2-4 0 0,-2-7 0 16,-2 0-9-16,0-4-40 15,0-14-51-15,0-4-30 16,0 1-114-16</inkml:trace>
  <inkml:trace contextRef="#ctx0" brushRef="#br1" timeOffset="110305">14413 1181 375 0,'0'0'143'0,"0"0"-103"0,0 0 47 16,0 0-36-16,0 0-3 15,0 0-37-15,-36 8 6 16,16 12 0-16,0 4 12 16,1 2 1-16,1-1 0 15,9-4-6-15,3-6 4 16,6-3-25-16,0-5-3 15,9-7-6-15,10 0-3 16,1-3 9-16,1-16 14 0,-1 1 15 16,-3-1-12-1,-2 6 3-15,-5 5-4 16,-5 6-13-16,-2 2-3 16,0 0-5-16,1 8 5 0,0 14 1 15,3 4 5-15,-1-2-6 16,0-5-10-16,4-8-16 15,-4-7-19-15,3-4-21 16,3 0 20-16,-2-19-24 16,2-13 29-16,1-7-44 15,-3-5-53-15,-1-2-86 16</inkml:trace>
  <inkml:trace contextRef="#ctx0" brushRef="#br1" timeOffset="110497.8">14559 903 439 0,'0'0'33'0,"0"0"83"15,8 116-20 1,2-67-42-16,4 0 27 0,-2-3 2 16,1-12-44-16,-4-7-21 15,-1-10-16-15,-4-8-2 16,-1-2-2-16,-1-4-48 15,-2-3-112-15,-2 0-206 16</inkml:trace>
  <inkml:trace contextRef="#ctx0" brushRef="#br1" timeOffset="110710.27">14503 1158 588 0,'0'0'7'15,"0"0"108"-15,0 0 22 16,91-48-28-16,-58 27-69 16,-5-3-27-16,-3 1-13 15,-5 1-16-15,-4 2-74 16,-5 3-90-16,-1-1 2 16,-4 2-47-16</inkml:trace>
  <inkml:trace contextRef="#ctx0" brushRef="#br1" timeOffset="110873.18">14753 921 167 0,'0'0'210'16,"0"0"-107"-16,0 0 6 0,0 0 11 16,6 79-20-16,-4-45-10 15,1 6-20-15,1 5-10 16,-1-1-23-16,0-5-9 16,-1-4-13-16,-1-8-15 15,-1-7 0-15,0-9-30 16,0-5-24-16,0-6-71 15,-3 0-182-15</inkml:trace>
  <inkml:trace contextRef="#ctx0" brushRef="#br1" timeOffset="111373.67">14700 1128 547 0,'0'0'89'16,"0"0"-65"-16,0 0 110 15,0 0-22-15,86-20-25 16,-57 13-47-16,-3 0-17 16,-2 2-23-16,-3 4 0 15,-3 1-37-15,-3 0-21 16,-3 0 13-16,-5 3-37 16,-4 3 41-16,-3 2 32 15,0-3 9-15,0 0 13 16,0 0-2-16,0-1 15 15,0-1 23-15,-6 1-13 0,-1 4 9 16,-5 0-12-16,3 7-9 16,-2 4-10-16,1 2-6 15,3 3-1-15,4-1-4 16,3-5-1-16,0-4-2 16,0-6-1-16,6-3-1 15,7-5-6-15,1 0-7 16,2-3 4-16,-3-11 11 15,-2-3 17-15,-1 4-5 16,-4 5 0-16,-3 3-10 16,0 5 5-16,-3 0-7 15,0 0-8-15,2 7 8 16,-1 11 2-16,2-1-2 16,0-4-9-16,1-3-10 15,1-6-30-15,1-4-39 16,2 0-49-16,1-12-53 0,1-3-91 15</inkml:trace>
  <inkml:trace contextRef="#ctx0" brushRef="#br1" timeOffset="111906.05">15061 1227 404 0,'0'0'104'0,"0"0"-45"0,0 0-5 0,0 0 5 16,0 0 19-16,0 0-1 16,0 20-5-16,0-17-30 15,0-3-10-15,0 0 8 0,0 0-5 16,0 0-16-16,0 0-12 16,0 0 6-16,0 0-9 15,0 0-4-15,-2-4-6 16,-1-8 4-16,2-2 4 15,1-3 0-15,0-1-2 16,1 1 0-16,11 2-4 16,3 3 1-16,0 5-4 15,1 3-19-15,-1 4 6 16,2 0 11-16,-1 0 9 16,2 14 14-16,-1 6 0 15,-3 4-2-15,-3 1 24 16,-6-2-26-16,0-3-9 15,-5-6-2-15,0-6-2 0,0-5-39 16,0-3-41 0,0 0-121-16,0-16-494 0</inkml:trace>
  <inkml:trace contextRef="#ctx0" brushRef="#br1" timeOffset="112739.89">15542 1124 300 0,'0'0'139'0,"0"0"-60"15,0 0 16-15,0 0-4 16,0 0-41-16,0 0 18 15,-83 7-47-15,59 12 9 16,-1 5 22-16,2 9-7 16,4-1-42-16,7-2 3 15,9-4 13-15,3-6-10 16,0-5-8-16,17-9-1 16,6-6-10-16,4-3 2 0,3-21 8 15,0-11 6-15,-3-6 23 16,-6-5-15-16,-5-2-1 15,-4 1-4-15,-6 3 3 16,-3 5-3-16,-3 4-1 16,0 5 11-16,0 2-14 15,0 8 7-15,-4 4-5 16,-1 10 3-16,4 6 1 16,1 0 1-16,0 0-12 15,0 9-3-15,0 12 3 0,0 5 5 16,0 4-2-1,7 2-1-15,8 2-1 0,-2-3 0 16,4-3 2-16,-2-4-3 16,-4-3 0-16,-1-4 2 15,-4-2-2-15,-2-6-6 16,-1-2-4-16,-1 0-19 16,-1-4-4-16,-1 0-22 15,0-2-41-15,3-1-35 16,0 0-61-16,0 0 0 15,3-8 37-15</inkml:trace>
  <inkml:trace contextRef="#ctx0" brushRef="#br1" timeOffset="112909.37">15737 1139 245 0,'0'0'142'16,"0"0"-13"-16,0 0 14 0,0 0-45 15,0 0-11-15,17 80-20 16,-15-59-7-16,-1-4-7 15,-1-4-25-15,2-7-23 16,-2-6-5-16,0 0-29 16,0-11-87-16,0-13-60 15,0-7-107 1</inkml:trace>
  <inkml:trace contextRef="#ctx0" brushRef="#br1" timeOffset="113060.14">15710 990 255 0,'0'0'351'0,"0"0"-340"16,0 0 35-16,0 0 7 15,0 0-31-15,0 0-22 16,86 10-83-16,-72-10-124 16</inkml:trace>
  <inkml:trace contextRef="#ctx0" brushRef="#br1" timeOffset="113559.08">15908 1101 394 0,'0'0'75'16,"0"0"11"-16,0 0 37 16,0 0-61-16,0 0 9 15,0 0 7-15,-15 0-30 0,9 0 2 16,0 0-4-16,-2 0-3 15,-5 0-23 1,1 2-3-16,-2 10-3 0,1 3-12 16,2 0-2-16,3 2 0 15,5-5 0-15,3 1-8 16,0-1-15-16,9-2-2 16,11-3-13-16,0 0 12 15,-2-3-4-15,0 2 15 16,-4 0-8-16,-4 1 20 15,-6 4-8-15,-2 3 11 16,-2 2 3 0,0-2 3-16,-9-3-2 0,-4-3-4 0,-2-5-80 15,-2-3-98 1,1 0-17-16,3-13-249 0</inkml:trace>
  <inkml:trace contextRef="#ctx0" brushRef="#br1" timeOffset="113789.65">15902 821 542 0,'0'0'79'0,"0"0"-10"16,26 80 54-16,-13-29-52 15,-1 6 6-15,0 0-31 16,0-3-11-16,-2-10-16 15,-2-13-18-15,-1-9-1 0,-4-9-15 16,-2-6-30-16,-1-7-80 16,0 0-116-16</inkml:trace>
  <inkml:trace contextRef="#ctx0" brushRef="#br1" timeOffset="114491.54">15942 1126 17 0,'0'0'594'16,"0"0"-584"-16,0 0 114 16,0 0-3-16,86-5-31 15,-60-1-49-15,0 4-20 0,-2 1-18 16,-8-1 2 0,-3 2-5-16,-7 0-1 0,-3 0-9 15,-1 0 7-15,-2 0 1 16,0 0 2-16,0 0 0 15,0 0 3-15,0 0 2 16,-5 0-3-16,-4 9 2 16,-1 2-8-16,0 6 5 15,-1 3-1-15,1 1 9 16,2 3-9-16,5-3 2 16,2-4-2-16,1-4 1 15,0-6-2-15,3-6-9 16,6-1 8-16,4 0-3 0,1-11 5 15,-1-10 22 1,0-4-4-16,-1 3-2 16,-3 4-5-16,-3 7-10 0,-3 5-1 15,-1 6 0-15,-2 0 6 16,0 0-6-16,1 1 0 16,1 15 0-16,-1 1 5 15,2 0 0-15,3-6-3 16,-3-6-2-16,0-2 0 15,0-3 0-15,0 0-1 16,0 0 1-16,0 0 0 16,2-7 0-16,-1-5 0 15,2-1 6-15,-2 0-3 16,1 2 1-16,1 0-4 0,-2 1 0 16,1 1 0-1,1 3 0-15,-3 1-7 0,1 2 1 16,4 2-4-16,1 1 0 15,2 0 2-15,3 0 3 16,-1 1 5-16,-1 12-2 16,1 1 5-16,-5 4 0 15,-2 2 15-15,-1 0-14 16,-4-1-2 0,-1-1-1-16,0-4 3 0,0-3-8 15,0-5 4-15,0-5-29 16,-3-1-40-16,0 0-59 0,0-5-156 15,3-9-160-15</inkml:trace>
  <inkml:trace contextRef="#ctx0" brushRef="#br1" timeOffset="114793.25">16481 1080 572 0,'0'0'140'0,"0"0"-27"16,0 0-23-16,0 0-48 15,0 0 32-15,0 0 16 0,-49 80-57 16,37-58-6 0,6-3 9-16,1-4-26 0,5-1-7 15,0-4-4-15,2-3 1 16,10-4-19-16,6-3 0 15,-2 0-16-15,4 0-4 16,-3-8-9 0,-3-1-54-16,-5 3-49 0,0 2 1 15,-5 2-51-15,-2 2-84 16</inkml:trace>
  <inkml:trace contextRef="#ctx0" brushRef="#br1" timeOffset="115144.64">16542 1239 314 0,'0'0'161'0,"0"0"-67"0,0 0 2 16,0 0-7 0,0 0 12-16,0 0-11 0,35-37-38 15,-19 19-36-15,4-2-5 16,2-2 18-16,0 0-21 16,0-1-4-16,-5 4 0 15,-4 0-2-15,-7 5-1 16,-6 4-1-16,0 3 2 15,0 5 5-15,-4 2-6 16,-10 0 2-16,-2 2-3 16,-3 19-1-16,-1 6 1 15,1 7 9-15,5 3 2 16,5-3-9-16,8-5 6 0,1-6-1 16,0-7-7-16,7-8-2 15,10-3 0-15,2-5-3 16,2 0-2-16,-2-11 3 15,-4-6-7-15,-1 2-41 16,-7-2-85-16,-5 4-172 16,-2 5-22-16</inkml:trace>
  <inkml:trace contextRef="#ctx0" brushRef="#br1" timeOffset="115517.55">16502 1049 214 0,'0'0'314'0,"0"0"-233"0,0 0 68 0,0 0-55 0,0 0-41 15,0 0-1-15,-18 5-20 16,11-1-11-16,-1 3-11 15,2 4-10-15,-1 4-22 16,4 4-94-16,0 1-92 16,3-3-277-16</inkml:trace>
  <inkml:trace contextRef="#ctx0" brushRef="#br1" timeOffset="143984.63">16693 7907 87 0,'0'0'6'0,"0"0"1"0,0 0-1 15,0 0-6-15,0 0-2 16,0 0-74-16</inkml:trace>
  <inkml:trace contextRef="#ctx0" brushRef="#br1" timeOffset="169447.14">18565 9395 218 0,'0'0'101'0,"0"0"-68"16,0 0 6-1,0 0 4-15,0 0 3 0,0 0-8 16,0 0-21 0,0-7 3-16,0 7 5 0,0 0 8 15,0 0 18-15,0 0-13 16,0 1-15-16,-6 10-14 16,-5 7 1-16,-2 4 0 15,-4 5-6-15,-3 5 3 16,-2 2-3-16,-4 0 0 15,1 3 4-15,-2-1 7 16,2 0-7-16,-1-1-4 16,3-1-1-16,3 0 0 0,5 1-1 15,6 3 3 1,5 2-5-16,4 2 0 16,0 3 0-16,12 4 1 0,3 1-1 15,4 2-1-15,-4 4 1 16,1 1 3-16,-3 1-3 15,-2-3 0-15,-2-4 0 16,2-5 0 0,0-2 0-16,0-2-2 0,0 2 2 15,0 1 2-15,3-2-2 16,2-1 0-16,-1-2 1 16,5-6 0-16,2-1 1 15,-1-4 4-15,4-5-4 0,2-5 2 16,3-3 2-1,1-1 3-15,1-2 2 0,2 0 2 16,2-2-3-16,1 0 0 16,2-3-9-16,-3 1 5 15,1 0-3-15,0-2 3 16,5-3-5-16,-2 2-1 16,2-5 8-16,1-1-8 15,-2 0 3-15,-2 0 0 16,0-7-1-16,-1-2-1 15,2-2-1-15,5-1-2 16,0 1 1-16,7-1 1 16,3-1 0-16,2 1 5 15,3 0-3-15,1 1-2 0,2 2 3 16,-1-2 0 0,-1 0 0-16,2 1 2 0,-2-3 0 15,0-1-2-15,2-1 0 16,0-4 6-16,2-1-1 15,5 2-5-15,0 0-1 16,1-1-2 0,-2 2 6-16,-3-2-12 0,-2-4 8 15,2 0-3-15,1-5 2 16,1 3 2-16,-2-5 0 0,-3 3-3 16,-3 1 1-1,-5 0-1-15,2 0 1 16,-4 4 0-16,1 3 0 15,-4-2-1-15,-3 3 5 0,-2-2-9 16,-2 4 4-16,-3-2-1 16,2-1 1-16,3 1 0 15,0-1 2-15,1 0-2 16,-3-1 0-16,0-1-2 16,-4 5-1-1,0-2 3-15,0 1-1 0,1-1 1 16,0-2 3-16,2-3-3 15,3 1 0-15,-2-5-3 16,3-1 3-16,-2-1-1 16,-1-1 0-16,0-2 1 15,1 1 0-15,2-3 0 16,-1-1 0-16,2-1 0 0,1-1 0 16,3 0 1-16,-1-1 1 15,-2 0-2-15,1-3 0 16,-1 0 0-16,1-1 0 15,2-1 2-15,-3 4-2 16,1 1-2-16,-4-2 0 16,-2 2 2-16,-1-3 0 15,-2 0-6-15,0 0 5 16,-1-1 2-16,0 1 1 16,-1-1-2-16,1-2 0 15,-1-1-2-15,-1-1 6 16,-2-6-3-16,-1 0-1 0,0-3-3 15,-1-1 2 1,1-1 2-16,-1 2-1 0,-2-1 0 16,1-2 2-16,-2 1 0 15,-1 3-2-15,-3-2 0 16,-1 6 2-16,-1 0-2 16,0 1 0-16,0-2 0 15,0-3 5-15,1 0-5 16,0 0-2-16,1 2 2 15,-1 1 0-15,1 1 0 16,1 1 0-16,-1 4 0 16,1 1 2-16,-2 2-2 15,-1 3 3-15,-4 0 0 0,4 0-2 16,-2-1-1 0,2-2 0-16,0-3-3 0,-2 0-1 15,-1-4 4 1,-6 5 0-16,1 1 6 0,-2 4-6 15,-2 5-2-15,-3 0 2 16,-5 3 2-16,-1 1 8 16,-1-1-3-16,-1-1 5 15,1-1-7-15,-2-3 1 16,0-1-4-16,0 0 0 16,0-1 0-16,0 4 2 15,0-1-3-15,-3 1 2 16,-8 1 1-16,-1 3-4 15,-3-1 0-15,-2 1 0 0,-2-2 0 16,-1-7 2-16,-1-1 1 16,0-3-3-16,2 0 0 15,2 6-6-15,1 3 11 16,1 4-5-16,1 2 0 16,1 4 0-16,-3 4 0 15,3 3 1-15,0 2-1 16,0 3 0-16,-1-1 3 15,1 1-3-15,-1-2-1 16,-2 0 1-16,2-1 0 0,0 0 1 16,0 2-1-1,1 2 1-15,1 3-1 16,-3 1-1-16,3 1 1 16,0 3 1-16,-4-1 0 0,2 3-1 15,-2-1 0-15,-1 1 0 16,3 0 0-16,-2-1 2 15,2 1-2-15,-1 1-1 16,-2 0 1-16,2 0 2 16,-2 0-1-16,0 0-1 15,-4 1 0-15,-1 6 0 16,1-1 0-16,1 1 0 16,0 0 0-16,-1-1 6 15,1 2-6-15,1 0 1 16,1 1-1-16,3-1 0 0,2 0 0 15,-1-3-1-15,2 1 0 16,-1-1 0-16,-1 5 1 16,-3-1-1-16,-1 3 1 15,-5 2 0-15,-3-1 0 16,-3 1 0-16,-2 2 0 16,-3 2 0-16,-2 0 0 15,-2 2 4-15,-1 0-4 16,-4-3-2-16,0 1 2 15,-5-1 0-15,2 1 0 16,-2 1-1-16,2 1 0 16,0 2-2-16,-1 2 3 0,0-3 0 15,2 1-1 1,0-4-1-16,3 0 2 0,5-2 1 16,2-2 0-16,6 0-1 15,0 0 0-15,6-3 0 16,-1 2 1-16,2-2-1 15,2 2 0-15,-1 1-1 16,1 0 1-16,3 2 0 16,-2-1 0-16,0 1-4 15,3-1 4-15,0 0-3 16,-2-1-3-16,0-2 5 16,0 2 1-16,0 0-3 15,0 1-2-15,-1-1 4 0,0 0 1 16,1 1-1-1,-3 0 0-15,-1 4-2 16,-1 1 0-16,-1 3-2 16,-3-1 5-16,-3 2 1 0,-1 3-1 15,-6 1-7-15,-5 2 3 16,-3 2-4-16,-4 2 6 16,1 0-1-16,-1 3-1 15,3-1-1-15,3-2-7 16,1 0 12-16,-2-2-9 15,1 0 1-15,0 0 7 16,-3-1-8-16,-1 3 9 16,0 1-6-16,-1 2 1 15,-3-1-2-15,2 1 4 16,1-3 3-16,-1-2 0 16,0 1 1-16,0-4 0 15,-2 1-1-15,2 0-6 0,1-1 0 16,3 3-1-1,-1-3 4-15,4-1 1 0,-1 1 2 16,0-2-1-16,-1-2-1 16,1 0 1-16,3 1 1 15,2-2-2-15,4-2-2 16,3 0-10-16,1 0 7 16,2 1-8-16,1-4 5 15,-2 1 1-15,3-2 5 16,-1 2 4-16,-1-1 0 15,2 0-3-15,-1 2 2 16,0-1-1-16,-1 2-1 0,1 0 0 16,-1-1 1-16,-1-1-3 15,1 0 4-15,1-1 2 16,-1 1-1-16,1 0 0 16,-2 0-1-16,0 4 0 15,-1 0-20-15,-2 3 16 16,1-1-1-16,-2 2 3 15,-2 2-3-15,1 1 3 16,1 0 3-16,0-1-3 16,0-1 3-16,3 1 0 0,-1 0 0 15,1 1 0-15,0-2 0 16,-1 1 0-16,1-2 0 16,-1-1 0-16,-1-1-1 15,-1-4-5-15,2-4 4 16,3-1-6-16,3-1 0 15,3-3 2-15,5-1 4 16,3 0 0-16,2 3 1 16,3 2 1-16,0 1-2 15,1 1 0-15,0-5 2 16,2-4-1-16,0-3 2 16,1-2-1-16,2-2 1 15,-2 0-2-15,2 0 2 0,0-1-1 16,-3 3 0-1,0-1 0-15,-3 0-5 16,0 2 3-16,-2 1-1 0,-3 3-4 16,-2 0-1-1,-1 3-5-15,0-2 4 0,1-2-4 16,5-3-14-16,4-2-50 16,5-4-82-16</inkml:trace>
  <inkml:trace contextRef="#ctx0" brushRef="#br1" timeOffset="173098.37">17915 11318 9 0,'0'0'79'0,"0"0"-20"16,0 0 8-16,0 0 18 16,0 0-16-16,0 0-39 15,0 0 9-15,0-6-11 16,0 6 1-16,0 0-9 16,0 0-7-16,0-1-5 15,0-1-8-15,3-2 5 16,3-2 4-16,4-1 9 15,8-6 5-15,-1-1 4 16,3-2-3-16,3-1-1 0,-4 0-2 16,5-1 12-1,0-3 5-15,3 2 8 0,-2-1-20 16,-2 2 11-16,0 3-5 16,0-1 0-16,0-1-9 15,0 3-11-15,3-4 4 16,-1 1-6-16,2-3 4 15,-1 0-6-15,1 2-5 16,-2 0-1-16,-2 1-1 16,-1 2 2-16,1 0 3 0,-4 1-2 15,2-2 7 1,0 0 1-16,2-6 4 0,0-1-6 16,4 0 15-1,0-1-8-15,1 0-8 0,1 0-1 16,-3 2-5-16,3 2 0 15,-4 0 1-15,1 0-1 16,-1 1-3-16,0 0 0 16,-1 1 0-16,-1-2 6 15,0 0-2-15,3 0-4 16,-2 1 6-16,1-3-1 16,2 0 4-16,-2 0 0 15,4-1-1-15,-3 0 4 0,1-1-8 16,0 1-3-16,-2 3 3 15,-2 1-2-15,-2 2 0 16,-1 0 0-16,2 0 1 16,0-2-3-16,2-4 1 15,1 0 0-15,0 1 0 16,1-3 2-16,1-2 0 16,1 4 0-16,0-1-3 15,-1 1 0-15,-1 4 1 16,-1-1 0-16,-2 0-1 15,-3 3 0-15,3-1 1 16,-5-1-1-16,1 1 0 16,0 0 0-16,-1-3 1 15,5-1 0-15,-3 0-1 16,2-1 1-16,0 2 0 16,2-2-1-16,-2-1 2 0,4 1-1 15,2-3 1-15,-1 2-2 16,1 1 0-16,0 1 1 15,-2 4-1-15,-1 1 1 16,-5 2-1-16,0 1-1 16,1 1 1-16,-4-1 1 15,0-2-1-15,-2 0 0 16,3-2 1-16,2-3 0 16,2-3 3-16,3-5 2 15,5 1-1-15,5-4-2 16,2 3-1-16,0 1-2 15,5 0 2-15,-3 1-1 16,-2 2-1-16,-1 1-7 0,-5 6 7 16,-5 4-2-16,-6 2 2 15,-4 5 0-15,-2 0-1 16,-3 0 4-16,2-1-5 16,-1-3 2-16,4-1 0 15,4-5 2 1,4-6-1-16,6-1 13 0,5-3-8 15,3-2-4-15,2 1 9 16,-1 0-7-16,0 2-4 16,-3 3 0-16,-5 4 0 15,-1 1 0-15,-5 1 0 0,-3 0 1 16,-5 2 0 0,-1 0-1-16,-4 0 0 0,3-5 3 15,2-7-2-15,5-4 3 16,3 0-2-16,3-2 1 15,2 3 4-15,3 0-5 16,-3 3 1-16,0 3-2 16,-5 2-1-16,-2 2 0 15,0 0 0-15,-2 0-1 16,0-2 1-16,5-7 5 0,4-3-4 16,4-5-1-1,9-1 10-15,2 0-7 0,4-2 8 16,-1 5-9-1,-2 1 3-15,-4 6-1 0,-6 5-4 16,-5 3-3-16,-4 2 3 16,0 1 0-16,-2-1 1 15,2-3 0-15,3-4 3 16,2-5 7-16,4-4-1 16,2-4-4-16,3 0 5 15,3-2 2-15,-4 2-11 16,2 2 4-16,-5 3-3 15,-3 2-1-15,-4 3-2 16,-2 2 3-16,-2 1-3 16,-4 1 0-16,2-1 0 15,3-5 0-15,3-2 3 16,4-6 2-16,2-2 3 0,1-4 0 16,2 0-1-16,0-1-1 15,1 3-3-15,2 7-1 16,-2 2 1-1,-1 7-1-15,-2 2-2 0,-3-1 0 16,-4 4-2-16,0-2 2 16,-3-4 0-16,7-6 3 15,5-8-2-15,5-7 13 16,6-3-8-16,8-2 1 16,3-1-7-16,4-1 6 0,-3 3-1 15,-2 3-2 1,-9 3-2-16,-2 4 0 0,-6 4-1 15,-3 1 0-15,-5 3 0 16,-5 2 2-16,-5-1 2 16,2-2-4-16,-2-3 0 15,5-5 0-15,5-4 2 16,5-2-2-16,2-1 0 16,8-4 1-16,8 1 2 15,9-5-1-15,8 0-1 16,3 1-1-16,-4 3 0 15,2 0-1-15,-2 5-2 16,-6 4 1-16,-7 4 2 16,-9 6 8-16,-13 11-6 15,-10 4-1-15,-10 5 0 16,-5 7 6-16,-7 1-2 0,0 2 5 16,-5 4-3-16,1-3 1 15,6-8 1-15,7-7-5 16,11-12 1-1,7-8-5-15,5 0 1 0,0 2-1 16,-5 8 0-16,-8 8-1 16,-9 9 2-16,-9 10-2 15,-7 2 0-15,-1 0 1 16,0 0 0-16,-7 7 0 16,-14 9-7-16,-1 4-39 15,1-3-45-15,8-9-39 0,7-8-59 16,-2 0-233-16</inkml:trace>
  <inkml:trace contextRef="#ctx0" brushRef="#br1" timeOffset="184664.13">21411 11572 128 0,'0'0'51'0,"0"0"-23"0,0 0 19 16,0 0-19-16,0 0-1 15,0 0 7-15,0 0-6 16,6-7 2-16,-6 7 4 15,0 0-13-15,0 0-4 16,0 0-9-16,0 0-7 16,0 0 0-16,-2 0-1 15,1 0-1-15,-4 0 0 16,2 3 1-16,-2 2 0 16,-1 0-2-16,2-1 2 15,-3 3 0-15,1-3 2 0,-3 2-2 16,1 3 0-1,-4-2 1-15,0 1-1 0,-1 4 1 16,-1 0 2-16,1 2-1 16,-3 4-1-16,-2 4 3 15,1 3-3-15,-3 6 0 16,-4 4 0-16,-2-1-1 16,-2 4 2-16,-1-3-2 15,1 1 0-15,1-2 0 16,0 0 2-16,4-2 9 15,5 0-4-15,0-1-7 16,6 3 4-16,2-1-4 16,4 1 4-16,2 1 1 15,4 2 2-15,0-3-3 16,7-2 1-16,12-3-1 0,1-1-1 16,5-1-1-16,2-7 0 15,2 0 0-15,3-1 1 16,-1-5-1-16,2 1 12 15,1-1 0-15,0-1-6 16,2 1-6-16,0-2 12 16,1 0-8-16,-1-1-6 15,0 0 4-15,-1-2-1 16,0 1 4-16,1 0-5 16,1-2 1-16,4-1 3 15,3 0 2-15,3-4-6 16,2-3 4-16,0 0-3 15,-3-6 7-15,-1-6 5 16,-2-4-14-16,-1 3 2 16,4 1-3-16,-1 8 5 15,4 4-5-15,1 1 5 0,-1 19 0 16,0 2-5-16,-4 1 0 16,2 1-1-16,-2-3 1 15,3-1 0-15,-2-3 0 16,0-6 1-16,-2-4 4 15,-2-2-5-15,-2-5 0 16,-3 0 0-16,-3-3 0 16,-1-10 0-16,0-2 3 15,-3-1-1-15,-2-1 0 16,-1 5-1-16,-3-1 5 0,-5 6-6 16,-1-1-4-1,-3 6 4-15,0 0 0 0,-1-1 1 16,3 3-1-16,-2 0-1 15,3-1 1-15,3-1-1 16,0 0 1-16,1-4 1 16,4-3 0-16,-1-4 2 15,3-3 1-15,2-2 7 16,1-3-2-16,2-1-1 16,3 0-3-16,1-1 1 15,4-2-4-15,-1-1 1 0,0 1-2 16,1-2 3-1,-1 4-3-15,0 1-1 0,-1 0 1 16,0 0 2-16,2 2-3 16,3 1 1-16,0 4 1 15,4-1-1-15,3 3 1 16,0 2 2-16,4-1-1 16,3 1-3-16,5 0 3 15,3-3-2-15,3 0 4 16,2-6-5-16,-3-3-4 15,3-3 2-15,1-5 2 16,-1 3 1-16,-1 1 3 16,-2 0-4-16,-8 1-5 0,-2 1 5 15,-4 1 1-15,-6 3 2 16,-6 4-2-16,-5 4-1 16,-6 6 0-16,-2 4 0 15,-6 3 3-15,-2 0-4 16,-1 0 1-16,0 0-2 15,1 7 2-15,2-3-1 16,4 0 2-16,3-4-2 16,2 0 1-16,8 0 0 15,4-12 1-15,1-2 1 16,5-7-1-16,-1-2-2 16,1-1 1-16,-1 0-3 15,-6 5 3-15,2 3 0 16,-5 6 0-16,-1 7 0 15,0 3 0-15,-3 0 2 0,-1 0-2 16,1 0-5-16,2 0 5 16,-1 0 1-1,2-6 1-15,1-2-2 0,2-2 1 16,1-2 1-16,0 2-2 16,2 0 3-16,-2 5 4 15,2 3-7-15,-2 2 6 16,-2 0-3-16,-4 4 0 15,2 10-3-15,-4 3 4 16,4 1 2-16,2-5-6 16,2-2 7-16,2-6-7 15,-1-5 0-15,0 0 2 0,-4-8-1 16,-1-4 0 0,-4-1 0-16,-2 0 6 0,2 1-3 15,-1-1 7 1,-1 4-2-16,1-2-5 0,-1 6-2 15,-3 0 0 1,1 1 0-16,1 0-2 0,-1-2-2 16,2-2 2-16,1-4 6 15,3-7-4-15,2-5 1 16,3-6 2-16,2-2 1 16,3-4 0-16,1 1-2 15,-2 0-2-15,0-1 0 0,-4 3 3 16,-1-4-2-1,1-1-1-15,0-4-2 0,7-5 1 16,2-3 3-16,1 2-2 16,4-2-4-1,-3 5 2-15,-2 6 0 0,-5 7-3 16,-2 7 2-16,-3 7 1 16,-7 7 1-16,-1 6-1 15,-1 0 0-15,-4 1 0 16,0-3 1-16,2-6-1 15,0-6 2-15,0-11 0 16,4-8-2-16,5-10 0 16,3-9-1-16,2-3 6 15,0-2-10-15,-1 0 6 0,-6-4-2 16,-2-4 1 0,-7 0-7-16,-9 1-3 0,-7 5 6 15,-10 6 3-15,-2 6 1 16,-9 7 1-16,-18 6 6 15,-9 4 13-15,-8 5 3 16,-4 4-12-16,-8 2 7 16,-2 3-15-16,0 3 4 15,-3 2-2-15,-3 4 4 16,0 3-5-16,-4 3-2 16,-6 5-1-16,-7 1 2 15,-11 0-3-15,-5 0 0 16,-6 5-7-16,2 3-3 0,-1 2-1 15,-5 0 6 1,1 1 1-16,-2 0-2 0,2 2 6 16,4 2-2-16,6 2 3 15,5 3-1-15,6-2 0 16,4 0 0 0,11-4 0-16,9-2 0 0,12-4 0 15,7-5 0-15,8-3-2 16,4 0-3-16,6-1 1 15,3-13-7-15,6-5 2 16,3-4-4-16,5-6-4 16,2-2-1-16,1 0 4 15,-1 0 11-15,-3 0 3 16,0 2-1-16,-3-3 1 16,-2 1 0-16,-2 0 0 0,-4-1 3 15,-1 1-3-15,-4 0 0 16,-2 2 1-16,-3 4 5 15,3 1 5-15,-1 1-10 16,4-1 2-16,-1 2 7 16,1 0 0-16,-1-3-7 15,1 2-2-15,-2-5 1 16,-2 2-1-16,-1-3 0 16,-4 2-1-16,-1 1 0 15,-2 0 0-15,-5 4 1 16,-2 2-1-16,0 3 3 0,-4 5 1 15,-1 6-4-15,-9 4 0 16,-3 2 0-16,0 0 0 16,1 8 0-16,6 3 2 15,4 3-2 1,0 0-3-16,5 4 0 0,-2 2 6 16,2 3-3-16,1 2 0 15,2 0-1-15,1 2 1 16,0-1-3-16,3-2 3 15,-2-2-1-15,0-3 0 16,2 2 1-16,-1-4 1 16,1-2 6-16,0-1-7 15,1-1-2-15,-3 1-1 0,1 1 3 16,3 1 0-16,-1 1-1 16,1 6 1-16,1 4 0 15,-2 5 0-15,-3 9 3 16,2-1-3-16,0 5-5 15,-2-2 1-15,-2 3 4 16,-1-1-10-16,1 1 9 16,1-4-3-16,3 0 3 15,2-3-1-15,0-4 2 16,1-3-1-16,-2-2 1 16,0-3 0-16,-2-1 1 15,1-2-1-15,0-1 0 16,1 0-1-16,-2 1 1 15,-2 1 1-15,-2 1-1 16,-4 1 0-16,0 0-1 0,0-5 1 16,-1-2 0-16,3-6 5 15,1-1-5-15,-1-3-1 16,1-1 1 0,-3 1-1-16,2 3 1 0,-3 2 0 15,-1 4 1-15,-3 4 0 16,-7 2-2-16,2 5 0 15,-5 4 1-15,-1 3 1 16,1 3-1-16,-1-1 0 16,-2-2 0-16,2-4-1 15,3-5-1-15,3-5 4 0,4-6-2 16,5-5 0 0,4-1 0-16,-1 0-1 0,6 1 2 15,1 3 3-15,1 1-4 16,4 4 1-16,4 3-4 15,3 0 3-15,5 0-1 16,7-2-1-16,3 0 2 16,6 2-4-16,3-2 3 15,0 2-3-15,0 0 2 16,0 0-2-16,0 0 4 16,0-3-3-16,2-4 4 15,-2 0-1-15,0-1 0 16,0 2 2-16,0 3-2 0,-11 0 1 15,-5 1 1-15,-7-1-2 16,-2-1 1-16,-5-1 0 16,-7 0 0-16,-5-4 0 15,-7-1 6-15,-2-2-7 16,0-2 1-16,1-2 5 16,5 0-4-16,3-2 1 15,10 4-3-15,5-3 8 16,6 1-3-16,3 2-3 15,3-3-2-15,3-1 0 16,6 0 0-16,3-5 1 16,3 1-2-16,0-1 3 15,0 0 0-15,0 0-2 0,-3 0 0 16,0 0 9-16,-2 0-9 16,-2-6 2-16,3 1-1 15,1 0 0-15,0 1 1 16,-2 2-2-16,2 0-1 15,-1 2 1-15,-1 0 0 16,1 0-13-16,1 10-35 16,3 7-27-16,0 3-29 15,3-3-49-15,13-6-149 16</inkml:trace>
  <inkml:trace contextRef="#ctx0" brushRef="#br1" timeOffset="189281.84">24802 10213 117 0,'0'0'18'0,"0"0"-4"0,0 0 23 0,0 0-11 16,0 0 11-16,0 0 10 15,0 0-1-15,-54-11-17 16,50 11-2-16,-1 0 10 16,2 0-7-16,2 0-9 15,-1 0-7-15,1 0-5 16,-1 0 0-16,0 0-5 16,-4 0-1-16,0 0-2 15,-5 6 1-15,-1 8-1 16,-5 0 1-16,-1 3-1 15,-3 1 2-15,-4 3 6 0,0 2 2 16,-2-1 3-16,3 4-7 16,-3-1 5-1,0 0-3-15,2 1-5 0,1-2 11 16,3 2-6-16,-1-2 5 16,1 5-5-16,0 2 2 15,-1 3-3-15,-2 7 2 16,-4 2 2-16,-4 2-12 15,-1 2 0-15,-1 1 3 16,4 0-3-16,0-1 0 16,2 1 0-16,1-4 0 0,2-2-2 15,2-1 2 1,-1-5 3-16,4-1-1 0,0-4-2 16,1-2 0-16,3 1-2 15,-1-3 6-15,2-1-5 16,2-3 1-1,1-5-2-15,-2-3 2 0,4-6 1 16,1-3 0-16,-3-3 0 16,0-3 1-16,-6 0 3 15,-2 0-5-15,-5-9-1 16,-6-3 1-16,-3 0 0 16,-8 5 1-16,-1 6 1 15,-8 1 2-15,-3 1-4 0,-3 16-2 16,-2 8 0-16,1 2 2 15,-1 6 0-15,4 2 1 16,3 2-1-16,3 0-1 16,6 2 1-16,7 1-3 15,6-4 3 1,9 3 0-16,2-5 0 0,6 3-1 16,2 0 0-16,0 1 1 15,-3 3 0-15,-2 1 0 16,0 4 0-16,0 0 0 15,-4 4 0-15,4-3-1 16,-4-2 2-16,3-4 4 16,2-4 0-16,-2 0-5 15,7-4 1-15,-1-1 4 16,1-1-4-16,3 3-1 16,-1 3 3-16,3 4-2 0,4 5 0 15,-1 5 5-15,2 2-4 16,0-2 6-1,0 0-2-15,12-2-4 0,8-5 1 16,1-5 1-16,7-9 5 16,5-6-4-16,9-8-1 15,6-11 4-15,7-5-1 16,4 0-6-16,6-9 2 16,-1-8 3-16,3-2-6 15,3 0 1-15,3 2-1 16,3 0 0-16,3 6 0 15,-2 6 0-15,0 5 3 0,-7 5-3 16,-3 16 0-16,0 5 0 16,-4 3 1-1,-2-2 2-15,0-5-3 0,0-4 0 16,3-2 1-16,-2-5 2 16,-1-2-3-16,-3-4 1 15,-6-4-1-15,0 1 6 16,1 0 7-16,-4 3 0 15,2 6-4-15,-2 3 2 16,-3 6 1-16,2 0-6 16,-2-1 6-16,3-6-1 15,2-6-7-15,7-7 0 0,5 0 1 16,7-13-4-16,5-10 1 16,5-1-2-16,5-5 0 15,11 3 0-15,4 2 1 16,0-1-1-16,3 8-2 15,-1 1-3-15,3 2 5 16,1 0 0-16,1-2 0 16,1-2 0-16,1-4 3 15,2-4-3-15,8-4 3 16,3-2-1-16,3-5-2 16,3-1-4-16,-4 1 4 15,-3 0 0-15,-6 5 2 16,-5 2-2-16,-5 2-4 0,-5 2 4 15,-2-1 5-15,4-1-5 16,1-3 0-16,2-4 2 16,0 1-2-16,1-3 0 15,-5-2-3-15,1 0 3 16,-5 1 0-16,-4 3 3 16,-9 5-4-16,-5 6 1 15,-5 4 0-15,-7 6 3 16,-5 4-3-16,-2 3 0 15,-2 3 0-15,-1 1 2 16,1 3-2-16,-4 0 0 16,-2 0-5-16,-1 0 5 15,-5 0 0-15,5 0 0 0,1 0 0 16,4 0 3 0,2 0-2-16,3-11-1 0,4-8-1 15,2-5 1-15,2-5 0 16,0-5 4-16,-1-4-1 15,1-2-2-15,-5-8 3 16,-5 0 0-16,0 2 1 16,-4-1 0-16,0 8 13 15,-3 3-3-15,-7 4-4 16,-3 4-10-16,-6 2 9 16,-3 3-8-16,-4-1 1 15,-2-2 1-15,0-1 1 16,3-4 1-16,1-3-5 0,5-3 0 15,6-3-1-15,4-3 2 16,3 1-7-16,5-2 3 16,0 5 2-16,-5 0-1 15,-1 3 0-15,-6 3-2 16,-6-3 2-16,-2 2-1 16,-4-1 0-16,-3-3 2 15,-1-3 3-15,3-6-1 16,2-2-2-16,3-4 0 15,4 1 1-15,0 6 0 16,1 5-1-16,0 10 0 0,1 7 1 16,-3 4 0-1,-2 4-1-15,-4 4-2 0,-4-2 2 16,-6 0-2 0,-2-1-1-16,-1-2 1 0,-4 0 2 15,2-2 1-15,-3-1-1 16,4-3 0-1,-1 1 1-15,5-1-2 0,4 1 3 16,1-1-1-16,2-1-1 16,2-2 0-16,2-6 0 15,2-5 1-15,0-7-1 16,-3-9-7-16,-4-8 7 16,-4-8 0-16,-4-7-2 15,-7-4-9-15,0-6 9 16,-6 0-2-16,-3 1 4 15,-3 5 0-15,0 5 2 0,0 3 3 16,0-2-2-16,0-2 0 16,0-4 6-16,0-8-7 15,0-8-1-15,0-8-1 16,0-9 0-16,0-3-2 16,0 6 4-16,-2 11-2 15,-9 19 0-15,-9 14 0 16,-11 16 2-16,-11 11 5 15,-7 6-4-15,-7 8-3 16,-3 3-1-16,-2 4 1 16,-4 3-2-16,-3-1 3 15,-1 2-1-15,-1-1 0 16,3 1-1-16,3-2 0 0,0 3 1 16,-2 1-4-16,0 2 4 15,2 4 0-15,0 3 0 16,-1 3 0-16,2 0 0 15,0 0 0-15,1 13 0 16,0 1 2-16,4 5 1 16,7-1-6-16,4 2 3 15,5-1-1-15,4 2 1 16,5-2 0-16,2 1-2 16,0-2-2-16,-3 0-9 15,0-1 6-15,2-1 7 0,1-2-2 16,1 0 2-1,-1-1-1-15,1-2-2 0,-1-1 3 16,-2-1-3 0,-2 3 7-16,-1-1-4 0,-3 6 0 15,-2 3 0-15,-5 5-6 16,-7 10-1-16,-5 6-6 16,-9 6-10-16,-6 4 10 15,-9 1-2-15,-3-2 12 16,-3-4 2-16,0-3-1 15,-6-3 0-15,-6 0 2 16,0-3 2-16,1 2-2 16,1-5 0-16,-2 1 0 15,0 2 0-15,-5-2 3 0,-5 2-3 16,-4 1 1-16,-5 0 10 16,-9 3-11-16,0 1 8 15,0 1-8-15,-1 0 0 16,7 2 2-16,3-2-1 15,1 2 5-15,3 0-6 16,1 2 0-16,6 5 4 16,3-1-4-16,2 0 0 15,3-5 0-15,3-2-1 16,6-3 0-16,6-5 0 16,8 0-4-16,2-2 5 15,0-3 0-15,8-1-3 16,1-3 3-16,5-1 0 0,3-5 0 15,3 0 0-15,3-3 3 16,1-3 0-16,2 2-6 16,4 1 3-16,0 1 0 15,3 0 0-15,4-1 0 16,-1 1 5-16,5-1-5 16,4 1-5-16,0-3 5 15,2 3 0-15,2-1-2 16,1 1 2-16,1 0 2 15,3-2-2-15,2 0 0 16,1-3-6-16,1-1 6 16,0-3 1-16,-1-2 1 0,0 1-1 15,-3-2-1 1,1 0 0-16,-2 1 2 16,-3-1-1-16,-2 3-1 0,-1 2 0 15,-2-2-1 1,1 1 2-16,5 0 1 0,2-3 0 15,3-1-2-15,7-1 2 16,0-5-2-16,4 1 1 16,4 0 1-16,-1-2-1 15,2 0 7-15,0 0-5 16,0 0-1-16,2-2-2 16,-3-4 2-16,-1 1 1 15,2 0 0-15,-1 1 0 16,0 0 5-16,1 0-2 15,0-3-5-15,0 1-1 16,-1-2 0-16,3 1 1 0,-2 0-1 16,1-1 1-16,-1 1 4 15,0 2-5-15,2 2 0 16,-4-2 0-16,1 4-2 16,-2 0 2-16,0-1 2 15,3 2-1-15,0-1-1 16,1 1 3-16,-1 0-1 15,2 0-2-15,-2 0 0 16,0-1-1-16,-2 1 2 16,0-1-1-16,-3 1 0 0,2 0 0 15,-2 0 0 1,1 0 0-16,-2 0 0 16,2 0 3-16,-4 0-3 0,-1 0 0 15,0 2 0-15,-1 2 0 16,1 0-3-16,0-1 7 15,-1 0-3-15,5-1 0 16,2-2 5-16,2 0 3 16,2 0-3-16,1 0-3 15,1 0-3-15,0 0 0 16,0 0 0-16,0 0 0 16,-3 0 0-16,-2 2-1 15,-2 3 2-15,-2-1-2 16,-4 2 1-16,0-2 0 15,6-1 0-15,4-2 0 16,3-1 0-16,0 0-23 0,12-2-101 16,12-16-50-16,3-5-176 15</inkml:trace>
  <inkml:trace contextRef="#ctx0" brushRef="#br1" timeOffset="190882.99">21395 6511 577 0,'0'0'94'0,"0"0"-77"16,5-85 72-16,9 45-20 15,3 2-13-15,4-1-19 16,-1 2-4-16,-1 5 4 0,-4 7-18 15,-3 7-5-15,-8 10 1 16,-1 5-4-16,-3 3-8 16,0 0 17-16,2 14-9 15,-1 21 0-15,4 14-10 16,-1 7 2 0,1-3-3-16,-1-2 1 0,-1-9-1 15,-1-12 1-15,-1-8 0 16,1-11-1-16,-1-6-4 15,1-2-10-15,-2-3-30 16,0 0-69-16,0 0-233 16</inkml:trace>
  <inkml:trace contextRef="#ctx0" brushRef="#br1" timeOffset="191999.28">25595 8404 409 0,'0'0'45'0,"0"0"45"0,0 0-3 16,0 0-8-16,0 0-24 15,0 0-8-15,27-22-5 0,-16 19-8 16,2-1-5-16,1 0-7 16,2-1-11-16,-3 1-3 15,2 3-2-15,-4 1-3 16,-4 0 0-16,-1 0 0 15,0 1 9-15,-5 12 0 16,-1 5 1-16,0 6-7 16,-1 1 2-16,-12 4 0 15,-2-1-5-15,-3-3-3 16,3-2 5-16,2-2-5 16,3-2 0-16,3-3-1 15,4-3 1-15,3-3-2 0,0-4 0 16,0-2-6-1,9-3 7-15,8-1 2 0,2 0-1 16,0 0 8 0,-2 0 13-16,-6 0 7 0,-2 0 1 15,-2 0 3-15,-4 0-7 16,1 0-14-16,2 3 4 16,3 4-6-16,0 2-9 15,3-2 0-15,1-1-9 16,4-5-38-16,2-1-30 15,0-5-83-15,-4-10-178 16</inkml:trace>
  <inkml:trace contextRef="#ctx0" brushRef="#br1" timeOffset="192972.78">28627 8135 410 0,'0'0'164'0,"0"0"-116"0,0 0 67 0,0 0-30 0,0 0-38 16,0 0-8-1,7 0-5-15,-2 0 1 16,-1 0-5-16,2 0-11 0,3-2-1 16,2 2-3-16,-1 0 2 15,3 0-13-15,0 0 4 16,-3 0-8-16,2 5 0 16,-5 3 2-16,-2 3 1 15,-4 1-3-15,-1 0 4 16,0 3-1-16,-3 0 2 15,-12-1 5-15,-4-3 0 16,-2-1 3-16,5-3 9 16,-1-1-17-16,7-3 0 15,4-2 3-15,3 1-5 0,3-1-3 16,0 3-12-16,1 1-23 16,14 3 32-16,3-1 3 15,2 3 0-15,-1-1-2 16,-5 3-1-16,-3 0 3 15,-6 1 5-15,-5 2-5 16,0 1 2-16,-11 2 22 16,-11 0-3-16,-5-6 6 15,0-3-2-15,5-6-17 16,6-3-5-16,5 0-3 16,5 0-3-16,6-5-27 15,0-3-51-15,2 3-122 16,5 5-205-16</inkml:trace>
  <inkml:trace contextRef="#ctx0" brushRef="#br1" timeOffset="204335.19">17814 5005 424 0,'0'0'90'0,"0"0"-2"0,0 0-15 16,0 0-39-16,0 0 3 16,0 0 17-16,0 0-6 15,-2-2-10-15,2 2 2 16,0 0 4-16,-1 0-13 16,1 0 2-16,0 0-5 15,0 0-10-15,-2 0-2 0,2 2-1 16,-2 19 1-1,2 10-11-15,0 11-5 16,0 2 4-16,0 0-3 0,0 0 2 16,2-4-3-16,0-6 4 15,-2-7-4-15,0-9 0 16,0-8-1-16,0-5 1 16,0-5-3-16,0 0-3 15,-4-3-5-15,4-23 11 16,0-10 2-16,0-10 2 15,15 0-4-15,5 1-6 16,5 0 6-16,0 4-3 16,-1 9-4-16,-4 9-3 0,-4 10-5 15,-7 9-1-15,-3 1 4 16,-2 3-9-16,-1 0 20 16,-3 4 1-1,2 8 1-15,-2-2 4 0,0-2 3 16,0 1-1-16,0-1 8 15,-10-1-13-15,-1 3 10 16,-1-1-11-16,-1 4 7 16,2 3-8-16,2 1 0 15,4 3-1-15,3 1 2 16,2-3-2-16,0 1 2 16,3-4-1-16,9-4 0 15,0-1-3-15,2-2 3 16,-1-6 1-16,3-1 6 0,-3 1-6 15,0-2-1-15,0 0 3 16,-3 1-3 0,-1 0 0-16,0 2 0 0,-1 0-5 15,-2 2 1-15,0-3-26 16,-1 1-22-16,1-3-64 16,-1 0-60-16,-2-5-41 15,0-10-151-15</inkml:trace>
  <inkml:trace contextRef="#ctx0" brushRef="#br1" timeOffset="204580.36">18148 5082 441 0,'0'0'233'0,"0"0"-123"0,0 0-5 16,0 0-33-16,0 0-7 15,0 0-4-15,47 12-17 16,-30-9-13-16,-1-3-17 16,-1 0-9-16,-2 0-5 15,1 0-9-15,-1 0-28 16,-2 0-31-16,-1 0-66 16,-3 0-134-16,-7 1-134 15</inkml:trace>
  <inkml:trace contextRef="#ctx0" brushRef="#br1" timeOffset="204755.81">18142 5252 764 0,'0'0'139'16,"0"0"-40"-16,0 0-39 16,0 0-28-16,0 0-19 15,0 0 30-15,23 0-25 16,1 0-18-16,-1-2-2 15,2 1-33-15,-1 0-28 16,-3 1-81-16,-6 0-177 16</inkml:trace>
  <inkml:trace contextRef="#ctx0" brushRef="#br1" timeOffset="205482.56">18416 4946 536 0,'0'0'80'0,"0"0"73"16,0 0-52-16,0 0-46 15,0 0-17-15,0 0-3 16,11-2 9-16,-7 2-5 15,3 0 1-15,1 0 16 16,3-1-9-16,2-2-12 0,0 0-9 16,3 0-10-16,-2 1-4 15,1 2-8-15,-2-2-2 16,0 2 0-16,-3 0-2 16,-3 0 2-16,-2 0-2 15,-2 0-1-15,-2 0 1 16,-1 0 0-16,0 0 1 15,0 0 4-15,0 2-2 16,0 10 2-16,0 4 12 16,-9 5-12-16,-3-2-4 0,-1 1 2 15,1-3-2 1,0 0-1-16,2-3 0 0,4-3 1 16,-1-5-1-16,4-2 0 15,3-4 7-15,0 0-7 16,0 0 0-16,0 0-4 15,0 0 6-15,0 0-6 16,0 0 0-16,0 0 0 16,0 0-2-16,0 0 4 15,11 0 1-15,4 0 1 16,3 0 0-16,3 0-7 16,0 0 7-16,0 8 0 15,-1 6 1-15,-1 1-1 16,-6 5 0-16,-6 1 1 15,-5 2-1-15,-2 2 3 0,0-3 0 16,-14 0-1-16,-7-4 0 16,-2-2 0-16,-4-4 1 15,-3-3-3-15,2-3-2 16,2-5-5-16,2-1-3 16,3 0 3-16,8 0-31 15,4 0-16-15,5 0-21 16,4 0-60-16,0 0-244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36D8A-AB46-4028-86F0-58CF7E19560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285F8-7DE9-4D9D-889C-FAF2E06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4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85F8-7DE9-4D9D-889C-FAF2E068BA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6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11589572" cy="568787"/>
          </a:xfrm>
        </p:spPr>
        <p:txBody>
          <a:bodyPr/>
          <a:lstStyle>
            <a:lvl1pPr>
              <a:defRPr>
                <a:solidFill>
                  <a:srgbClr val="093552"/>
                </a:solidFill>
              </a:defRPr>
            </a:lvl1pPr>
          </a:lstStyle>
          <a:p>
            <a:r>
              <a:rPr lang="en-CH" noProof="0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23200" y="1073888"/>
            <a:ext cx="11589572" cy="5246230"/>
          </a:xfrm>
        </p:spPr>
        <p:txBody>
          <a:bodyPr/>
          <a:lstStyle>
            <a:lvl1pPr marL="252000" indent="-252000">
              <a:lnSpc>
                <a:spcPct val="100000"/>
              </a:lnSpc>
              <a:buClr>
                <a:srgbClr val="474798"/>
              </a:buClr>
              <a:defRPr lang="de-DE" sz="2400" kern="12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04000" indent="-252000">
              <a:lnSpc>
                <a:spcPct val="100000"/>
              </a:lnSpc>
              <a:defRPr/>
            </a:lvl2pPr>
          </a:lstStyle>
          <a:p>
            <a:pPr marL="216000" lvl="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CH" noProof="0"/>
              <a:t>Textmasterformat bearbeiten</a:t>
            </a:r>
          </a:p>
          <a:p>
            <a:pPr lvl="1"/>
            <a:r>
              <a:rPr lang="en-CH" noProof="0"/>
              <a:t>Zweite Ebene</a:t>
            </a:r>
          </a:p>
        </p:txBody>
      </p:sp>
      <p:sp>
        <p:nvSpPr>
          <p:cNvPr id="5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8982147" y="6340475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F2751-76B9-401A-A2A5-2E8CE7E721CF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6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687727" y="6340475"/>
            <a:ext cx="481654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Integrated Project 2024 - Introduction to Machine Learning &amp; K-Means Clustering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26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49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200" y="248400"/>
            <a:ext cx="11442325" cy="568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H" noProof="0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" y="1129420"/>
            <a:ext cx="11442327" cy="524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16000" lvl="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CH" noProof="0"/>
              <a:t>Mastertextformat bearbeiten</a:t>
            </a:r>
          </a:p>
          <a:p>
            <a:pPr marL="432000" lvl="1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CH" noProof="0"/>
              <a:t>zweite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8114" y="6391159"/>
            <a:ext cx="4955771" cy="3200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GB"/>
              <a:t>Integrated Project 2024 - Introduction to Machine Learning &amp; K-Means Clustering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2224" y="6391159"/>
            <a:ext cx="1133301" cy="3200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2F091A1F-B555-4B79-9520-7CFFE6B96FAA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656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rgbClr val="3A6FA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400" kern="1200" smtClean="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1pPr>
      <a:lvl2pPr marL="558900" indent="-3429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smtClean="0">
          <a:solidFill>
            <a:srgbClr val="00112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5A7BA8D-A2BA-495F-9E8F-6D6E3929E3E0}"/>
              </a:ext>
            </a:extLst>
          </p:cNvPr>
          <p:cNvSpPr/>
          <p:nvPr/>
        </p:nvSpPr>
        <p:spPr>
          <a:xfrm>
            <a:off x="303362" y="291320"/>
            <a:ext cx="9269846" cy="194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H" sz="2800">
                <a:solidFill>
                  <a:srgbClr val="093552"/>
                </a:solidFill>
                <a:latin typeface="Asap" panose="020F0504030202060203" pitchFamily="34" charset="0"/>
                <a:cs typeface="Calibri Light" panose="020F0302020204030204" pitchFamily="34" charset="0"/>
              </a:rPr>
              <a:t>INTEGRATED PROJECT – SUMMER 2024</a:t>
            </a:r>
          </a:p>
          <a:p>
            <a:pPr algn="l"/>
            <a:r>
              <a:rPr lang="en-CH" sz="24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 to Machine Learning &amp; K-Means Clustering</a:t>
            </a:r>
          </a:p>
          <a:p>
            <a:pPr algn="l"/>
            <a:endParaRPr lang="en-CH" sz="18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CH" sz="14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Team Arocha</a:t>
            </a:r>
          </a:p>
          <a:p>
            <a:pPr algn="l"/>
            <a:endParaRPr lang="en-CH" sz="14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CH" sz="14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CH" sz="14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CH" sz="14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CH" sz="18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6D074F-5723-4E3E-9714-3ADEC3C1B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5313"/>
            <a:ext cx="12192000" cy="31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3163911-5490-4AA7-A580-4DA289924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460" y="5962415"/>
            <a:ext cx="2808000" cy="418197"/>
          </a:xfrm>
          <a:prstGeom prst="rect">
            <a:avLst/>
          </a:prstGeom>
        </p:spPr>
      </p:pic>
      <p:sp>
        <p:nvSpPr>
          <p:cNvPr id="7" name="Rechteck 1">
            <a:extLst>
              <a:ext uri="{FF2B5EF4-FFF2-40B4-BE49-F238E27FC236}">
                <a16:creationId xmlns:a16="http://schemas.microsoft.com/office/drawing/2014/main" id="{29A3B4AC-E436-91D9-D7B1-D6C07FE93895}"/>
              </a:ext>
            </a:extLst>
          </p:cNvPr>
          <p:cNvSpPr/>
          <p:nvPr/>
        </p:nvSpPr>
        <p:spPr>
          <a:xfrm>
            <a:off x="308278" y="5300871"/>
            <a:ext cx="926984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l"/>
            <a:r>
              <a:rPr lang="en-CH" sz="20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Actuarial Science Program</a:t>
            </a:r>
            <a:endParaRPr lang="en-CH" sz="110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CH" sz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May 30, 2024</a:t>
            </a:r>
            <a:endParaRPr lang="en-CH" sz="18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2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E4AD-84A6-E5CF-8F7E-68A1073C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TABLE OF CONTENTS</a:t>
            </a:r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107B3-AF62-F759-B004-C68C392DA14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Integrated Project 2024 - Introduction to Machine Learning &amp; K-Means Clustering</a:t>
            </a:r>
            <a:endParaRPr lang="es-MX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A25F109-37DA-5FFE-EA34-E647BA811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35742"/>
              </p:ext>
            </p:extLst>
          </p:nvPr>
        </p:nvGraphicFramePr>
        <p:xfrm>
          <a:off x="884236" y="1621399"/>
          <a:ext cx="972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56341086"/>
                    </a:ext>
                  </a:extLst>
                </a:gridCol>
                <a:gridCol w="7793261">
                  <a:extLst>
                    <a:ext uri="{9D8B030D-6E8A-4147-A177-3AD203B41FA5}">
                      <a16:colId xmlns:a16="http://schemas.microsoft.com/office/drawing/2014/main" val="553713497"/>
                    </a:ext>
                  </a:extLst>
                </a:gridCol>
                <a:gridCol w="1206739">
                  <a:extLst>
                    <a:ext uri="{9D8B030D-6E8A-4147-A177-3AD203B41FA5}">
                      <a16:colId xmlns:a16="http://schemas.microsoft.com/office/drawing/2014/main" val="338412712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US" sz="3600" b="1" kern="1200" noProof="0">
                          <a:solidFill>
                            <a:srgbClr val="FF5800"/>
                          </a:solidFill>
                          <a:latin typeface="+mj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What is Data Science?</a:t>
                      </a:r>
                      <a:endParaRPr lang="en-US" sz="2000" b="0" kern="12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noProof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2033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CH" sz="3600" b="1" kern="1200" noProof="0">
                          <a:solidFill>
                            <a:srgbClr val="FF5800"/>
                          </a:solidFill>
                          <a:latin typeface="+mj-lt"/>
                          <a:ea typeface="+mn-ea"/>
                          <a:cs typeface="+mn-cs"/>
                        </a:rPr>
                        <a:t>02</a:t>
                      </a:r>
                      <a:endParaRPr lang="en-US" sz="3600" b="1" kern="1200" noProof="0">
                        <a:solidFill>
                          <a:srgbClr val="FF58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What is Machine Learning?</a:t>
                      </a:r>
                      <a:endParaRPr lang="en-US" sz="2000" b="0" kern="12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kern="1200" noProof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112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CH" sz="3600" b="1" kern="1200" noProof="0">
                          <a:solidFill>
                            <a:srgbClr val="FF5800"/>
                          </a:solidFill>
                          <a:latin typeface="+mj-lt"/>
                          <a:ea typeface="+mn-ea"/>
                          <a:cs typeface="+mn-cs"/>
                        </a:rPr>
                        <a:t>03</a:t>
                      </a:r>
                      <a:endParaRPr lang="en-US" sz="3600" b="1" kern="1200" noProof="0">
                        <a:solidFill>
                          <a:srgbClr val="FF58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O</a:t>
                      </a:r>
                      <a:r>
                        <a:rPr lang="en-GB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v</a:t>
                      </a:r>
                      <a:r>
                        <a:rPr lang="en-CH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erview of K-Means Clustering</a:t>
                      </a:r>
                      <a:endParaRPr lang="en-US" sz="2000" b="0" kern="12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noProof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2985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3600" b="1" kern="1200" noProof="0">
                        <a:solidFill>
                          <a:srgbClr val="FF58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3586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3600" b="1" noProof="0">
                        <a:solidFill>
                          <a:srgbClr val="FF58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kern="1200" noProof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762604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676D10-4250-77A0-082A-336A8BE694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676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130D7-F803-8AD7-E2C6-F3F9C62A85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F67C6E2-ABF6-ADD7-09F4-76B03AD669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650642"/>
              </p:ext>
            </p:extLst>
          </p:nvPr>
        </p:nvGraphicFramePr>
        <p:xfrm>
          <a:off x="90488" y="243964"/>
          <a:ext cx="12011025" cy="613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011086" imgH="6133971" progId="Excel.Sheet.12">
                  <p:embed/>
                </p:oleObj>
              </mc:Choice>
              <mc:Fallback>
                <p:oleObj name="Worksheet" r:id="rId2" imgW="12011086" imgH="6133971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F67C6E2-ABF6-ADD7-09F4-76B03AD669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488" y="243964"/>
                        <a:ext cx="12011025" cy="613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4C72C-3912-9883-D25B-974C9F3185F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Introduction to Machine Learning &amp; K-Means Clustering</a:t>
            </a:r>
            <a:endParaRPr lang="de-C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0C4516-0FA0-38AC-06CE-84DC131ABFB3}"/>
                  </a:ext>
                </a:extLst>
              </p14:cNvPr>
              <p14:cNvContentPartPr/>
              <p14:nvPr/>
            </p14:nvContentPartPr>
            <p14:xfrm>
              <a:off x="162000" y="527040"/>
              <a:ext cx="10508760" cy="553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0C4516-0FA0-38AC-06CE-84DC131ABF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640" y="517680"/>
                <a:ext cx="10527480" cy="55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24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B98E-45AB-46C9-B094-EBD4CA6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Data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6F12B-FB49-4F8B-B5AB-FD0B05F56A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F41F-7F96-45D3-B4CC-F625F9A3691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Introduction to Machine Learning &amp; K-Means Clustering</a:t>
            </a:r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63D867-3FF9-31E2-6FAB-249EA3DFCF46}"/>
              </a:ext>
            </a:extLst>
          </p:cNvPr>
          <p:cNvSpPr>
            <a:spLocks noChangeAspect="1"/>
          </p:cNvSpPr>
          <p:nvPr/>
        </p:nvSpPr>
        <p:spPr>
          <a:xfrm>
            <a:off x="5463460" y="640580"/>
            <a:ext cx="3860800" cy="386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CF49BF-322F-FFB1-061A-63588AF61941}"/>
              </a:ext>
            </a:extLst>
          </p:cNvPr>
          <p:cNvSpPr>
            <a:spLocks noChangeAspect="1"/>
          </p:cNvSpPr>
          <p:nvPr/>
        </p:nvSpPr>
        <p:spPr>
          <a:xfrm>
            <a:off x="4245898" y="2570980"/>
            <a:ext cx="3860800" cy="3860800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AB5799-2931-2135-0E13-33ED362AA2DA}"/>
              </a:ext>
            </a:extLst>
          </p:cNvPr>
          <p:cNvSpPr>
            <a:spLocks noChangeAspect="1"/>
          </p:cNvSpPr>
          <p:nvPr/>
        </p:nvSpPr>
        <p:spPr>
          <a:xfrm>
            <a:off x="3028336" y="640580"/>
            <a:ext cx="3860800" cy="3860800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558745-5C69-0920-841B-76921627943A}"/>
              </a:ext>
            </a:extLst>
          </p:cNvPr>
          <p:cNvSpPr txBox="1"/>
          <p:nvPr/>
        </p:nvSpPr>
        <p:spPr>
          <a:xfrm>
            <a:off x="3465619" y="1395189"/>
            <a:ext cx="112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Computer</a:t>
            </a:r>
          </a:p>
          <a:p>
            <a:r>
              <a:rPr lang="en-CH"/>
              <a:t>Science</a:t>
            </a:r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140CD4-551C-2D9B-77B3-A0062B62E1F1}"/>
              </a:ext>
            </a:extLst>
          </p:cNvPr>
          <p:cNvSpPr txBox="1"/>
          <p:nvPr/>
        </p:nvSpPr>
        <p:spPr>
          <a:xfrm>
            <a:off x="7315200" y="1395188"/>
            <a:ext cx="169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Probability &amp; Statistics</a:t>
            </a:r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E52F2-2F99-D67C-29CD-9B1E183AD43C}"/>
              </a:ext>
            </a:extLst>
          </p:cNvPr>
          <p:cNvSpPr txBox="1"/>
          <p:nvPr/>
        </p:nvSpPr>
        <p:spPr>
          <a:xfrm>
            <a:off x="4336724" y="3497825"/>
            <a:ext cx="145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/>
              <a:t>Software</a:t>
            </a:r>
          </a:p>
          <a:p>
            <a:pPr algn="ctr"/>
            <a:r>
              <a:rPr lang="en-CH"/>
              <a:t>Development</a:t>
            </a:r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6FDC2F-C935-B6FD-F74C-781511CC4170}"/>
              </a:ext>
            </a:extLst>
          </p:cNvPr>
          <p:cNvSpPr txBox="1"/>
          <p:nvPr/>
        </p:nvSpPr>
        <p:spPr>
          <a:xfrm>
            <a:off x="6529486" y="3472146"/>
            <a:ext cx="1504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/>
              <a:t>Research &amp;</a:t>
            </a:r>
          </a:p>
          <a:p>
            <a:pPr algn="ctr"/>
            <a:r>
              <a:rPr lang="en-CH"/>
              <a:t>Development</a:t>
            </a:r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48060C-8599-37B0-AD38-62DAD3D2547C}"/>
              </a:ext>
            </a:extLst>
          </p:cNvPr>
          <p:cNvSpPr txBox="1"/>
          <p:nvPr/>
        </p:nvSpPr>
        <p:spPr>
          <a:xfrm>
            <a:off x="5353120" y="1393643"/>
            <a:ext cx="1693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Machine Learning</a:t>
            </a:r>
          </a:p>
          <a:p>
            <a:pPr algn="ctr"/>
            <a:r>
              <a:rPr lang="en-CH"/>
              <a:t>&amp; Deep Learning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C01978-103F-2C25-A874-F97D7960D0E5}"/>
              </a:ext>
            </a:extLst>
          </p:cNvPr>
          <p:cNvSpPr txBox="1"/>
          <p:nvPr/>
        </p:nvSpPr>
        <p:spPr>
          <a:xfrm>
            <a:off x="5748982" y="3004862"/>
            <a:ext cx="89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/>
              <a:t>Data</a:t>
            </a:r>
          </a:p>
          <a:p>
            <a:pPr algn="ctr"/>
            <a:r>
              <a:rPr lang="en-CH"/>
              <a:t>Science</a:t>
            </a:r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D87E3E-2194-6D2E-2E33-8DF421FD59B8}"/>
              </a:ext>
            </a:extLst>
          </p:cNvPr>
          <p:cNvSpPr txBox="1"/>
          <p:nvPr/>
        </p:nvSpPr>
        <p:spPr>
          <a:xfrm>
            <a:off x="5583874" y="4756215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/>
              <a:t>Industry</a:t>
            </a:r>
          </a:p>
          <a:p>
            <a:pPr algn="ctr"/>
            <a:r>
              <a:rPr lang="en-CH"/>
              <a:t>Knowledge</a:t>
            </a:r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29BBED-E7F5-9D8C-3203-C67E5D54F8A4}"/>
                  </a:ext>
                </a:extLst>
              </p14:cNvPr>
              <p14:cNvContentPartPr/>
              <p14:nvPr/>
            </p14:nvContentPartPr>
            <p14:xfrm>
              <a:off x="3562560" y="2017440"/>
              <a:ext cx="5473080" cy="3548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29BBED-E7F5-9D8C-3203-C67E5D54F8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3200" y="2008080"/>
                <a:ext cx="5491800" cy="356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30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B98E-45AB-46C9-B094-EBD4CA6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6F12B-FB49-4F8B-B5AB-FD0B05F56A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F41F-7F96-45D3-B4CC-F625F9A3691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Introduction to Machine Learning &amp; K-Means Clustering</a:t>
            </a:r>
            <a:endParaRPr lang="fr-FR"/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01E3C5C6-7AEA-2A84-C94D-E1DF1263B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2942" y="1994719"/>
            <a:ext cx="1548000" cy="1548000"/>
          </a:xfrm>
          <a:prstGeom prst="rect">
            <a:avLst/>
          </a:prstGeom>
        </p:spPr>
      </p:pic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72A2A20B-E385-9C56-4FC8-51D9ED4F7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3586" y="1994719"/>
            <a:ext cx="1548000" cy="1548000"/>
          </a:xfrm>
          <a:prstGeom prst="rect">
            <a:avLst/>
          </a:prstGeom>
        </p:spPr>
      </p:pic>
      <p:pic>
        <p:nvPicPr>
          <p:cNvPr id="23" name="Graphic 22" descr="Bullseye with solid fill">
            <a:extLst>
              <a:ext uri="{FF2B5EF4-FFF2-40B4-BE49-F238E27FC236}">
                <a16:creationId xmlns:a16="http://schemas.microsoft.com/office/drawing/2014/main" id="{2E3CFCD0-4292-7858-ED74-06DBB194C7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4451" y="1994719"/>
            <a:ext cx="1548000" cy="1548000"/>
          </a:xfrm>
          <a:prstGeom prst="rect">
            <a:avLst/>
          </a:prstGeom>
        </p:spPr>
      </p:pic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09A57305-44A2-D5E0-B40A-00395068C5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3586" y="4461388"/>
            <a:ext cx="1548000" cy="15480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B43B110A-5BD0-534B-3C3D-6AA056415B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15064" y="2311519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F77F1EB9-EDA1-DA30-FB94-664EB26DC2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80818" y="2311519"/>
            <a:ext cx="914400" cy="9144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326386BC-1B9C-3F04-F0D7-30C68947A4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5418219" y="3603325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D15E390-79D9-BB7F-B21E-E065B6E633FA}"/>
              </a:ext>
            </a:extLst>
          </p:cNvPr>
          <p:cNvSpPr txBox="1"/>
          <p:nvPr/>
        </p:nvSpPr>
        <p:spPr>
          <a:xfrm>
            <a:off x="1359023" y="1626346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Training Data</a:t>
            </a:r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8BE19B-156C-A325-287F-88B081A6E8CB}"/>
              </a:ext>
            </a:extLst>
          </p:cNvPr>
          <p:cNvSpPr txBox="1"/>
          <p:nvPr/>
        </p:nvSpPr>
        <p:spPr>
          <a:xfrm>
            <a:off x="5304589" y="1625387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ML Model</a:t>
            </a:r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2A309E-F0B8-A2AB-B60D-A0E73DB36A8A}"/>
              </a:ext>
            </a:extLst>
          </p:cNvPr>
          <p:cNvSpPr txBox="1"/>
          <p:nvPr/>
        </p:nvSpPr>
        <p:spPr>
          <a:xfrm>
            <a:off x="8939391" y="1625387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Predictions</a:t>
            </a:r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66E19A-C8A9-F621-AD78-50557821FA50}"/>
              </a:ext>
            </a:extLst>
          </p:cNvPr>
          <p:cNvSpPr txBox="1"/>
          <p:nvPr/>
        </p:nvSpPr>
        <p:spPr>
          <a:xfrm>
            <a:off x="5236410" y="5971143"/>
            <a:ext cx="12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Fut</a:t>
            </a:r>
            <a:r>
              <a:rPr lang="en-GB"/>
              <a:t>u</a:t>
            </a:r>
            <a:r>
              <a:rPr lang="en-CH"/>
              <a:t>re Data</a:t>
            </a:r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94F6D1-FEF4-A760-BA4F-E4FCC8A49116}"/>
              </a:ext>
            </a:extLst>
          </p:cNvPr>
          <p:cNvSpPr txBox="1"/>
          <p:nvPr/>
        </p:nvSpPr>
        <p:spPr>
          <a:xfrm>
            <a:off x="223199" y="897137"/>
            <a:ext cx="11603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>
                <a:latin typeface="+mj-lt"/>
              </a:rPr>
              <a:t>Machine learning is a subset of artificial intelligence (AI) that involves the development of algorithms and models that enable computers to learn from and make predictions or decisions based on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71E173-3944-580C-634C-E08AD2EE2DF8}"/>
                  </a:ext>
                </a:extLst>
              </p14:cNvPr>
              <p14:cNvContentPartPr/>
              <p14:nvPr/>
            </p14:nvContentPartPr>
            <p14:xfrm>
              <a:off x="8848440" y="1224000"/>
              <a:ext cx="1438920" cy="27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71E173-3944-580C-634C-E08AD2EE2D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9080" y="1214640"/>
                <a:ext cx="145764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51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F158-9EA0-6ECC-D47D-37A562DD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Types of Machine Learning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22ED1-25BD-704E-E115-16E0B4AA66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FFA9-DF27-D1C9-DC01-D8810155C8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Introduction to Machine Learning &amp; K-Means Clustering</a:t>
            </a:r>
            <a:endParaRPr lang="de-CH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5D8867-D03E-E71A-0CEC-1A2ABF900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98172"/>
              </p:ext>
            </p:extLst>
          </p:nvPr>
        </p:nvGraphicFramePr>
        <p:xfrm>
          <a:off x="516000" y="1594736"/>
          <a:ext cx="11160000" cy="421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8778901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4120494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0163591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180937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729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solidFill>
                            <a:schemeClr val="bg1"/>
                          </a:solidFill>
                        </a:rPr>
                        <a:t>Supervised Learning</a:t>
                      </a:r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35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>
                          <a:solidFill>
                            <a:schemeClr val="bg1"/>
                          </a:solidFill>
                        </a:rPr>
                        <a:t>Unsupervised Learning</a:t>
                      </a:r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3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>
                          <a:solidFill>
                            <a:schemeClr val="bg1"/>
                          </a:solidFill>
                        </a:rPr>
                        <a:t>Reinforcement Learning</a:t>
                      </a:r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35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42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/>
                        <a:t>Classification</a:t>
                      </a:r>
                    </a:p>
                    <a:p>
                      <a:endParaRPr lang="en-CH"/>
                    </a:p>
                    <a:p>
                      <a:endParaRPr lang="en-CH"/>
                    </a:p>
                    <a:p>
                      <a:endParaRPr lang="en-CH"/>
                    </a:p>
                    <a:p>
                      <a:endParaRPr lang="en-CH"/>
                    </a:p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/>
                        <a:t>Clustering</a:t>
                      </a:r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2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0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/>
                        <a:t>Regression</a:t>
                      </a:r>
                    </a:p>
                    <a:p>
                      <a:endParaRPr lang="en-CH"/>
                    </a:p>
                    <a:p>
                      <a:endParaRPr lang="en-CH"/>
                    </a:p>
                    <a:p>
                      <a:endParaRPr lang="en-CH"/>
                    </a:p>
                    <a:p>
                      <a:endParaRPr lang="en-CH"/>
                    </a:p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/>
                        <a:t>Dimensionality Reduction</a:t>
                      </a:r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5508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14A63F-BE20-17A1-6D6A-EC14F4A40523}"/>
              </a:ext>
            </a:extLst>
          </p:cNvPr>
          <p:cNvSpPr txBox="1"/>
          <p:nvPr/>
        </p:nvSpPr>
        <p:spPr>
          <a:xfrm>
            <a:off x="223199" y="897137"/>
            <a:ext cx="1160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>
                <a:latin typeface="+mj-lt"/>
              </a:rPr>
              <a:t>Machine learning </a:t>
            </a:r>
            <a:r>
              <a:rPr lang="en-CH" i="1">
                <a:latin typeface="+mj-lt"/>
              </a:rPr>
              <a:t>can be broadly categorized into three main types:</a:t>
            </a:r>
            <a:endParaRPr lang="en-GB" i="1"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17592F-1794-7ECE-2911-ACD91E208FA4}"/>
                  </a:ext>
                </a:extLst>
              </p14:cNvPr>
              <p14:cNvContentPartPr/>
              <p14:nvPr/>
            </p14:nvContentPartPr>
            <p14:xfrm>
              <a:off x="584280" y="1284840"/>
              <a:ext cx="10326960" cy="421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17592F-1794-7ECE-2911-ACD91E208F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920" y="1275480"/>
                <a:ext cx="10345680" cy="42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785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B98E-45AB-46C9-B094-EBD4CA6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K-Means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6F12B-FB49-4F8B-B5AB-FD0B05F56A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F41F-7F96-45D3-B4CC-F625F9A3691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Introduction to Machine Learning &amp; K-Means Clustering</a:t>
            </a:r>
            <a:endParaRPr lang="fr-FR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DBD5EC6F-63A3-F046-61EC-F4236E9A26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828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179CFA-EBC2-48E3-4D71-F78E286FA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0" y="1960640"/>
            <a:ext cx="5791135" cy="334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100DA8-4AAA-0894-3FC3-40662AF275C1}"/>
              </a:ext>
            </a:extLst>
          </p:cNvPr>
          <p:cNvSpPr txBox="1"/>
          <p:nvPr/>
        </p:nvSpPr>
        <p:spPr>
          <a:xfrm>
            <a:off x="279967" y="899273"/>
            <a:ext cx="11430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i="1">
                <a:latin typeface="+mj-lt"/>
              </a:rPr>
              <a:t>K-Means clustering is an </a:t>
            </a:r>
            <a:r>
              <a:rPr lang="en-CH" i="1">
                <a:solidFill>
                  <a:srgbClr val="FF5800"/>
                </a:solidFill>
                <a:latin typeface="+mj-lt"/>
              </a:rPr>
              <a:t>unsupervised machine learning algorithm</a:t>
            </a:r>
            <a:r>
              <a:rPr lang="en-CH" i="1">
                <a:latin typeface="+mj-lt"/>
              </a:rPr>
              <a:t> used for partitioning a dataset into K distinct clusters. </a:t>
            </a:r>
          </a:p>
          <a:p>
            <a:r>
              <a:rPr lang="en-CH" i="1">
                <a:latin typeface="+mj-lt"/>
              </a:rPr>
              <a:t>The algorithm uses Euclidean distance to assign data points to the nearest cluster centroid.</a:t>
            </a:r>
          </a:p>
          <a:p>
            <a:endParaRPr lang="en-CH" i="1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E08DC1-F16C-59AA-B301-98B71C81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27" y="1960640"/>
            <a:ext cx="5791135" cy="334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58EE755-7E7D-4C27-BCF6-29CEDD403632}"/>
                  </a:ext>
                </a:extLst>
              </p14:cNvPr>
              <p14:cNvContentPartPr/>
              <p14:nvPr/>
            </p14:nvContentPartPr>
            <p14:xfrm>
              <a:off x="1154160" y="158760"/>
              <a:ext cx="10464120" cy="457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58EE755-7E7D-4C27-BCF6-29CEDD4036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4800" y="149400"/>
                <a:ext cx="10482840" cy="45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297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Widescreen</PresentationFormat>
  <Paragraphs>67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Asap</vt:lpstr>
      <vt:lpstr>Calibri</vt:lpstr>
      <vt:lpstr>Calibri Light</vt:lpstr>
      <vt:lpstr>Symbol</vt:lpstr>
      <vt:lpstr>Office Theme</vt:lpstr>
      <vt:lpstr>Worksheet</vt:lpstr>
      <vt:lpstr>PowerPoint Presentation</vt:lpstr>
      <vt:lpstr>TABLE OF CONTENTS</vt:lpstr>
      <vt:lpstr>PowerPoint Presentation</vt:lpstr>
      <vt:lpstr>Data Science</vt:lpstr>
      <vt:lpstr>Machine Learning</vt:lpstr>
      <vt:lpstr>Types of Machine Learning</vt:lpstr>
      <vt:lpstr>K-Means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Arocha &amp; Associates</dc:creator>
  <cp:lastModifiedBy>Carlos Arocha</cp:lastModifiedBy>
  <cp:revision>103</cp:revision>
  <dcterms:created xsi:type="dcterms:W3CDTF">2020-02-10T07:32:49Z</dcterms:created>
  <dcterms:modified xsi:type="dcterms:W3CDTF">2024-05-31T09:57:49Z</dcterms:modified>
</cp:coreProperties>
</file>