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11" r:id="rId3"/>
    <p:sldId id="1329" r:id="rId4"/>
    <p:sldId id="1343" r:id="rId5"/>
    <p:sldId id="1325" r:id="rId6"/>
    <p:sldId id="134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cha &amp; Associates" initials="CA" lastIdx="1" clrIdx="0">
    <p:extLst>
      <p:ext uri="{19B8F6BF-5375-455C-9EA6-DF929625EA0E}">
        <p15:presenceInfo xmlns:p15="http://schemas.microsoft.com/office/powerpoint/2012/main" userId="Arocha &amp; Associa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00"/>
    <a:srgbClr val="093552"/>
    <a:srgbClr val="3A6FA2"/>
    <a:srgbClr val="E9EBF5"/>
    <a:srgbClr val="474798"/>
    <a:srgbClr val="1EB3AE"/>
    <a:srgbClr val="98D5ED"/>
    <a:srgbClr val="66AADD"/>
    <a:srgbClr val="6688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63B70-1E92-4A7D-B706-841FEFC0C03B}" v="65" dt="2024-05-31T13:02:40.892"/>
    <p1510:client id="{87924DC2-8BE8-4E7E-BB89-79F633436B71}" v="256" dt="2024-05-30T13:19:42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1275" autoAdjust="0"/>
  </p:normalViewPr>
  <p:slideViewPr>
    <p:cSldViewPr snapToGrid="0" showGuides="1">
      <p:cViewPr varScale="1">
        <p:scale>
          <a:sx n="97" d="100"/>
          <a:sy n="97" d="100"/>
        </p:scale>
        <p:origin x="146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8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rocha" userId="f629e0de194f0a22" providerId="LiveId" clId="{87924DC2-8BE8-4E7E-BB89-79F633436B71}"/>
    <pc:docChg chg="undo redo custSel addSld delSld modSld modMainMaster">
      <pc:chgData name="Carlos Arocha" userId="f629e0de194f0a22" providerId="LiveId" clId="{87924DC2-8BE8-4E7E-BB89-79F633436B71}" dt="2024-05-30T13:19:42.328" v="2374"/>
      <pc:docMkLst>
        <pc:docMk/>
      </pc:docMkLst>
      <pc:sldChg chg="modSp mod">
        <pc:chgData name="Carlos Arocha" userId="f629e0de194f0a22" providerId="LiveId" clId="{87924DC2-8BE8-4E7E-BB89-79F633436B71}" dt="2024-05-30T07:19:07.994" v="60" actId="6549"/>
        <pc:sldMkLst>
          <pc:docMk/>
          <pc:sldMk cId="2687324220" sldId="256"/>
        </pc:sldMkLst>
        <pc:spChg chg="mod">
          <ac:chgData name="Carlos Arocha" userId="f629e0de194f0a22" providerId="LiveId" clId="{87924DC2-8BE8-4E7E-BB89-79F633436B71}" dt="2024-05-30T07:19:00.757" v="56" actId="20577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87924DC2-8BE8-4E7E-BB89-79F633436B71}" dt="2024-05-30T07:19:07.994" v="60" actId="6549"/>
          <ac:spMkLst>
            <pc:docMk/>
            <pc:sldMk cId="2687324220" sldId="256"/>
            <ac:spMk id="7" creationId="{29A3B4AC-E436-91D9-D7B1-D6C07FE93895}"/>
          </ac:spMkLst>
        </pc:spChg>
      </pc:sldChg>
      <pc:sldChg chg="modSp mod">
        <pc:chgData name="Carlos Arocha" userId="f629e0de194f0a22" providerId="LiveId" clId="{87924DC2-8BE8-4E7E-BB89-79F633436B71}" dt="2024-05-30T10:52:41.522" v="2371" actId="20577"/>
        <pc:sldMkLst>
          <pc:docMk/>
          <pc:sldMk cId="3856763311" sldId="311"/>
        </pc:sldMkLst>
        <pc:spChg chg="mod">
          <ac:chgData name="Carlos Arocha" userId="f629e0de194f0a22" providerId="LiveId" clId="{87924DC2-8BE8-4E7E-BB89-79F633436B71}" dt="2024-05-30T10:52:41.522" v="2371" actId="20577"/>
          <ac:spMkLst>
            <pc:docMk/>
            <pc:sldMk cId="3856763311" sldId="311"/>
            <ac:spMk id="2" creationId="{4856E4AD-84A6-E5CF-8F7E-68A1073C6406}"/>
          </ac:spMkLst>
        </pc:spChg>
        <pc:graphicFrameChg chg="modGraphic">
          <ac:chgData name="Carlos Arocha" userId="f629e0de194f0a22" providerId="LiveId" clId="{87924DC2-8BE8-4E7E-BB89-79F633436B71}" dt="2024-05-30T08:23:01.920" v="2138" actId="6549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addSp delSp modSp mod">
        <pc:chgData name="Carlos Arocha" userId="f629e0de194f0a22" providerId="LiveId" clId="{87924DC2-8BE8-4E7E-BB89-79F633436B71}" dt="2024-05-30T12:37:57.290" v="2372"/>
        <pc:sldMkLst>
          <pc:docMk/>
          <pc:sldMk cId="3146303647" sldId="1325"/>
        </pc:sldMkLst>
        <pc:spChg chg="mod">
          <ac:chgData name="Carlos Arocha" userId="f629e0de194f0a22" providerId="LiveId" clId="{87924DC2-8BE8-4E7E-BB89-79F633436B71}" dt="2024-05-30T07:19:19.694" v="72" actId="20577"/>
          <ac:spMkLst>
            <pc:docMk/>
            <pc:sldMk cId="3146303647" sldId="1325"/>
            <ac:spMk id="2" creationId="{CCF2B98E-45AB-46C9-B094-EBD4CA660B85}"/>
          </ac:spMkLst>
        </pc:spChg>
        <pc:spChg chg="del">
          <ac:chgData name="Carlos Arocha" userId="f629e0de194f0a22" providerId="LiveId" clId="{87924DC2-8BE8-4E7E-BB89-79F633436B71}" dt="2024-05-30T07:19:21.961" v="73" actId="478"/>
          <ac:spMkLst>
            <pc:docMk/>
            <pc:sldMk cId="3146303647" sldId="1325"/>
            <ac:spMk id="3" creationId="{2E506A9B-1DD0-4633-88E9-01CA85DB57A6}"/>
          </ac:spMkLst>
        </pc:spChg>
        <pc:spChg chg="add del mod">
          <ac:chgData name="Carlos Arocha" userId="f629e0de194f0a22" providerId="LiveId" clId="{87924DC2-8BE8-4E7E-BB89-79F633436B71}" dt="2024-05-30T07:19:24.149" v="74" actId="478"/>
          <ac:spMkLst>
            <pc:docMk/>
            <pc:sldMk cId="3146303647" sldId="1325"/>
            <ac:spMk id="7" creationId="{A5D28A07-8FC6-52EA-DFCA-278A0AB01A8D}"/>
          </ac:spMkLst>
        </pc:spChg>
        <pc:spChg chg="add del mod">
          <ac:chgData name="Carlos Arocha" userId="f629e0de194f0a22" providerId="LiveId" clId="{87924DC2-8BE8-4E7E-BB89-79F633436B71}" dt="2024-05-30T07:22:41.778" v="192" actId="478"/>
          <ac:spMkLst>
            <pc:docMk/>
            <pc:sldMk cId="3146303647" sldId="1325"/>
            <ac:spMk id="9" creationId="{BE13664C-4F80-5102-A067-80DB9B8C029B}"/>
          </ac:spMkLst>
        </pc:spChg>
        <pc:spChg chg="add mod ord">
          <ac:chgData name="Carlos Arocha" userId="f629e0de194f0a22" providerId="LiveId" clId="{87924DC2-8BE8-4E7E-BB89-79F633436B71}" dt="2024-05-30T07:25:48.866" v="327" actId="1037"/>
          <ac:spMkLst>
            <pc:docMk/>
            <pc:sldMk cId="3146303647" sldId="1325"/>
            <ac:spMk id="10" creationId="{F7AB5799-2931-2135-0E13-33ED362AA2DA}"/>
          </ac:spMkLst>
        </pc:spChg>
        <pc:spChg chg="add mod ord">
          <ac:chgData name="Carlos Arocha" userId="f629e0de194f0a22" providerId="LiveId" clId="{87924DC2-8BE8-4E7E-BB89-79F633436B71}" dt="2024-05-30T07:25:48.866" v="327" actId="1037"/>
          <ac:spMkLst>
            <pc:docMk/>
            <pc:sldMk cId="3146303647" sldId="1325"/>
            <ac:spMk id="11" creationId="{6063D867-3FF9-31E2-6FAB-249EA3DFCF46}"/>
          </ac:spMkLst>
        </pc:spChg>
        <pc:spChg chg="add mod ord">
          <ac:chgData name="Carlos Arocha" userId="f629e0de194f0a22" providerId="LiveId" clId="{87924DC2-8BE8-4E7E-BB89-79F633436B71}" dt="2024-05-30T07:25:48.866" v="327" actId="1037"/>
          <ac:spMkLst>
            <pc:docMk/>
            <pc:sldMk cId="3146303647" sldId="1325"/>
            <ac:spMk id="12" creationId="{C6CF49BF-322F-FFB1-061A-63588AF61941}"/>
          </ac:spMkLst>
        </pc:spChg>
        <pc:spChg chg="add mod">
          <ac:chgData name="Carlos Arocha" userId="f629e0de194f0a22" providerId="LiveId" clId="{87924DC2-8BE8-4E7E-BB89-79F633436B71}" dt="2024-05-30T07:26:38.850" v="375" actId="1035"/>
          <ac:spMkLst>
            <pc:docMk/>
            <pc:sldMk cId="3146303647" sldId="1325"/>
            <ac:spMk id="13" creationId="{DD558745-5C69-0920-841B-76921627943A}"/>
          </ac:spMkLst>
        </pc:spChg>
        <pc:spChg chg="add mod">
          <ac:chgData name="Carlos Arocha" userId="f629e0de194f0a22" providerId="LiveId" clId="{87924DC2-8BE8-4E7E-BB89-79F633436B71}" dt="2024-05-30T07:27:17.096" v="504" actId="1038"/>
          <ac:spMkLst>
            <pc:docMk/>
            <pc:sldMk cId="3146303647" sldId="1325"/>
            <ac:spMk id="14" creationId="{33140CD4-551C-2D9B-77B3-A0062B62E1F1}"/>
          </ac:spMkLst>
        </pc:spChg>
        <pc:spChg chg="add mod">
          <ac:chgData name="Carlos Arocha" userId="f629e0de194f0a22" providerId="LiveId" clId="{87924DC2-8BE8-4E7E-BB89-79F633436B71}" dt="2024-05-30T07:30:01.615" v="718" actId="1038"/>
          <ac:spMkLst>
            <pc:docMk/>
            <pc:sldMk cId="3146303647" sldId="1325"/>
            <ac:spMk id="15" creationId="{4EEE52F2-2F99-D67C-29CD-9B1E183AD43C}"/>
          </ac:spMkLst>
        </pc:spChg>
        <pc:spChg chg="add mod">
          <ac:chgData name="Carlos Arocha" userId="f629e0de194f0a22" providerId="LiveId" clId="{87924DC2-8BE8-4E7E-BB89-79F633436B71}" dt="2024-05-30T07:29:54.454" v="706" actId="1037"/>
          <ac:spMkLst>
            <pc:docMk/>
            <pc:sldMk cId="3146303647" sldId="1325"/>
            <ac:spMk id="16" creationId="{FE6FDC2F-C935-B6FD-F74C-781511CC4170}"/>
          </ac:spMkLst>
        </pc:spChg>
        <pc:spChg chg="add mod">
          <ac:chgData name="Carlos Arocha" userId="f629e0de194f0a22" providerId="LiveId" clId="{87924DC2-8BE8-4E7E-BB89-79F633436B71}" dt="2024-05-30T07:28:47.243" v="650" actId="20577"/>
          <ac:spMkLst>
            <pc:docMk/>
            <pc:sldMk cId="3146303647" sldId="1325"/>
            <ac:spMk id="17" creationId="{CB48060C-8599-37B0-AD38-62DAD3D2547C}"/>
          </ac:spMkLst>
        </pc:spChg>
        <pc:spChg chg="add mod">
          <ac:chgData name="Carlos Arocha" userId="f629e0de194f0a22" providerId="LiveId" clId="{87924DC2-8BE8-4E7E-BB89-79F633436B71}" dt="2024-05-30T07:29:49.467" v="701" actId="1035"/>
          <ac:spMkLst>
            <pc:docMk/>
            <pc:sldMk cId="3146303647" sldId="1325"/>
            <ac:spMk id="18" creationId="{7AC01978-103F-2C25-A874-F97D7960D0E5}"/>
          </ac:spMkLst>
        </pc:spChg>
        <pc:spChg chg="add mod">
          <ac:chgData name="Carlos Arocha" userId="f629e0de194f0a22" providerId="LiveId" clId="{87924DC2-8BE8-4E7E-BB89-79F633436B71}" dt="2024-05-30T07:30:44.261" v="746" actId="20577"/>
          <ac:spMkLst>
            <pc:docMk/>
            <pc:sldMk cId="3146303647" sldId="1325"/>
            <ac:spMk id="19" creationId="{A2D87E3E-2194-6D2E-2E33-8DF421FD59B8}"/>
          </ac:spMkLst>
        </pc:spChg>
        <pc:graphicFrameChg chg="add del mod modGraphic">
          <ac:chgData name="Carlos Arocha" userId="f629e0de194f0a22" providerId="LiveId" clId="{87924DC2-8BE8-4E7E-BB89-79F633436B71}" dt="2024-05-30T07:22:14.237" v="173" actId="478"/>
          <ac:graphicFrameMkLst>
            <pc:docMk/>
            <pc:sldMk cId="3146303647" sldId="1325"/>
            <ac:graphicFrameMk id="8" creationId="{C0A7BF72-0725-032C-6950-08E9BB52DA00}"/>
          </ac:graphicFrameMkLst>
        </pc:graphicFrameChg>
        <pc:inkChg chg="add">
          <ac:chgData name="Carlos Arocha" userId="f629e0de194f0a22" providerId="LiveId" clId="{87924DC2-8BE8-4E7E-BB89-79F633436B71}" dt="2024-05-30T12:37:57.290" v="2372"/>
          <ac:inkMkLst>
            <pc:docMk/>
            <pc:sldMk cId="3146303647" sldId="1325"/>
            <ac:inkMk id="3" creationId="{DD29BBED-E7F5-9D8C-3203-C67E5D54F8A4}"/>
          </ac:inkMkLst>
        </pc:inkChg>
      </pc:sldChg>
      <pc:sldChg chg="addSp delSp modSp mod">
        <pc:chgData name="Carlos Arocha" userId="f629e0de194f0a22" providerId="LiveId" clId="{87924DC2-8BE8-4E7E-BB89-79F633436B71}" dt="2024-05-30T13:19:42.328" v="2374"/>
        <pc:sldMkLst>
          <pc:docMk/>
          <pc:sldMk cId="3385248518" sldId="1329"/>
        </pc:sldMkLst>
        <pc:graphicFrameChg chg="mod">
          <ac:chgData name="Carlos Arocha" userId="f629e0de194f0a22" providerId="LiveId" clId="{87924DC2-8BE8-4E7E-BB89-79F633436B71}" dt="2024-05-30T08:20:51.497" v="2035" actId="1035"/>
          <ac:graphicFrameMkLst>
            <pc:docMk/>
            <pc:sldMk cId="3385248518" sldId="1329"/>
            <ac:graphicFrameMk id="7" creationId="{8F67C6E2-ABF6-ADD7-09F4-76B03AD66961}"/>
          </ac:graphicFrameMkLst>
        </pc:graphicFrameChg>
        <pc:inkChg chg="add">
          <ac:chgData name="Carlos Arocha" userId="f629e0de194f0a22" providerId="LiveId" clId="{87924DC2-8BE8-4E7E-BB89-79F633436B71}" dt="2024-05-30T13:19:42.328" v="2374"/>
          <ac:inkMkLst>
            <pc:docMk/>
            <pc:sldMk cId="3385248518" sldId="1329"/>
            <ac:inkMk id="2" creationId="{1C0C4516-0FA0-38AC-06CE-84DC131ABFB3}"/>
          </ac:inkMkLst>
        </pc:inkChg>
        <pc:inkChg chg="del">
          <ac:chgData name="Carlos Arocha" userId="f629e0de194f0a22" providerId="LiveId" clId="{87924DC2-8BE8-4E7E-BB89-79F633436B71}" dt="2024-05-30T08:20:42.771" v="2025" actId="478"/>
          <ac:inkMkLst>
            <pc:docMk/>
            <pc:sldMk cId="3385248518" sldId="1329"/>
            <ac:inkMk id="2" creationId="{5B6FF5B3-7537-1436-5751-3BA8D449F41C}"/>
          </ac:inkMkLst>
        </pc:inkChg>
      </pc:sldChg>
      <pc:sldChg chg="addSp delSp modSp mod">
        <pc:chgData name="Carlos Arocha" userId="f629e0de194f0a22" providerId="LiveId" clId="{87924DC2-8BE8-4E7E-BB89-79F633436B71}" dt="2024-05-30T12:44:08.253" v="2373"/>
        <pc:sldMkLst>
          <pc:docMk/>
          <pc:sldMk cId="3432975919" sldId="1332"/>
        </pc:sldMkLst>
        <pc:spChg chg="mod">
          <ac:chgData name="Carlos Arocha" userId="f629e0de194f0a22" providerId="LiveId" clId="{87924DC2-8BE8-4E7E-BB89-79F633436B71}" dt="2024-05-30T08:01:40.681" v="1417" actId="20577"/>
          <ac:spMkLst>
            <pc:docMk/>
            <pc:sldMk cId="3432975919" sldId="1332"/>
            <ac:spMk id="2" creationId="{CCF2B98E-45AB-46C9-B094-EBD4CA660B85}"/>
          </ac:spMkLst>
        </pc:spChg>
        <pc:spChg chg="del">
          <ac:chgData name="Carlos Arocha" userId="f629e0de194f0a22" providerId="LiveId" clId="{87924DC2-8BE8-4E7E-BB89-79F633436B71}" dt="2024-05-30T08:01:44.316" v="1418" actId="478"/>
          <ac:spMkLst>
            <pc:docMk/>
            <pc:sldMk cId="3432975919" sldId="1332"/>
            <ac:spMk id="3" creationId="{2E506A9B-1DD0-4633-88E9-01CA85DB57A6}"/>
          </ac:spMkLst>
        </pc:spChg>
        <pc:spChg chg="add del mod">
          <ac:chgData name="Carlos Arocha" userId="f629e0de194f0a22" providerId="LiveId" clId="{87924DC2-8BE8-4E7E-BB89-79F633436B71}" dt="2024-05-30T08:01:46.469" v="1419" actId="478"/>
          <ac:spMkLst>
            <pc:docMk/>
            <pc:sldMk cId="3432975919" sldId="1332"/>
            <ac:spMk id="7" creationId="{5F58F320-C35E-5208-DC98-F924033A54E0}"/>
          </ac:spMkLst>
        </pc:spChg>
        <pc:spChg chg="add del">
          <ac:chgData name="Carlos Arocha" userId="f629e0de194f0a22" providerId="LiveId" clId="{87924DC2-8BE8-4E7E-BB89-79F633436B71}" dt="2024-05-30T08:08:54.243" v="1421" actId="478"/>
          <ac:spMkLst>
            <pc:docMk/>
            <pc:sldMk cId="3432975919" sldId="1332"/>
            <ac:spMk id="8" creationId="{59724878-1946-78B7-8E89-5F35DD4C3B2E}"/>
          </ac:spMkLst>
        </pc:spChg>
        <pc:spChg chg="add mod">
          <ac:chgData name="Carlos Arocha" userId="f629e0de194f0a22" providerId="LiveId" clId="{87924DC2-8BE8-4E7E-BB89-79F633436B71}" dt="2024-05-30T08:09:13.502" v="1423" actId="14100"/>
          <ac:spMkLst>
            <pc:docMk/>
            <pc:sldMk cId="3432975919" sldId="1332"/>
            <ac:spMk id="9" creationId="{DBD5EC6F-63A3-F046-61EC-F4236E9A26D6}"/>
          </ac:spMkLst>
        </pc:spChg>
        <pc:spChg chg="add mod">
          <ac:chgData name="Carlos Arocha" userId="f629e0de194f0a22" providerId="LiveId" clId="{87924DC2-8BE8-4E7E-BB89-79F633436B71}" dt="2024-05-30T08:49:49.771" v="2343" actId="20577"/>
          <ac:spMkLst>
            <pc:docMk/>
            <pc:sldMk cId="3432975919" sldId="1332"/>
            <ac:spMk id="14" creationId="{1F100DA8-4AAA-0894-3FC3-40662AF275C1}"/>
          </ac:spMkLst>
        </pc:spChg>
        <pc:picChg chg="add mod">
          <ac:chgData name="Carlos Arocha" userId="f629e0de194f0a22" providerId="LiveId" clId="{87924DC2-8BE8-4E7E-BB89-79F633436B71}" dt="2024-05-30T08:58:28.462" v="2348" actId="1037"/>
          <ac:picMkLst>
            <pc:docMk/>
            <pc:sldMk cId="3432975919" sldId="1332"/>
            <ac:picMk id="11" creationId="{D8179CFA-EBC2-48E3-4D71-F78E286FAFB7}"/>
          </ac:picMkLst>
        </pc:picChg>
        <pc:picChg chg="add del mod">
          <ac:chgData name="Carlos Arocha" userId="f629e0de194f0a22" providerId="LiveId" clId="{87924DC2-8BE8-4E7E-BB89-79F633436B71}" dt="2024-05-30T08:18:32.433" v="1899" actId="478"/>
          <ac:picMkLst>
            <pc:docMk/>
            <pc:sldMk cId="3432975919" sldId="1332"/>
            <ac:picMk id="13" creationId="{38223744-187D-B251-A6A0-756CCCAACD8D}"/>
          </ac:picMkLst>
        </pc:picChg>
        <pc:picChg chg="add mod">
          <ac:chgData name="Carlos Arocha" userId="f629e0de194f0a22" providerId="LiveId" clId="{87924DC2-8BE8-4E7E-BB89-79F633436B71}" dt="2024-05-30T08:58:28.462" v="2348" actId="1037"/>
          <ac:picMkLst>
            <pc:docMk/>
            <pc:sldMk cId="3432975919" sldId="1332"/>
            <ac:picMk id="16" creationId="{47E08DC1-F16C-59AA-B301-98B71C81FD80}"/>
          </ac:picMkLst>
        </pc:picChg>
        <pc:inkChg chg="add">
          <ac:chgData name="Carlos Arocha" userId="f629e0de194f0a22" providerId="LiveId" clId="{87924DC2-8BE8-4E7E-BB89-79F633436B71}" dt="2024-05-30T12:44:08.253" v="2373"/>
          <ac:inkMkLst>
            <pc:docMk/>
            <pc:sldMk cId="3432975919" sldId="1332"/>
            <ac:inkMk id="3" creationId="{658EE755-7E7D-4C27-BCF6-29CEDD403632}"/>
          </ac:inkMkLst>
        </pc:inkChg>
      </pc:sldChg>
      <pc:sldChg chg="del">
        <pc:chgData name="Carlos Arocha" userId="f629e0de194f0a22" providerId="LiveId" clId="{87924DC2-8BE8-4E7E-BB89-79F633436B71}" dt="2024-05-30T08:16:28.932" v="1898" actId="47"/>
        <pc:sldMkLst>
          <pc:docMk/>
          <pc:sldMk cId="3036741840" sldId="1337"/>
        </pc:sldMkLst>
      </pc:sldChg>
      <pc:sldChg chg="modSp del mod">
        <pc:chgData name="Carlos Arocha" userId="f629e0de194f0a22" providerId="LiveId" clId="{87924DC2-8BE8-4E7E-BB89-79F633436B71}" dt="2024-05-30T08:16:28.932" v="1898" actId="47"/>
        <pc:sldMkLst>
          <pc:docMk/>
          <pc:sldMk cId="2309416291" sldId="1338"/>
        </pc:sldMkLst>
        <pc:spChg chg="mod">
          <ac:chgData name="Carlos Arocha" userId="f629e0de194f0a22" providerId="LiveId" clId="{87924DC2-8BE8-4E7E-BB89-79F633436B71}" dt="2024-05-30T08:16:19.074" v="1897" actId="20577"/>
          <ac:spMkLst>
            <pc:docMk/>
            <pc:sldMk cId="2309416291" sldId="1338"/>
            <ac:spMk id="2" creationId="{CCF2B98E-45AB-46C9-B094-EBD4CA660B85}"/>
          </ac:spMkLst>
        </pc:spChg>
      </pc:sldChg>
      <pc:sldChg chg="del">
        <pc:chgData name="Carlos Arocha" userId="f629e0de194f0a22" providerId="LiveId" clId="{87924DC2-8BE8-4E7E-BB89-79F633436B71}" dt="2024-05-30T08:16:28.932" v="1898" actId="47"/>
        <pc:sldMkLst>
          <pc:docMk/>
          <pc:sldMk cId="3669169562" sldId="1340"/>
        </pc:sldMkLst>
      </pc:sldChg>
      <pc:sldChg chg="del">
        <pc:chgData name="Carlos Arocha" userId="f629e0de194f0a22" providerId="LiveId" clId="{87924DC2-8BE8-4E7E-BB89-79F633436B71}" dt="2024-05-30T08:16:28.932" v="1898" actId="47"/>
        <pc:sldMkLst>
          <pc:docMk/>
          <pc:sldMk cId="1355450199" sldId="1341"/>
        </pc:sldMkLst>
      </pc:sldChg>
      <pc:sldChg chg="addSp delSp modSp add mod">
        <pc:chgData name="Carlos Arocha" userId="f629e0de194f0a22" providerId="LiveId" clId="{87924DC2-8BE8-4E7E-BB89-79F633436B71}" dt="2024-05-30T12:37:57.290" v="2372"/>
        <pc:sldMkLst>
          <pc:docMk/>
          <pc:sldMk cId="3935161070" sldId="1342"/>
        </pc:sldMkLst>
        <pc:spChg chg="mod">
          <ac:chgData name="Carlos Arocha" userId="f629e0de194f0a22" providerId="LiveId" clId="{87924DC2-8BE8-4E7E-BB89-79F633436B71}" dt="2024-05-30T07:32:22.966" v="763" actId="20577"/>
          <ac:spMkLst>
            <pc:docMk/>
            <pc:sldMk cId="3935161070" sldId="1342"/>
            <ac:spMk id="2" creationId="{CCF2B98E-45AB-46C9-B094-EBD4CA660B85}"/>
          </ac:spMkLst>
        </pc:spChg>
        <pc:spChg chg="add del mod">
          <ac:chgData name="Carlos Arocha" userId="f629e0de194f0a22" providerId="LiveId" clId="{87924DC2-8BE8-4E7E-BB89-79F633436B71}" dt="2024-05-30T07:33:04.098" v="773" actId="478"/>
          <ac:spMkLst>
            <pc:docMk/>
            <pc:sldMk cId="3935161070" sldId="1342"/>
            <ac:spMk id="3" creationId="{594B3A71-88A9-9761-03C2-A2525917EF29}"/>
          </ac:spMkLst>
        </pc:spChg>
        <pc:spChg chg="del">
          <ac:chgData name="Carlos Arocha" userId="f629e0de194f0a22" providerId="LiveId" clId="{87924DC2-8BE8-4E7E-BB89-79F633436B71}" dt="2024-05-30T07:32:25.941" v="764" actId="478"/>
          <ac:spMkLst>
            <pc:docMk/>
            <pc:sldMk cId="3935161070" sldId="1342"/>
            <ac:spMk id="10" creationId="{F7AB5799-2931-2135-0E13-33ED362AA2DA}"/>
          </ac:spMkLst>
        </pc:spChg>
        <pc:spChg chg="del">
          <ac:chgData name="Carlos Arocha" userId="f629e0de194f0a22" providerId="LiveId" clId="{87924DC2-8BE8-4E7E-BB89-79F633436B71}" dt="2024-05-30T07:32:29.904" v="766" actId="478"/>
          <ac:spMkLst>
            <pc:docMk/>
            <pc:sldMk cId="3935161070" sldId="1342"/>
            <ac:spMk id="11" creationId="{6063D867-3FF9-31E2-6FAB-249EA3DFCF46}"/>
          </ac:spMkLst>
        </pc:spChg>
        <pc:spChg chg="del">
          <ac:chgData name="Carlos Arocha" userId="f629e0de194f0a22" providerId="LiveId" clId="{87924DC2-8BE8-4E7E-BB89-79F633436B71}" dt="2024-05-30T07:32:33.937" v="769" actId="478"/>
          <ac:spMkLst>
            <pc:docMk/>
            <pc:sldMk cId="3935161070" sldId="1342"/>
            <ac:spMk id="12" creationId="{C6CF49BF-322F-FFB1-061A-63588AF61941}"/>
          </ac:spMkLst>
        </pc:spChg>
        <pc:spChg chg="del">
          <ac:chgData name="Carlos Arocha" userId="f629e0de194f0a22" providerId="LiveId" clId="{87924DC2-8BE8-4E7E-BB89-79F633436B71}" dt="2024-05-30T07:32:28.776" v="765" actId="478"/>
          <ac:spMkLst>
            <pc:docMk/>
            <pc:sldMk cId="3935161070" sldId="1342"/>
            <ac:spMk id="13" creationId="{DD558745-5C69-0920-841B-76921627943A}"/>
          </ac:spMkLst>
        </pc:spChg>
        <pc:spChg chg="del">
          <ac:chgData name="Carlos Arocha" userId="f629e0de194f0a22" providerId="LiveId" clId="{87924DC2-8BE8-4E7E-BB89-79F633436B71}" dt="2024-05-30T07:32:32.890" v="768" actId="478"/>
          <ac:spMkLst>
            <pc:docMk/>
            <pc:sldMk cId="3935161070" sldId="1342"/>
            <ac:spMk id="14" creationId="{33140CD4-551C-2D9B-77B3-A0062B62E1F1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5" creationId="{4EEE52F2-2F99-D67C-29CD-9B1E183AD43C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6" creationId="{FE6FDC2F-C935-B6FD-F74C-781511CC4170}"/>
          </ac:spMkLst>
        </pc:spChg>
        <pc:spChg chg="del">
          <ac:chgData name="Carlos Arocha" userId="f629e0de194f0a22" providerId="LiveId" clId="{87924DC2-8BE8-4E7E-BB89-79F633436B71}" dt="2024-05-30T07:32:31.374" v="767" actId="478"/>
          <ac:spMkLst>
            <pc:docMk/>
            <pc:sldMk cId="3935161070" sldId="1342"/>
            <ac:spMk id="17" creationId="{CB48060C-8599-37B0-AD38-62DAD3D2547C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8" creationId="{7AC01978-103F-2C25-A874-F97D7960D0E5}"/>
          </ac:spMkLst>
        </pc:spChg>
        <pc:spChg chg="del">
          <ac:chgData name="Carlos Arocha" userId="f629e0de194f0a22" providerId="LiveId" clId="{87924DC2-8BE8-4E7E-BB89-79F633436B71}" dt="2024-05-30T07:32:38.716" v="770" actId="478"/>
          <ac:spMkLst>
            <pc:docMk/>
            <pc:sldMk cId="3935161070" sldId="1342"/>
            <ac:spMk id="19" creationId="{A2D87E3E-2194-6D2E-2E33-8DF421FD59B8}"/>
          </ac:spMkLst>
        </pc:spChg>
        <pc:spChg chg="add del mod">
          <ac:chgData name="Carlos Arocha" userId="f629e0de194f0a22" providerId="LiveId" clId="{87924DC2-8BE8-4E7E-BB89-79F633436B71}" dt="2024-05-30T07:38:14.091" v="917" actId="478"/>
          <ac:spMkLst>
            <pc:docMk/>
            <pc:sldMk cId="3935161070" sldId="1342"/>
            <ac:spMk id="29" creationId="{EBA7071F-F4F8-31ED-6751-C3ED592E1FB6}"/>
          </ac:spMkLst>
        </pc:spChg>
        <pc:spChg chg="add mod">
          <ac:chgData name="Carlos Arocha" userId="f629e0de194f0a22" providerId="LiveId" clId="{87924DC2-8BE8-4E7E-BB89-79F633436B71}" dt="2024-05-30T07:38:12.153" v="916" actId="1076"/>
          <ac:spMkLst>
            <pc:docMk/>
            <pc:sldMk cId="3935161070" sldId="1342"/>
            <ac:spMk id="30" creationId="{6D15E390-79D9-BB7F-B21E-E065B6E633FA}"/>
          </ac:spMkLst>
        </pc:spChg>
        <pc:spChg chg="add mod">
          <ac:chgData name="Carlos Arocha" userId="f629e0de194f0a22" providerId="LiveId" clId="{87924DC2-8BE8-4E7E-BB89-79F633436B71}" dt="2024-05-30T07:38:42.390" v="932" actId="1076"/>
          <ac:spMkLst>
            <pc:docMk/>
            <pc:sldMk cId="3935161070" sldId="1342"/>
            <ac:spMk id="31" creationId="{CA8BE19B-156C-A325-287F-88B081A6E8CB}"/>
          </ac:spMkLst>
        </pc:spChg>
        <pc:spChg chg="add mod">
          <ac:chgData name="Carlos Arocha" userId="f629e0de194f0a22" providerId="LiveId" clId="{87924DC2-8BE8-4E7E-BB89-79F633436B71}" dt="2024-05-30T07:39:15.176" v="951" actId="1038"/>
          <ac:spMkLst>
            <pc:docMk/>
            <pc:sldMk cId="3935161070" sldId="1342"/>
            <ac:spMk id="32" creationId="{022A309E-F0B8-A2AB-B60D-A0E73DB36A8A}"/>
          </ac:spMkLst>
        </pc:spChg>
        <pc:spChg chg="add mod">
          <ac:chgData name="Carlos Arocha" userId="f629e0de194f0a22" providerId="LiveId" clId="{87924DC2-8BE8-4E7E-BB89-79F633436B71}" dt="2024-05-30T07:39:33.181" v="975" actId="1038"/>
          <ac:spMkLst>
            <pc:docMk/>
            <pc:sldMk cId="3935161070" sldId="1342"/>
            <ac:spMk id="33" creationId="{8E66E19A-C8A9-F621-AD78-50557821FA50}"/>
          </ac:spMkLst>
        </pc:spChg>
        <pc:spChg chg="add del">
          <ac:chgData name="Carlos Arocha" userId="f629e0de194f0a22" providerId="LiveId" clId="{87924DC2-8BE8-4E7E-BB89-79F633436B71}" dt="2024-05-30T08:45:17.348" v="2145" actId="22"/>
          <ac:spMkLst>
            <pc:docMk/>
            <pc:sldMk cId="3935161070" sldId="1342"/>
            <ac:spMk id="35" creationId="{E2C8B970-EC86-1F1B-BBA9-18CC33E107A2}"/>
          </ac:spMkLst>
        </pc:spChg>
        <pc:spChg chg="add mod">
          <ac:chgData name="Carlos Arocha" userId="f629e0de194f0a22" providerId="LiveId" clId="{87924DC2-8BE8-4E7E-BB89-79F633436B71}" dt="2024-05-30T08:46:18.044" v="2153" actId="2711"/>
          <ac:spMkLst>
            <pc:docMk/>
            <pc:sldMk cId="3935161070" sldId="1342"/>
            <ac:spMk id="37" creationId="{4094F6D1-FEF4-A760-BA4F-E4FCC8A49116}"/>
          </ac:spMkLst>
        </pc:spChg>
        <pc:picChg chg="add mod">
          <ac:chgData name="Carlos Arocha" userId="f629e0de194f0a22" providerId="LiveId" clId="{87924DC2-8BE8-4E7E-BB89-79F633436B71}" dt="2024-05-30T07:36:12.949" v="807" actId="12789"/>
          <ac:picMkLst>
            <pc:docMk/>
            <pc:sldMk cId="3935161070" sldId="1342"/>
            <ac:picMk id="7" creationId="{01E3C5C6-7AEA-2A84-C94D-E1DF1263BA59}"/>
          </ac:picMkLst>
        </pc:picChg>
        <pc:picChg chg="add mod">
          <ac:chgData name="Carlos Arocha" userId="f629e0de194f0a22" providerId="LiveId" clId="{87924DC2-8BE8-4E7E-BB89-79F633436B71}" dt="2024-05-30T07:36:52.759" v="827" actId="1076"/>
          <ac:picMkLst>
            <pc:docMk/>
            <pc:sldMk cId="3935161070" sldId="1342"/>
            <ac:picMk id="9" creationId="{72A2A20B-E385-9C56-4FC8-51D9ED4F7F89}"/>
          </ac:picMkLst>
        </pc:picChg>
        <pc:picChg chg="add del mod">
          <ac:chgData name="Carlos Arocha" userId="f629e0de194f0a22" providerId="LiveId" clId="{87924DC2-8BE8-4E7E-BB89-79F633436B71}" dt="2024-05-30T07:34:15.466" v="779" actId="478"/>
          <ac:picMkLst>
            <pc:docMk/>
            <pc:sldMk cId="3935161070" sldId="1342"/>
            <ac:picMk id="21" creationId="{6C2BE972-D4A0-3847-68B9-51B2D3BF6D16}"/>
          </ac:picMkLst>
        </pc:picChg>
        <pc:picChg chg="add mod">
          <ac:chgData name="Carlos Arocha" userId="f629e0de194f0a22" providerId="LiveId" clId="{87924DC2-8BE8-4E7E-BB89-79F633436B71}" dt="2024-05-30T07:36:12.949" v="807" actId="12789"/>
          <ac:picMkLst>
            <pc:docMk/>
            <pc:sldMk cId="3935161070" sldId="1342"/>
            <ac:picMk id="23" creationId="{2E3CFCD0-4292-7858-ED74-06DBB194C7AE}"/>
          </ac:picMkLst>
        </pc:picChg>
        <pc:picChg chg="add mod">
          <ac:chgData name="Carlos Arocha" userId="f629e0de194f0a22" providerId="LiveId" clId="{87924DC2-8BE8-4E7E-BB89-79F633436B71}" dt="2024-05-30T07:37:37.568" v="886" actId="1036"/>
          <ac:picMkLst>
            <pc:docMk/>
            <pc:sldMk cId="3935161070" sldId="1342"/>
            <ac:picMk id="24" creationId="{09A57305-44A2-D5E0-B40A-00395068C5C3}"/>
          </ac:picMkLst>
        </pc:picChg>
        <pc:picChg chg="add mod">
          <ac:chgData name="Carlos Arocha" userId="f629e0de194f0a22" providerId="LiveId" clId="{87924DC2-8BE8-4E7E-BB89-79F633436B71}" dt="2024-05-30T07:37:19.841" v="831" actId="1076"/>
          <ac:picMkLst>
            <pc:docMk/>
            <pc:sldMk cId="3935161070" sldId="1342"/>
            <ac:picMk id="26" creationId="{B43B110A-5BD0-534B-3C3D-6AA056415B07}"/>
          </ac:picMkLst>
        </pc:picChg>
        <pc:picChg chg="add mod">
          <ac:chgData name="Carlos Arocha" userId="f629e0de194f0a22" providerId="LiveId" clId="{87924DC2-8BE8-4E7E-BB89-79F633436B71}" dt="2024-05-30T07:37:10.554" v="830" actId="1076"/>
          <ac:picMkLst>
            <pc:docMk/>
            <pc:sldMk cId="3935161070" sldId="1342"/>
            <ac:picMk id="27" creationId="{F77F1EB9-EDA1-DA30-FB94-664EB26DC28F}"/>
          </ac:picMkLst>
        </pc:picChg>
        <pc:picChg chg="add mod">
          <ac:chgData name="Carlos Arocha" userId="f629e0de194f0a22" providerId="LiveId" clId="{87924DC2-8BE8-4E7E-BB89-79F633436B71}" dt="2024-05-30T07:37:34.378" v="874" actId="1038"/>
          <ac:picMkLst>
            <pc:docMk/>
            <pc:sldMk cId="3935161070" sldId="1342"/>
            <ac:picMk id="28" creationId="{326386BC-1B9C-3F04-F0D7-30C68947A4EC}"/>
          </ac:picMkLst>
        </pc:picChg>
        <pc:inkChg chg="add">
          <ac:chgData name="Carlos Arocha" userId="f629e0de194f0a22" providerId="LiveId" clId="{87924DC2-8BE8-4E7E-BB89-79F633436B71}" dt="2024-05-30T12:37:57.290" v="2372"/>
          <ac:inkMkLst>
            <pc:docMk/>
            <pc:sldMk cId="3935161070" sldId="1342"/>
            <ac:inkMk id="3" creationId="{0471E173-3944-580C-634C-E08AD2EE2DF8}"/>
          </ac:inkMkLst>
        </pc:inkChg>
      </pc:sldChg>
      <pc:sldChg chg="addSp delSp modSp new mod">
        <pc:chgData name="Carlos Arocha" userId="f629e0de194f0a22" providerId="LiveId" clId="{87924DC2-8BE8-4E7E-BB89-79F633436B71}" dt="2024-05-30T12:37:57.290" v="2372"/>
        <pc:sldMkLst>
          <pc:docMk/>
          <pc:sldMk cId="1397853383" sldId="1343"/>
        </pc:sldMkLst>
        <pc:spChg chg="mod">
          <ac:chgData name="Carlos Arocha" userId="f629e0de194f0a22" providerId="LiveId" clId="{87924DC2-8BE8-4E7E-BB89-79F633436B71}" dt="2024-05-30T07:48:00.826" v="1347" actId="6549"/>
          <ac:spMkLst>
            <pc:docMk/>
            <pc:sldMk cId="1397853383" sldId="1343"/>
            <ac:spMk id="2" creationId="{E978F158-9EA0-6ECC-D47D-37A562DD0F16}"/>
          </ac:spMkLst>
        </pc:spChg>
        <pc:spChg chg="del">
          <ac:chgData name="Carlos Arocha" userId="f629e0de194f0a22" providerId="LiveId" clId="{87924DC2-8BE8-4E7E-BB89-79F633436B71}" dt="2024-05-30T07:39:50.551" v="977" actId="478"/>
          <ac:spMkLst>
            <pc:docMk/>
            <pc:sldMk cId="1397853383" sldId="1343"/>
            <ac:spMk id="3" creationId="{82EDB39B-EAE1-8503-96A4-0C1C581F43BA}"/>
          </ac:spMkLst>
        </pc:spChg>
        <pc:spChg chg="add mod">
          <ac:chgData name="Carlos Arocha" userId="f629e0de194f0a22" providerId="LiveId" clId="{87924DC2-8BE8-4E7E-BB89-79F633436B71}" dt="2024-05-30T08:48:02.970" v="2220" actId="20577"/>
          <ac:spMkLst>
            <pc:docMk/>
            <pc:sldMk cId="1397853383" sldId="1343"/>
            <ac:spMk id="7" creationId="{3314A63F-BE20-17A1-6D6A-EC14F4A40523}"/>
          </ac:spMkLst>
        </pc:spChg>
        <pc:graphicFrameChg chg="add mod modGraphic">
          <ac:chgData name="Carlos Arocha" userId="f629e0de194f0a22" providerId="LiveId" clId="{87924DC2-8BE8-4E7E-BB89-79F633436B71}" dt="2024-05-30T07:48:50.437" v="1393" actId="6549"/>
          <ac:graphicFrameMkLst>
            <pc:docMk/>
            <pc:sldMk cId="1397853383" sldId="1343"/>
            <ac:graphicFrameMk id="6" creationId="{2D5D8867-D03E-E71A-0CEC-1A2ABF900CD7}"/>
          </ac:graphicFrameMkLst>
        </pc:graphicFrameChg>
        <pc:inkChg chg="add">
          <ac:chgData name="Carlos Arocha" userId="f629e0de194f0a22" providerId="LiveId" clId="{87924DC2-8BE8-4E7E-BB89-79F633436B71}" dt="2024-05-30T12:37:57.290" v="2372"/>
          <ac:inkMkLst>
            <pc:docMk/>
            <pc:sldMk cId="1397853383" sldId="1343"/>
            <ac:inkMk id="3" creationId="{3117592F-1794-7ECE-2911-ACD91E208FA4}"/>
          </ac:inkMkLst>
        </pc:inkChg>
      </pc:sldChg>
      <pc:sldMasterChg chg="modSp mod modSldLayout">
        <pc:chgData name="Carlos Arocha" userId="f629e0de194f0a22" providerId="LiveId" clId="{87924DC2-8BE8-4E7E-BB89-79F633436B71}" dt="2024-05-30T08:22:10.513" v="2054" actId="1076"/>
        <pc:sldMasterMkLst>
          <pc:docMk/>
          <pc:sldMasterMk cId="4166569594" sldId="2147483672"/>
        </pc:sldMasterMkLst>
        <pc:spChg chg="mod">
          <ac:chgData name="Carlos Arocha" userId="f629e0de194f0a22" providerId="LiveId" clId="{87924DC2-8BE8-4E7E-BB89-79F633436B71}" dt="2024-05-30T08:22:10.513" v="2054" actId="1076"/>
          <ac:spMkLst>
            <pc:docMk/>
            <pc:sldMasterMk cId="4166569594" sldId="2147483672"/>
            <ac:spMk id="5" creationId="{00000000-0000-0000-0000-000000000000}"/>
          </ac:spMkLst>
        </pc:spChg>
        <pc:sldLayoutChg chg="modSp mod">
          <pc:chgData name="Carlos Arocha" userId="f629e0de194f0a22" providerId="LiveId" clId="{87924DC2-8BE8-4E7E-BB89-79F633436B71}" dt="2024-05-30T08:22:02.440" v="2053" actId="1076"/>
          <pc:sldLayoutMkLst>
            <pc:docMk/>
            <pc:sldMasterMk cId="4166569594" sldId="2147483672"/>
            <pc:sldLayoutMk cId="403261769" sldId="2147483695"/>
          </pc:sldLayoutMkLst>
          <pc:spChg chg="mod">
            <ac:chgData name="Carlos Arocha" userId="f629e0de194f0a22" providerId="LiveId" clId="{87924DC2-8BE8-4E7E-BB89-79F633436B71}" dt="2024-05-30T08:22:02.440" v="2053" actId="1076"/>
            <ac:spMkLst>
              <pc:docMk/>
              <pc:sldMasterMk cId="4166569594" sldId="2147483672"/>
              <pc:sldLayoutMk cId="403261769" sldId="2147483695"/>
              <ac:spMk id="6" creationId="{00000000-0000-0000-0000-000000000000}"/>
            </ac:spMkLst>
          </pc:spChg>
        </pc:sldLayoutChg>
      </pc:sldMasterChg>
    </pc:docChg>
  </pc:docChgLst>
  <pc:docChgLst>
    <pc:chgData name="Carlos Arocha" userId="f629e0de194f0a22" providerId="LiveId" clId="{DEFE57E1-8C37-440D-ABDD-92D007577878}"/>
    <pc:docChg chg="custSel addSld delSld modSld">
      <pc:chgData name="Carlos Arocha" userId="f629e0de194f0a22" providerId="LiveId" clId="{DEFE57E1-8C37-440D-ABDD-92D007577878}" dt="2024-05-24T09:59:00.414" v="1922" actId="6549"/>
      <pc:docMkLst>
        <pc:docMk/>
      </pc:docMkLst>
      <pc:sldChg chg="modSp mod">
        <pc:chgData name="Carlos Arocha" userId="f629e0de194f0a22" providerId="LiveId" clId="{DEFE57E1-8C37-440D-ABDD-92D007577878}" dt="2024-05-24T09:59:00.414" v="1922" actId="6549"/>
        <pc:sldMkLst>
          <pc:docMk/>
          <pc:sldMk cId="2687324220" sldId="256"/>
        </pc:sldMkLst>
        <pc:spChg chg="mod">
          <ac:chgData name="Carlos Arocha" userId="f629e0de194f0a22" providerId="LiveId" clId="{DEFE57E1-8C37-440D-ABDD-92D007577878}" dt="2024-05-24T09:32:57.165" v="210" actId="6549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DEFE57E1-8C37-440D-ABDD-92D007577878}" dt="2024-05-24T09:59:00.414" v="1922" actId="6549"/>
          <ac:spMkLst>
            <pc:docMk/>
            <pc:sldMk cId="2687324220" sldId="256"/>
            <ac:spMk id="7" creationId="{29A3B4AC-E436-91D9-D7B1-D6C07FE93895}"/>
          </ac:spMkLst>
        </pc:spChg>
      </pc:sldChg>
      <pc:sldChg chg="modSp mod">
        <pc:chgData name="Carlos Arocha" userId="f629e0de194f0a22" providerId="LiveId" clId="{DEFE57E1-8C37-440D-ABDD-92D007577878}" dt="2024-05-24T09:34:45.565" v="291" actId="6549"/>
        <pc:sldMkLst>
          <pc:docMk/>
          <pc:sldMk cId="3856763311" sldId="311"/>
        </pc:sldMkLst>
        <pc:graphicFrameChg chg="mod modGraphic">
          <ac:chgData name="Carlos Arocha" userId="f629e0de194f0a22" providerId="LiveId" clId="{DEFE57E1-8C37-440D-ABDD-92D007577878}" dt="2024-05-24T09:34:45.565" v="291" actId="6549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del">
        <pc:chgData name="Carlos Arocha" userId="f629e0de194f0a22" providerId="LiveId" clId="{DEFE57E1-8C37-440D-ABDD-92D007577878}" dt="2024-05-24T09:33:40.725" v="211" actId="47"/>
        <pc:sldMkLst>
          <pc:docMk/>
          <pc:sldMk cId="2981758394" sldId="1322"/>
        </pc:sldMkLst>
      </pc:sldChg>
      <pc:sldChg chg="delSp mod">
        <pc:chgData name="Carlos Arocha" userId="f629e0de194f0a22" providerId="LiveId" clId="{DEFE57E1-8C37-440D-ABDD-92D007577878}" dt="2024-05-24T09:58:48.950" v="1920" actId="478"/>
        <pc:sldMkLst>
          <pc:docMk/>
          <pc:sldMk cId="3146303647" sldId="1325"/>
        </pc:sldMkLst>
        <pc:inkChg chg="del">
          <ac:chgData name="Carlos Arocha" userId="f629e0de194f0a22" providerId="LiveId" clId="{DEFE57E1-8C37-440D-ABDD-92D007577878}" dt="2024-05-24T09:58:48.950" v="1920" actId="478"/>
          <ac:inkMkLst>
            <pc:docMk/>
            <pc:sldMk cId="3146303647" sldId="1325"/>
            <ac:inkMk id="6" creationId="{CA2F6C85-AB4E-D19B-B09D-35724587983D}"/>
          </ac:inkMkLst>
        </pc:inkChg>
      </pc:sldChg>
      <pc:sldChg chg="del">
        <pc:chgData name="Carlos Arocha" userId="f629e0de194f0a22" providerId="LiveId" clId="{DEFE57E1-8C37-440D-ABDD-92D007577878}" dt="2024-05-24T09:33:47.275" v="217" actId="47"/>
        <pc:sldMkLst>
          <pc:docMk/>
          <pc:sldMk cId="3825052786" sldId="1328"/>
        </pc:sldMkLst>
      </pc:sldChg>
      <pc:sldChg chg="addSp delSp modSp mod">
        <pc:chgData name="Carlos Arocha" userId="f629e0de194f0a22" providerId="LiveId" clId="{DEFE57E1-8C37-440D-ABDD-92D007577878}" dt="2024-05-24T09:35:52.215" v="300" actId="171"/>
        <pc:sldMkLst>
          <pc:docMk/>
          <pc:sldMk cId="3385248518" sldId="1329"/>
        </pc:sldMkLst>
        <pc:spChg chg="add mod">
          <ac:chgData name="Carlos Arocha" userId="f629e0de194f0a22" providerId="LiveId" clId="{DEFE57E1-8C37-440D-ABDD-92D007577878}" dt="2024-05-24T09:35:46.886" v="298"/>
          <ac:spMkLst>
            <pc:docMk/>
            <pc:sldMk cId="3385248518" sldId="1329"/>
            <ac:spMk id="6" creationId="{00000000-0008-0000-0000-000003080000}"/>
          </ac:spMkLst>
        </pc:spChg>
        <pc:graphicFrameChg chg="add mod">
          <ac:chgData name="Carlos Arocha" userId="f629e0de194f0a22" providerId="LiveId" clId="{DEFE57E1-8C37-440D-ABDD-92D007577878}" dt="2024-05-24T09:35:43.027" v="293"/>
          <ac:graphicFrameMkLst>
            <pc:docMk/>
            <pc:sldMk cId="3385248518" sldId="1329"/>
            <ac:graphicFrameMk id="3" creationId="{3893A72B-AB1F-A04E-7874-E27E0BC833B8}"/>
          </ac:graphicFrameMkLst>
        </pc:graphicFrameChg>
        <pc:graphicFrameChg chg="del">
          <ac:chgData name="Carlos Arocha" userId="f629e0de194f0a22" providerId="LiveId" clId="{DEFE57E1-8C37-440D-ABDD-92D007577878}" dt="2024-05-24T09:35:40.795" v="292" actId="478"/>
          <ac:graphicFrameMkLst>
            <pc:docMk/>
            <pc:sldMk cId="3385248518" sldId="1329"/>
            <ac:graphicFrameMk id="5" creationId="{2C876EBB-4484-9092-0EA0-D1C5984A0FB0}"/>
          </ac:graphicFrameMkLst>
        </pc:graphicFrameChg>
        <pc:graphicFrameChg chg="add mod ord">
          <ac:chgData name="Carlos Arocha" userId="f629e0de194f0a22" providerId="LiveId" clId="{DEFE57E1-8C37-440D-ABDD-92D007577878}" dt="2024-05-24T09:35:52.215" v="300" actId="171"/>
          <ac:graphicFrameMkLst>
            <pc:docMk/>
            <pc:sldMk cId="3385248518" sldId="1329"/>
            <ac:graphicFrameMk id="7" creationId="{8F67C6E2-ABF6-ADD7-09F4-76B03AD66961}"/>
          </ac:graphicFrameMkLst>
        </pc:graphicFrameChg>
      </pc:sldChg>
      <pc:sldChg chg="del">
        <pc:chgData name="Carlos Arocha" userId="f629e0de194f0a22" providerId="LiveId" clId="{DEFE57E1-8C37-440D-ABDD-92D007577878}" dt="2024-05-24T09:33:48.885" v="218" actId="47"/>
        <pc:sldMkLst>
          <pc:docMk/>
          <pc:sldMk cId="383483713" sldId="1330"/>
        </pc:sldMkLst>
      </pc:sldChg>
      <pc:sldChg chg="del">
        <pc:chgData name="Carlos Arocha" userId="f629e0de194f0a22" providerId="LiveId" clId="{DEFE57E1-8C37-440D-ABDD-92D007577878}" dt="2024-05-24T09:33:42.305" v="212" actId="47"/>
        <pc:sldMkLst>
          <pc:docMk/>
          <pc:sldMk cId="3772002740" sldId="1331"/>
        </pc:sldMkLst>
      </pc:sldChg>
      <pc:sldChg chg="delSp modSp mod">
        <pc:chgData name="Carlos Arocha" userId="f629e0de194f0a22" providerId="LiveId" clId="{DEFE57E1-8C37-440D-ABDD-92D007577878}" dt="2024-05-24T09:58:45.944" v="1919" actId="478"/>
        <pc:sldMkLst>
          <pc:docMk/>
          <pc:sldMk cId="3432975919" sldId="1332"/>
        </pc:sldMkLst>
        <pc:spChg chg="mod">
          <ac:chgData name="Carlos Arocha" userId="f629e0de194f0a22" providerId="LiveId" clId="{DEFE57E1-8C37-440D-ABDD-92D007577878}" dt="2024-05-24T09:58:44.074" v="1918" actId="20577"/>
          <ac:spMkLst>
            <pc:docMk/>
            <pc:sldMk cId="3432975919" sldId="1332"/>
            <ac:spMk id="3" creationId="{2E506A9B-1DD0-4633-88E9-01CA85DB57A6}"/>
          </ac:spMkLst>
        </pc:spChg>
        <pc:inkChg chg="del">
          <ac:chgData name="Carlos Arocha" userId="f629e0de194f0a22" providerId="LiveId" clId="{DEFE57E1-8C37-440D-ABDD-92D007577878}" dt="2024-05-24T09:58:45.944" v="1919" actId="478"/>
          <ac:inkMkLst>
            <pc:docMk/>
            <pc:sldMk cId="3432975919" sldId="1332"/>
            <ac:inkMk id="6" creationId="{56517397-00A1-CDEF-C912-22F93FF3940F}"/>
          </ac:inkMkLst>
        </pc:inkChg>
      </pc:sldChg>
      <pc:sldChg chg="del">
        <pc:chgData name="Carlos Arocha" userId="f629e0de194f0a22" providerId="LiveId" clId="{DEFE57E1-8C37-440D-ABDD-92D007577878}" dt="2024-05-24T09:33:43.065" v="213" actId="47"/>
        <pc:sldMkLst>
          <pc:docMk/>
          <pc:sldMk cId="257985639" sldId="1333"/>
        </pc:sldMkLst>
      </pc:sldChg>
      <pc:sldChg chg="del">
        <pc:chgData name="Carlos Arocha" userId="f629e0de194f0a22" providerId="LiveId" clId="{DEFE57E1-8C37-440D-ABDD-92D007577878}" dt="2024-05-24T09:33:43.875" v="214" actId="47"/>
        <pc:sldMkLst>
          <pc:docMk/>
          <pc:sldMk cId="4028587968" sldId="1334"/>
        </pc:sldMkLst>
      </pc:sldChg>
      <pc:sldChg chg="del">
        <pc:chgData name="Carlos Arocha" userId="f629e0de194f0a22" providerId="LiveId" clId="{DEFE57E1-8C37-440D-ABDD-92D007577878}" dt="2024-05-24T09:33:44.693" v="215" actId="47"/>
        <pc:sldMkLst>
          <pc:docMk/>
          <pc:sldMk cId="3951748442" sldId="1335"/>
        </pc:sldMkLst>
      </pc:sldChg>
      <pc:sldChg chg="del">
        <pc:chgData name="Carlos Arocha" userId="f629e0de194f0a22" providerId="LiveId" clId="{DEFE57E1-8C37-440D-ABDD-92D007577878}" dt="2024-05-24T09:33:46.045" v="216" actId="47"/>
        <pc:sldMkLst>
          <pc:docMk/>
          <pc:sldMk cId="1247074724" sldId="1336"/>
        </pc:sldMkLst>
      </pc:sldChg>
      <pc:sldChg chg="addSp delSp modSp add mod">
        <pc:chgData name="Carlos Arocha" userId="f629e0de194f0a22" providerId="LiveId" clId="{DEFE57E1-8C37-440D-ABDD-92D007577878}" dt="2024-05-24T09:36:47.486" v="365" actId="478"/>
        <pc:sldMkLst>
          <pc:docMk/>
          <pc:sldMk cId="2309416291" sldId="1338"/>
        </pc:sldMkLst>
        <pc:spChg chg="mod">
          <ac:chgData name="Carlos Arocha" userId="f629e0de194f0a22" providerId="LiveId" clId="{DEFE57E1-8C37-440D-ABDD-92D007577878}" dt="2024-05-24T09:36:41.485" v="363" actId="20577"/>
          <ac:spMkLst>
            <pc:docMk/>
            <pc:sldMk cId="2309416291" sldId="1338"/>
            <ac:spMk id="2" creationId="{CCF2B98E-45AB-46C9-B094-EBD4CA660B85}"/>
          </ac:spMkLst>
        </pc:spChg>
        <pc:spChg chg="del">
          <ac:chgData name="Carlos Arocha" userId="f629e0de194f0a22" providerId="LiveId" clId="{DEFE57E1-8C37-440D-ABDD-92D007577878}" dt="2024-05-24T09:36:46.045" v="364" actId="478"/>
          <ac:spMkLst>
            <pc:docMk/>
            <pc:sldMk cId="2309416291" sldId="1338"/>
            <ac:spMk id="3" creationId="{2E506A9B-1DD0-4633-88E9-01CA85DB57A6}"/>
          </ac:spMkLst>
        </pc:spChg>
        <pc:spChg chg="add del mod">
          <ac:chgData name="Carlos Arocha" userId="f629e0de194f0a22" providerId="LiveId" clId="{DEFE57E1-8C37-440D-ABDD-92D007577878}" dt="2024-05-24T09:36:47.486" v="365" actId="478"/>
          <ac:spMkLst>
            <pc:docMk/>
            <pc:sldMk cId="2309416291" sldId="1338"/>
            <ac:spMk id="7" creationId="{49E950A1-C23E-AF38-053D-5EF525B17E1D}"/>
          </ac:spMkLst>
        </pc:spChg>
      </pc:sldChg>
      <pc:sldChg chg="addSp delSp modSp add del mod modClrScheme chgLayout">
        <pc:chgData name="Carlos Arocha" userId="f629e0de194f0a22" providerId="LiveId" clId="{DEFE57E1-8C37-440D-ABDD-92D007577878}" dt="2024-05-24T09:54:14.894" v="1566" actId="47"/>
        <pc:sldMkLst>
          <pc:docMk/>
          <pc:sldMk cId="1559569669" sldId="1339"/>
        </pc:sldMkLst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2" creationId="{CCF2B98E-45AB-46C9-B094-EBD4CA660B85}"/>
          </ac:spMkLst>
        </pc:spChg>
        <pc:spChg chg="del 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3" creationId="{2E506A9B-1DD0-4633-88E9-01CA85DB57A6}"/>
          </ac:spMkLst>
        </pc:spChg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4" creationId="{3446F12B-FB49-4F8B-B5AB-FD0B05F56A20}"/>
          </ac:spMkLst>
        </pc:spChg>
        <pc:spChg chg="mod ord">
          <ac:chgData name="Carlos Arocha" userId="f629e0de194f0a22" providerId="LiveId" clId="{DEFE57E1-8C37-440D-ABDD-92D007577878}" dt="2024-05-24T09:40:00.686" v="404" actId="700"/>
          <ac:spMkLst>
            <pc:docMk/>
            <pc:sldMk cId="1559569669" sldId="1339"/>
            <ac:spMk id="5" creationId="{ABDEF41F-7F96-45D3-B4CC-F625F9A36911}"/>
          </ac:spMkLst>
        </pc:spChg>
        <pc:spChg chg="add mod ord">
          <ac:chgData name="Carlos Arocha" userId="f629e0de194f0a22" providerId="LiveId" clId="{DEFE57E1-8C37-440D-ABDD-92D007577878}" dt="2024-05-24T09:40:10.965" v="445" actId="20577"/>
          <ac:spMkLst>
            <pc:docMk/>
            <pc:sldMk cId="1559569669" sldId="1339"/>
            <ac:spMk id="6" creationId="{5D3F2214-3E20-05D7-E09E-030225C83D28}"/>
          </ac:spMkLst>
        </pc:spChg>
      </pc:sldChg>
      <pc:sldChg chg="delSp modSp add mod">
        <pc:chgData name="Carlos Arocha" userId="f629e0de194f0a22" providerId="LiveId" clId="{DEFE57E1-8C37-440D-ABDD-92D007577878}" dt="2024-05-24T09:57:34.413" v="1915" actId="20577"/>
        <pc:sldMkLst>
          <pc:docMk/>
          <pc:sldMk cId="3669169562" sldId="1340"/>
        </pc:sldMkLst>
        <pc:spChg chg="mod">
          <ac:chgData name="Carlos Arocha" userId="f629e0de194f0a22" providerId="LiveId" clId="{DEFE57E1-8C37-440D-ABDD-92D007577878}" dt="2024-05-24T09:40:47.165" v="508" actId="20577"/>
          <ac:spMkLst>
            <pc:docMk/>
            <pc:sldMk cId="3669169562" sldId="1340"/>
            <ac:spMk id="2" creationId="{CCF2B98E-45AB-46C9-B094-EBD4CA660B85}"/>
          </ac:spMkLst>
        </pc:spChg>
        <pc:spChg chg="mod">
          <ac:chgData name="Carlos Arocha" userId="f629e0de194f0a22" providerId="LiveId" clId="{DEFE57E1-8C37-440D-ABDD-92D007577878}" dt="2024-05-24T09:57:34.413" v="1915" actId="20577"/>
          <ac:spMkLst>
            <pc:docMk/>
            <pc:sldMk cId="3669169562" sldId="1340"/>
            <ac:spMk id="3" creationId="{2E506A9B-1DD0-4633-88E9-01CA85DB57A6}"/>
          </ac:spMkLst>
        </pc:spChg>
        <pc:inkChg chg="del">
          <ac:chgData name="Carlos Arocha" userId="f629e0de194f0a22" providerId="LiveId" clId="{DEFE57E1-8C37-440D-ABDD-92D007577878}" dt="2024-05-24T09:41:14.210" v="588" actId="478"/>
          <ac:inkMkLst>
            <pc:docMk/>
            <pc:sldMk cId="3669169562" sldId="1340"/>
            <ac:inkMk id="6" creationId="{CA2F6C85-AB4E-D19B-B09D-35724587983D}"/>
          </ac:inkMkLst>
        </pc:inkChg>
      </pc:sldChg>
      <pc:sldMasterChg chg="delSldLayout">
        <pc:chgData name="Carlos Arocha" userId="f629e0de194f0a22" providerId="LiveId" clId="{DEFE57E1-8C37-440D-ABDD-92D007577878}" dt="2024-05-24T09:54:14.894" v="1566" actId="47"/>
        <pc:sldMasterMkLst>
          <pc:docMk/>
          <pc:sldMasterMk cId="4166569594" sldId="2147483672"/>
        </pc:sldMasterMkLst>
        <pc:sldLayoutChg chg="del">
          <pc:chgData name="Carlos Arocha" userId="f629e0de194f0a22" providerId="LiveId" clId="{DEFE57E1-8C37-440D-ABDD-92D007577878}" dt="2024-05-24T09:54:14.894" v="1566" actId="47"/>
          <pc:sldLayoutMkLst>
            <pc:docMk/>
            <pc:sldMasterMk cId="4166569594" sldId="2147483672"/>
            <pc:sldLayoutMk cId="3622343107" sldId="2147483697"/>
          </pc:sldLayoutMkLst>
        </pc:sldLayoutChg>
      </pc:sldMasterChg>
    </pc:docChg>
  </pc:docChgLst>
  <pc:docChgLst>
    <pc:chgData name="Carlos Arocha" userId="f629e0de194f0a22" providerId="LiveId" clId="{F8D55610-618D-420F-B545-05B7277C1FE4}"/>
    <pc:docChg chg="undo custSel addSld modSld">
      <pc:chgData name="Carlos Arocha" userId="f629e0de194f0a22" providerId="LiveId" clId="{F8D55610-618D-420F-B545-05B7277C1FE4}" dt="2024-05-24T13:14:50.097" v="17" actId="6549"/>
      <pc:docMkLst>
        <pc:docMk/>
      </pc:docMkLst>
      <pc:sldChg chg="addSp">
        <pc:chgData name="Carlos Arocha" userId="f629e0de194f0a22" providerId="LiveId" clId="{F8D55610-618D-420F-B545-05B7277C1FE4}" dt="2024-05-24T12:54:54.173" v="1"/>
        <pc:sldMkLst>
          <pc:docMk/>
          <pc:sldMk cId="3036741840" sldId="1337"/>
        </pc:sldMkLst>
        <pc:inkChg chg="add">
          <ac:chgData name="Carlos Arocha" userId="f629e0de194f0a22" providerId="LiveId" clId="{F8D55610-618D-420F-B545-05B7277C1FE4}" dt="2024-05-24T12:35:42.797" v="0"/>
          <ac:inkMkLst>
            <pc:docMk/>
            <pc:sldMk cId="3036741840" sldId="1337"/>
            <ac:inkMk id="6" creationId="{583A57F8-4156-C71D-C020-0E1D596B6A4A}"/>
          </ac:inkMkLst>
        </pc:inkChg>
        <pc:inkChg chg="add">
          <ac:chgData name="Carlos Arocha" userId="f629e0de194f0a22" providerId="LiveId" clId="{F8D55610-618D-420F-B545-05B7277C1FE4}" dt="2024-05-24T12:54:54.173" v="1"/>
          <ac:inkMkLst>
            <pc:docMk/>
            <pc:sldMk cId="3036741840" sldId="1337"/>
            <ac:inkMk id="7" creationId="{CC1BCD35-7E5E-3A31-2E1C-E7DC5C5BA615}"/>
          </ac:inkMkLst>
        </pc:inkChg>
      </pc:sldChg>
      <pc:sldChg chg="addSp">
        <pc:chgData name="Carlos Arocha" userId="f629e0de194f0a22" providerId="LiveId" clId="{F8D55610-618D-420F-B545-05B7277C1FE4}" dt="2024-05-24T12:35:42.797" v="0"/>
        <pc:sldMkLst>
          <pc:docMk/>
          <pc:sldMk cId="2309416291" sldId="1338"/>
        </pc:sldMkLst>
        <pc:inkChg chg="add">
          <ac:chgData name="Carlos Arocha" userId="f629e0de194f0a22" providerId="LiveId" clId="{F8D55610-618D-420F-B545-05B7277C1FE4}" dt="2024-05-24T12:35:42.797" v="0"/>
          <ac:inkMkLst>
            <pc:docMk/>
            <pc:sldMk cId="2309416291" sldId="1338"/>
            <ac:inkMk id="3" creationId="{E77D15E3-696B-5E74-9214-164DA7A5077A}"/>
          </ac:inkMkLst>
        </pc:inkChg>
      </pc:sldChg>
      <pc:sldChg chg="addSp delSp modSp mod">
        <pc:chgData name="Carlos Arocha" userId="f629e0de194f0a22" providerId="LiveId" clId="{F8D55610-618D-420F-B545-05B7277C1FE4}" dt="2024-05-24T13:14:50.097" v="17" actId="6549"/>
        <pc:sldMkLst>
          <pc:docMk/>
          <pc:sldMk cId="3669169562" sldId="1340"/>
        </pc:sldMkLst>
        <pc:spChg chg="mod">
          <ac:chgData name="Carlos Arocha" userId="f629e0de194f0a22" providerId="LiveId" clId="{F8D55610-618D-420F-B545-05B7277C1FE4}" dt="2024-05-24T13:14:50.097" v="17" actId="6549"/>
          <ac:spMkLst>
            <pc:docMk/>
            <pc:sldMk cId="3669169562" sldId="1340"/>
            <ac:spMk id="3" creationId="{2E506A9B-1DD0-4633-88E9-01CA85DB57A6}"/>
          </ac:spMkLst>
        </pc:spChg>
        <pc:inkChg chg="add del">
          <ac:chgData name="Carlos Arocha" userId="f629e0de194f0a22" providerId="LiveId" clId="{F8D55610-618D-420F-B545-05B7277C1FE4}" dt="2024-05-24T13:14:45.685" v="14" actId="478"/>
          <ac:inkMkLst>
            <pc:docMk/>
            <pc:sldMk cId="3669169562" sldId="1340"/>
            <ac:inkMk id="6" creationId="{FA1312E6-BC99-16F2-AB2D-63061031A2D6}"/>
          </ac:inkMkLst>
        </pc:inkChg>
      </pc:sldChg>
      <pc:sldChg chg="addSp delSp add mod">
        <pc:chgData name="Carlos Arocha" userId="f629e0de194f0a22" providerId="LiveId" clId="{F8D55610-618D-420F-B545-05B7277C1FE4}" dt="2024-05-24T13:06:32.031" v="5"/>
        <pc:sldMkLst>
          <pc:docMk/>
          <pc:sldMk cId="1355450199" sldId="1341"/>
        </pc:sldMkLst>
        <pc:inkChg chg="del">
          <ac:chgData name="Carlos Arocha" userId="f629e0de194f0a22" providerId="LiveId" clId="{F8D55610-618D-420F-B545-05B7277C1FE4}" dt="2024-05-24T12:55:05.692" v="3" actId="478"/>
          <ac:inkMkLst>
            <pc:docMk/>
            <pc:sldMk cId="1355450199" sldId="1341"/>
            <ac:inkMk id="6" creationId="{583A57F8-4156-C71D-C020-0E1D596B6A4A}"/>
          </ac:inkMkLst>
        </pc:inkChg>
        <pc:inkChg chg="del">
          <ac:chgData name="Carlos Arocha" userId="f629e0de194f0a22" providerId="LiveId" clId="{F8D55610-618D-420F-B545-05B7277C1FE4}" dt="2024-05-24T12:55:06.892" v="4" actId="478"/>
          <ac:inkMkLst>
            <pc:docMk/>
            <pc:sldMk cId="1355450199" sldId="1341"/>
            <ac:inkMk id="7" creationId="{CC1BCD35-7E5E-3A31-2E1C-E7DC5C5BA615}"/>
          </ac:inkMkLst>
        </pc:inkChg>
        <pc:inkChg chg="add">
          <ac:chgData name="Carlos Arocha" userId="f629e0de194f0a22" providerId="LiveId" clId="{F8D55610-618D-420F-B545-05B7277C1FE4}" dt="2024-05-24T13:06:32.031" v="5"/>
          <ac:inkMkLst>
            <pc:docMk/>
            <pc:sldMk cId="1355450199" sldId="1341"/>
            <ac:inkMk id="8" creationId="{0C9DA342-AEC1-C115-47BC-F0D5BBAC1412}"/>
          </ac:inkMkLst>
        </pc:inkChg>
      </pc:sldChg>
    </pc:docChg>
  </pc:docChgLst>
  <pc:docChgLst>
    <pc:chgData name="Carlos Arocha" userId="f629e0de194f0a22" providerId="LiveId" clId="{7AA63B70-1E92-4A7D-B706-841FEFC0C03B}"/>
    <pc:docChg chg="undo custSel addSld delSld modSld">
      <pc:chgData name="Carlos Arocha" userId="f629e0de194f0a22" providerId="LiveId" clId="{7AA63B70-1E92-4A7D-B706-841FEFC0C03B}" dt="2024-05-31T13:02:40.892" v="3442"/>
      <pc:docMkLst>
        <pc:docMk/>
      </pc:docMkLst>
      <pc:sldChg chg="modSp mod">
        <pc:chgData name="Carlos Arocha" userId="f629e0de194f0a22" providerId="LiveId" clId="{7AA63B70-1E92-4A7D-B706-841FEFC0C03B}" dt="2024-05-31T07:06:25.995" v="57" actId="6549"/>
        <pc:sldMkLst>
          <pc:docMk/>
          <pc:sldMk cId="2687324220" sldId="256"/>
        </pc:sldMkLst>
        <pc:spChg chg="mod">
          <ac:chgData name="Carlos Arocha" userId="f629e0de194f0a22" providerId="LiveId" clId="{7AA63B70-1E92-4A7D-B706-841FEFC0C03B}" dt="2024-05-31T07:06:21.073" v="55" actId="20577"/>
          <ac:spMkLst>
            <pc:docMk/>
            <pc:sldMk cId="2687324220" sldId="256"/>
            <ac:spMk id="2" creationId="{25A7BA8D-A2BA-495F-9E8F-6D6E3929E3E0}"/>
          </ac:spMkLst>
        </pc:spChg>
        <pc:spChg chg="mod">
          <ac:chgData name="Carlos Arocha" userId="f629e0de194f0a22" providerId="LiveId" clId="{7AA63B70-1E92-4A7D-B706-841FEFC0C03B}" dt="2024-05-31T07:06:25.995" v="57" actId="6549"/>
          <ac:spMkLst>
            <pc:docMk/>
            <pc:sldMk cId="2687324220" sldId="256"/>
            <ac:spMk id="7" creationId="{29A3B4AC-E436-91D9-D7B1-D6C07FE93895}"/>
          </ac:spMkLst>
        </pc:spChg>
      </pc:sldChg>
      <pc:sldChg chg="modSp mod">
        <pc:chgData name="Carlos Arocha" userId="f629e0de194f0a22" providerId="LiveId" clId="{7AA63B70-1E92-4A7D-B706-841FEFC0C03B}" dt="2024-05-31T08:27:41.865" v="3433" actId="20577"/>
        <pc:sldMkLst>
          <pc:docMk/>
          <pc:sldMk cId="3856763311" sldId="311"/>
        </pc:sldMkLst>
        <pc:graphicFrameChg chg="modGraphic">
          <ac:chgData name="Carlos Arocha" userId="f629e0de194f0a22" providerId="LiveId" clId="{7AA63B70-1E92-4A7D-B706-841FEFC0C03B}" dt="2024-05-31T08:27:41.865" v="3433" actId="20577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addSp delSp modSp mod chgLayout">
        <pc:chgData name="Carlos Arocha" userId="f629e0de194f0a22" providerId="LiveId" clId="{7AA63B70-1E92-4A7D-B706-841FEFC0C03B}" dt="2024-05-31T12:37:39.744" v="3441"/>
        <pc:sldMkLst>
          <pc:docMk/>
          <pc:sldMk cId="3146303647" sldId="1325"/>
        </pc:sldMkLst>
        <pc:spChg chg="mod ord">
          <ac:chgData name="Carlos Arocha" userId="f629e0de194f0a22" providerId="LiveId" clId="{7AA63B70-1E92-4A7D-B706-841FEFC0C03B}" dt="2024-05-31T07:48:52.612" v="775" actId="20577"/>
          <ac:spMkLst>
            <pc:docMk/>
            <pc:sldMk cId="3146303647" sldId="1325"/>
            <ac:spMk id="2" creationId="{CCF2B98E-45AB-46C9-B094-EBD4CA660B85}"/>
          </ac:spMkLst>
        </pc:spChg>
        <pc:spChg chg="mod ord">
          <ac:chgData name="Carlos Arocha" userId="f629e0de194f0a22" providerId="LiveId" clId="{7AA63B70-1E92-4A7D-B706-841FEFC0C03B}" dt="2024-05-31T07:42:58.344" v="202" actId="700"/>
          <ac:spMkLst>
            <pc:docMk/>
            <pc:sldMk cId="3146303647" sldId="1325"/>
            <ac:spMk id="4" creationId="{3446F12B-FB49-4F8B-B5AB-FD0B05F56A20}"/>
          </ac:spMkLst>
        </pc:spChg>
        <pc:spChg chg="mod ord">
          <ac:chgData name="Carlos Arocha" userId="f629e0de194f0a22" providerId="LiveId" clId="{7AA63B70-1E92-4A7D-B706-841FEFC0C03B}" dt="2024-05-31T07:42:58.344" v="202" actId="700"/>
          <ac:spMkLst>
            <pc:docMk/>
            <pc:sldMk cId="3146303647" sldId="1325"/>
            <ac:spMk id="5" creationId="{ABDEF41F-7F96-45D3-B4CC-F625F9A36911}"/>
          </ac:spMkLst>
        </pc:spChg>
        <pc:spChg chg="add mod ord">
          <ac:chgData name="Carlos Arocha" userId="f629e0de194f0a22" providerId="LiveId" clId="{7AA63B70-1E92-4A7D-B706-841FEFC0C03B}" dt="2024-05-31T08:19:55.858" v="2510"/>
          <ac:spMkLst>
            <pc:docMk/>
            <pc:sldMk cId="3146303647" sldId="1325"/>
            <ac:spMk id="6" creationId="{7C6EF925-A1FD-950A-716B-2ED5879E977B}"/>
          </ac:spMkLst>
        </pc:spChg>
        <pc:spChg chg="add mod">
          <ac:chgData name="Carlos Arocha" userId="f629e0de194f0a22" providerId="LiveId" clId="{7AA63B70-1E92-4A7D-B706-841FEFC0C03B}" dt="2024-05-31T08:21:25.656" v="2539" actId="1076"/>
          <ac:spMkLst>
            <pc:docMk/>
            <pc:sldMk cId="3146303647" sldId="1325"/>
            <ac:spMk id="7" creationId="{E9B2BE7C-C248-16F1-25CF-6AAC008A13F3}"/>
          </ac:spMkLst>
        </pc:spChg>
        <pc:spChg chg="del">
          <ac:chgData name="Carlos Arocha" userId="f629e0de194f0a22" providerId="LiveId" clId="{7AA63B70-1E92-4A7D-B706-841FEFC0C03B}" dt="2024-05-31T07:42:36.564" v="199" actId="478"/>
          <ac:spMkLst>
            <pc:docMk/>
            <pc:sldMk cId="3146303647" sldId="1325"/>
            <ac:spMk id="10" creationId="{F7AB5799-2931-2135-0E13-33ED362AA2DA}"/>
          </ac:spMkLst>
        </pc:spChg>
        <pc:spChg chg="del">
          <ac:chgData name="Carlos Arocha" userId="f629e0de194f0a22" providerId="LiveId" clId="{7AA63B70-1E92-4A7D-B706-841FEFC0C03B}" dt="2024-05-31T07:42:37.924" v="200" actId="478"/>
          <ac:spMkLst>
            <pc:docMk/>
            <pc:sldMk cId="3146303647" sldId="1325"/>
            <ac:spMk id="11" creationId="{6063D867-3FF9-31E2-6FAB-249EA3DFCF46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2" creationId="{C6CF49BF-322F-FFB1-061A-63588AF61941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3" creationId="{DD558745-5C69-0920-841B-76921627943A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4" creationId="{33140CD4-551C-2D9B-77B3-A0062B62E1F1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5" creationId="{4EEE52F2-2F99-D67C-29CD-9B1E183AD43C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6" creationId="{FE6FDC2F-C935-B6FD-F74C-781511CC4170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7" creationId="{CB48060C-8599-37B0-AD38-62DAD3D2547C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8" creationId="{7AC01978-103F-2C25-A874-F97D7960D0E5}"/>
          </ac:spMkLst>
        </pc:spChg>
        <pc:spChg chg="del">
          <ac:chgData name="Carlos Arocha" userId="f629e0de194f0a22" providerId="LiveId" clId="{7AA63B70-1E92-4A7D-B706-841FEFC0C03B}" dt="2024-05-31T07:42:46.748" v="201" actId="478"/>
          <ac:spMkLst>
            <pc:docMk/>
            <pc:sldMk cId="3146303647" sldId="1325"/>
            <ac:spMk id="19" creationId="{A2D87E3E-2194-6D2E-2E33-8DF421FD59B8}"/>
          </ac:spMkLst>
        </pc:spChg>
        <pc:picChg chg="add mod">
          <ac:chgData name="Carlos Arocha" userId="f629e0de194f0a22" providerId="LiveId" clId="{7AA63B70-1E92-4A7D-B706-841FEFC0C03B}" dt="2024-05-31T08:01:02.005" v="1323" actId="1035"/>
          <ac:picMkLst>
            <pc:docMk/>
            <pc:sldMk cId="3146303647" sldId="1325"/>
            <ac:picMk id="4098" creationId="{8A1B621F-A8D0-1150-11A0-9B669690E5D2}"/>
          </ac:picMkLst>
        </pc:picChg>
        <pc:inkChg chg="add">
          <ac:chgData name="Carlos Arocha" userId="f629e0de194f0a22" providerId="LiveId" clId="{7AA63B70-1E92-4A7D-B706-841FEFC0C03B}" dt="2024-05-31T12:27:22.341" v="3440"/>
          <ac:inkMkLst>
            <pc:docMk/>
            <pc:sldMk cId="3146303647" sldId="1325"/>
            <ac:inkMk id="3" creationId="{78D2C802-3392-3B09-51A8-6BD4733988F8}"/>
          </ac:inkMkLst>
        </pc:inkChg>
        <pc:inkChg chg="del">
          <ac:chgData name="Carlos Arocha" userId="f629e0de194f0a22" providerId="LiveId" clId="{7AA63B70-1E92-4A7D-B706-841FEFC0C03B}" dt="2024-05-31T07:42:46.748" v="201" actId="478"/>
          <ac:inkMkLst>
            <pc:docMk/>
            <pc:sldMk cId="3146303647" sldId="1325"/>
            <ac:inkMk id="3" creationId="{DD29BBED-E7F5-9D8C-3203-C67E5D54F8A4}"/>
          </ac:inkMkLst>
        </pc:inkChg>
        <pc:inkChg chg="add">
          <ac:chgData name="Carlos Arocha" userId="f629e0de194f0a22" providerId="LiveId" clId="{7AA63B70-1E92-4A7D-B706-841FEFC0C03B}" dt="2024-05-31T12:27:22.341" v="3440"/>
          <ac:inkMkLst>
            <pc:docMk/>
            <pc:sldMk cId="3146303647" sldId="1325"/>
            <ac:inkMk id="8" creationId="{FD7C05F3-60E2-B650-D64E-EDDB9866A12E}"/>
          </ac:inkMkLst>
        </pc:inkChg>
        <pc:inkChg chg="add">
          <ac:chgData name="Carlos Arocha" userId="f629e0de194f0a22" providerId="LiveId" clId="{7AA63B70-1E92-4A7D-B706-841FEFC0C03B}" dt="2024-05-31T12:27:22.341" v="3440"/>
          <ac:inkMkLst>
            <pc:docMk/>
            <pc:sldMk cId="3146303647" sldId="1325"/>
            <ac:inkMk id="9" creationId="{73547E71-5D14-5FA3-3C8C-D79F3D08365C}"/>
          </ac:inkMkLst>
        </pc:inkChg>
        <pc:inkChg chg="add">
          <ac:chgData name="Carlos Arocha" userId="f629e0de194f0a22" providerId="LiveId" clId="{7AA63B70-1E92-4A7D-B706-841FEFC0C03B}" dt="2024-05-31T12:37:39.744" v="3441"/>
          <ac:inkMkLst>
            <pc:docMk/>
            <pc:sldMk cId="3146303647" sldId="1325"/>
            <ac:inkMk id="10" creationId="{E24C1F1E-8697-2A8F-B3AC-011C21EC4D05}"/>
          </ac:inkMkLst>
        </pc:inkChg>
      </pc:sldChg>
      <pc:sldChg chg="addSp delSp modSp mod">
        <pc:chgData name="Carlos Arocha" userId="f629e0de194f0a22" providerId="LiveId" clId="{7AA63B70-1E92-4A7D-B706-841FEFC0C03B}" dt="2024-05-31T13:02:40.892" v="3442"/>
        <pc:sldMkLst>
          <pc:docMk/>
          <pc:sldMk cId="3385248518" sldId="1329"/>
        </pc:sldMkLst>
        <pc:spChg chg="add mod">
          <ac:chgData name="Carlos Arocha" userId="f629e0de194f0a22" providerId="LiveId" clId="{7AA63B70-1E92-4A7D-B706-841FEFC0C03B}" dt="2024-05-31T12:17:35.654" v="3438"/>
          <ac:spMkLst>
            <pc:docMk/>
            <pc:sldMk cId="3385248518" sldId="1329"/>
            <ac:spMk id="3" creationId="{00000000-0008-0000-0000-000003080000}"/>
          </ac:spMkLst>
        </pc:spChg>
        <pc:spChg chg="add mod">
          <ac:chgData name="Carlos Arocha" userId="f629e0de194f0a22" providerId="LiveId" clId="{7AA63B70-1E92-4A7D-B706-841FEFC0C03B}" dt="2024-05-31T07:31:41.209" v="63"/>
          <ac:spMkLst>
            <pc:docMk/>
            <pc:sldMk cId="3385248518" sldId="1329"/>
            <ac:spMk id="5" creationId="{00000000-0008-0000-0000-000003080000}"/>
          </ac:spMkLst>
        </pc:spChg>
        <pc:graphicFrameChg chg="add mod">
          <ac:chgData name="Carlos Arocha" userId="f629e0de194f0a22" providerId="LiveId" clId="{7AA63B70-1E92-4A7D-B706-841FEFC0C03B}" dt="2024-05-31T12:17:31.281" v="3435"/>
          <ac:graphicFrameMkLst>
            <pc:docMk/>
            <pc:sldMk cId="3385248518" sldId="1329"/>
            <ac:graphicFrameMk id="2" creationId="{B285FD6F-3D7A-612C-CE43-C5C401A7F5CF}"/>
          </ac:graphicFrameMkLst>
        </pc:graphicFrameChg>
        <pc:graphicFrameChg chg="add mod">
          <ac:chgData name="Carlos Arocha" userId="f629e0de194f0a22" providerId="LiveId" clId="{7AA63B70-1E92-4A7D-B706-841FEFC0C03B}" dt="2024-05-31T07:31:38.074" v="60"/>
          <ac:graphicFrameMkLst>
            <pc:docMk/>
            <pc:sldMk cId="3385248518" sldId="1329"/>
            <ac:graphicFrameMk id="3" creationId="{F6E85108-3756-448B-E473-E02ED86E79EE}"/>
          </ac:graphicFrameMkLst>
        </pc:graphicFrameChg>
        <pc:graphicFrameChg chg="add mod">
          <ac:chgData name="Carlos Arocha" userId="f629e0de194f0a22" providerId="LiveId" clId="{7AA63B70-1E92-4A7D-B706-841FEFC0C03B}" dt="2024-05-31T12:17:35.888" v="3439"/>
          <ac:graphicFrameMkLst>
            <pc:docMk/>
            <pc:sldMk cId="3385248518" sldId="1329"/>
            <ac:graphicFrameMk id="5" creationId="{BCEAFC0F-D754-96E0-FD10-D88A27BAEA16}"/>
          </ac:graphicFrameMkLst>
        </pc:graphicFrameChg>
        <pc:graphicFrameChg chg="del">
          <ac:chgData name="Carlos Arocha" userId="f629e0de194f0a22" providerId="LiveId" clId="{7AA63B70-1E92-4A7D-B706-841FEFC0C03B}" dt="2024-05-31T07:31:36.594" v="59" actId="478"/>
          <ac:graphicFrameMkLst>
            <pc:docMk/>
            <pc:sldMk cId="3385248518" sldId="1329"/>
            <ac:graphicFrameMk id="7" creationId="{8F67C6E2-ABF6-ADD7-09F4-76B03AD66961}"/>
          </ac:graphicFrameMkLst>
        </pc:graphicFrameChg>
        <pc:picChg chg="add del mod">
          <ac:chgData name="Carlos Arocha" userId="f629e0de194f0a22" providerId="LiveId" clId="{7AA63B70-1E92-4A7D-B706-841FEFC0C03B}" dt="2024-05-31T12:17:29.514" v="3434" actId="478"/>
          <ac:picMkLst>
            <pc:docMk/>
            <pc:sldMk cId="3385248518" sldId="1329"/>
            <ac:picMk id="6" creationId="{B5FC6A96-F240-6110-C47F-CEE749885E0A}"/>
          </ac:picMkLst>
        </pc:picChg>
        <pc:inkChg chg="del">
          <ac:chgData name="Carlos Arocha" userId="f629e0de194f0a22" providerId="LiveId" clId="{7AA63B70-1E92-4A7D-B706-841FEFC0C03B}" dt="2024-05-31T07:31:34.974" v="58" actId="478"/>
          <ac:inkMkLst>
            <pc:docMk/>
            <pc:sldMk cId="3385248518" sldId="1329"/>
            <ac:inkMk id="2" creationId="{1C0C4516-0FA0-38AC-06CE-84DC131ABFB3}"/>
          </ac:inkMkLst>
        </pc:inkChg>
        <pc:inkChg chg="add">
          <ac:chgData name="Carlos Arocha" userId="f629e0de194f0a22" providerId="LiveId" clId="{7AA63B70-1E92-4A7D-B706-841FEFC0C03B}" dt="2024-05-31T13:02:40.892" v="3442"/>
          <ac:inkMkLst>
            <pc:docMk/>
            <pc:sldMk cId="3385248518" sldId="1329"/>
            <ac:inkMk id="7" creationId="{9A082FDB-16FB-0C36-E558-7BE934694BD4}"/>
          </ac:inkMkLst>
        </pc:inkChg>
      </pc:sldChg>
      <pc:sldChg chg="del">
        <pc:chgData name="Carlos Arocha" userId="f629e0de194f0a22" providerId="LiveId" clId="{7AA63B70-1E92-4A7D-B706-841FEFC0C03B}" dt="2024-05-31T08:21:47.805" v="2541" actId="47"/>
        <pc:sldMkLst>
          <pc:docMk/>
          <pc:sldMk cId="3432975919" sldId="1332"/>
        </pc:sldMkLst>
      </pc:sldChg>
      <pc:sldChg chg="addSp delSp modSp mod">
        <pc:chgData name="Carlos Arocha" userId="f629e0de194f0a22" providerId="LiveId" clId="{7AA63B70-1E92-4A7D-B706-841FEFC0C03B}" dt="2024-05-31T08:17:40.720" v="2507" actId="20577"/>
        <pc:sldMkLst>
          <pc:docMk/>
          <pc:sldMk cId="3935161070" sldId="1342"/>
        </pc:sldMkLst>
        <pc:spChg chg="mod">
          <ac:chgData name="Carlos Arocha" userId="f629e0de194f0a22" providerId="LiveId" clId="{7AA63B70-1E92-4A7D-B706-841FEFC0C03B}" dt="2024-05-31T08:04:50.753" v="1680" actId="6549"/>
          <ac:spMkLst>
            <pc:docMk/>
            <pc:sldMk cId="3935161070" sldId="1342"/>
            <ac:spMk id="2" creationId="{CCF2B98E-45AB-46C9-B094-EBD4CA660B85}"/>
          </ac:spMkLst>
        </pc:spChg>
        <pc:spChg chg="add mod">
          <ac:chgData name="Carlos Arocha" userId="f629e0de194f0a22" providerId="LiveId" clId="{7AA63B70-1E92-4A7D-B706-841FEFC0C03B}" dt="2024-05-31T08:17:14.535" v="2502" actId="113"/>
          <ac:spMkLst>
            <pc:docMk/>
            <pc:sldMk cId="3935161070" sldId="1342"/>
            <ac:spMk id="6" creationId="{1060C702-CB07-3B2B-342E-E0288114A8EE}"/>
          </ac:spMkLst>
        </pc:spChg>
        <pc:spChg chg="add mod">
          <ac:chgData name="Carlos Arocha" userId="f629e0de194f0a22" providerId="LiveId" clId="{7AA63B70-1E92-4A7D-B706-841FEFC0C03B}" dt="2024-05-31T08:17:17.795" v="2503" actId="113"/>
          <ac:spMkLst>
            <pc:docMk/>
            <pc:sldMk cId="3935161070" sldId="1342"/>
            <ac:spMk id="8" creationId="{8BEE2CEC-5B23-A463-7A6E-317F4A6CC59B}"/>
          </ac:spMkLst>
        </pc:spChg>
        <pc:spChg chg="add mod">
          <ac:chgData name="Carlos Arocha" userId="f629e0de194f0a22" providerId="LiveId" clId="{7AA63B70-1E92-4A7D-B706-841FEFC0C03B}" dt="2024-05-31T08:17:21.218" v="2504" actId="113"/>
          <ac:spMkLst>
            <pc:docMk/>
            <pc:sldMk cId="3935161070" sldId="1342"/>
            <ac:spMk id="10" creationId="{1B4CD6EB-701C-0BC1-1663-744348AB749C}"/>
          </ac:spMkLst>
        </pc:spChg>
        <pc:spChg chg="add mod">
          <ac:chgData name="Carlos Arocha" userId="f629e0de194f0a22" providerId="LiveId" clId="{7AA63B70-1E92-4A7D-B706-841FEFC0C03B}" dt="2024-05-31T08:17:24.375" v="2505" actId="113"/>
          <ac:spMkLst>
            <pc:docMk/>
            <pc:sldMk cId="3935161070" sldId="1342"/>
            <ac:spMk id="11" creationId="{1AF3D826-9362-74E9-175E-C0F8C7A77647}"/>
          </ac:spMkLst>
        </pc:spChg>
        <pc:spChg chg="add mod">
          <ac:chgData name="Carlos Arocha" userId="f629e0de194f0a22" providerId="LiveId" clId="{7AA63B70-1E92-4A7D-B706-841FEFC0C03B}" dt="2024-05-31T08:17:03.189" v="2500" actId="2711"/>
          <ac:spMkLst>
            <pc:docMk/>
            <pc:sldMk cId="3935161070" sldId="1342"/>
            <ac:spMk id="12" creationId="{D8761752-2729-66AD-CF88-B0CDB3828C01}"/>
          </ac:spMkLst>
        </pc:spChg>
        <pc:spChg chg="add mod">
          <ac:chgData name="Carlos Arocha" userId="f629e0de194f0a22" providerId="LiveId" clId="{7AA63B70-1E92-4A7D-B706-841FEFC0C03B}" dt="2024-05-31T08:17:03.189" v="2500" actId="2711"/>
          <ac:spMkLst>
            <pc:docMk/>
            <pc:sldMk cId="3935161070" sldId="1342"/>
            <ac:spMk id="13" creationId="{8732FF2B-7625-578F-89A9-FAE41F1B5892}"/>
          </ac:spMkLst>
        </pc:spChg>
        <pc:spChg chg="add mod">
          <ac:chgData name="Carlos Arocha" userId="f629e0de194f0a22" providerId="LiveId" clId="{7AA63B70-1E92-4A7D-B706-841FEFC0C03B}" dt="2024-05-31T08:17:03.189" v="2500" actId="2711"/>
          <ac:spMkLst>
            <pc:docMk/>
            <pc:sldMk cId="3935161070" sldId="1342"/>
            <ac:spMk id="14" creationId="{BD746E3C-A05B-D24B-775C-D880F10C216E}"/>
          </ac:spMkLst>
        </pc:spChg>
        <pc:spChg chg="add mod">
          <ac:chgData name="Carlos Arocha" userId="f629e0de194f0a22" providerId="LiveId" clId="{7AA63B70-1E92-4A7D-B706-841FEFC0C03B}" dt="2024-05-31T08:17:40.720" v="2507" actId="20577"/>
          <ac:spMkLst>
            <pc:docMk/>
            <pc:sldMk cId="3935161070" sldId="1342"/>
            <ac:spMk id="15" creationId="{EAE9628A-E66B-83C5-9073-8D9853197E28}"/>
          </ac:spMkLst>
        </pc:spChg>
        <pc:spChg chg="add mod">
          <ac:chgData name="Carlos Arocha" userId="f629e0de194f0a22" providerId="LiveId" clId="{7AA63B70-1E92-4A7D-B706-841FEFC0C03B}" dt="2024-05-31T08:17:03.189" v="2500" actId="2711"/>
          <ac:spMkLst>
            <pc:docMk/>
            <pc:sldMk cId="3935161070" sldId="1342"/>
            <ac:spMk id="16" creationId="{07D42A4C-4B48-E6E1-2AF7-E6E0DBB422CE}"/>
          </ac:spMkLst>
        </pc:spChg>
        <pc:spChg chg="del">
          <ac:chgData name="Carlos Arocha" userId="f629e0de194f0a22" providerId="LiveId" clId="{7AA63B70-1E92-4A7D-B706-841FEFC0C03B}" dt="2024-05-31T08:04:55.305" v="1682" actId="478"/>
          <ac:spMkLst>
            <pc:docMk/>
            <pc:sldMk cId="3935161070" sldId="1342"/>
            <ac:spMk id="30" creationId="{6D15E390-79D9-BB7F-B21E-E065B6E633FA}"/>
          </ac:spMkLst>
        </pc:spChg>
        <pc:spChg chg="mod">
          <ac:chgData name="Carlos Arocha" userId="f629e0de194f0a22" providerId="LiveId" clId="{7AA63B70-1E92-4A7D-B706-841FEFC0C03B}" dt="2024-05-31T08:17:33.305" v="2506" actId="6549"/>
          <ac:spMkLst>
            <pc:docMk/>
            <pc:sldMk cId="3935161070" sldId="1342"/>
            <ac:spMk id="31" creationId="{CA8BE19B-156C-A325-287F-88B081A6E8CB}"/>
          </ac:spMkLst>
        </pc:spChg>
        <pc:spChg chg="del">
          <ac:chgData name="Carlos Arocha" userId="f629e0de194f0a22" providerId="LiveId" clId="{7AA63B70-1E92-4A7D-B706-841FEFC0C03B}" dt="2024-05-31T08:05:00.445" v="1685" actId="478"/>
          <ac:spMkLst>
            <pc:docMk/>
            <pc:sldMk cId="3935161070" sldId="1342"/>
            <ac:spMk id="32" creationId="{022A309E-F0B8-A2AB-B60D-A0E73DB36A8A}"/>
          </ac:spMkLst>
        </pc:spChg>
        <pc:spChg chg="del mod">
          <ac:chgData name="Carlos Arocha" userId="f629e0de194f0a22" providerId="LiveId" clId="{7AA63B70-1E92-4A7D-B706-841FEFC0C03B}" dt="2024-05-31T08:05:06.707" v="1690" actId="478"/>
          <ac:spMkLst>
            <pc:docMk/>
            <pc:sldMk cId="3935161070" sldId="1342"/>
            <ac:spMk id="33" creationId="{8E66E19A-C8A9-F621-AD78-50557821FA50}"/>
          </ac:spMkLst>
        </pc:spChg>
        <pc:spChg chg="del">
          <ac:chgData name="Carlos Arocha" userId="f629e0de194f0a22" providerId="LiveId" clId="{7AA63B70-1E92-4A7D-B706-841FEFC0C03B}" dt="2024-05-31T08:04:53.205" v="1681" actId="478"/>
          <ac:spMkLst>
            <pc:docMk/>
            <pc:sldMk cId="3935161070" sldId="1342"/>
            <ac:spMk id="37" creationId="{4094F6D1-FEF4-A760-BA4F-E4FCC8A49116}"/>
          </ac:spMkLst>
        </pc:spChg>
        <pc:picChg chg="del">
          <ac:chgData name="Carlos Arocha" userId="f629e0de194f0a22" providerId="LiveId" clId="{7AA63B70-1E92-4A7D-B706-841FEFC0C03B}" dt="2024-05-31T08:05:10.555" v="1694" actId="478"/>
          <ac:picMkLst>
            <pc:docMk/>
            <pc:sldMk cId="3935161070" sldId="1342"/>
            <ac:picMk id="7" creationId="{01E3C5C6-7AEA-2A84-C94D-E1DF1263BA59}"/>
          </ac:picMkLst>
        </pc:picChg>
        <pc:picChg chg="del">
          <ac:chgData name="Carlos Arocha" userId="f629e0de194f0a22" providerId="LiveId" clId="{7AA63B70-1E92-4A7D-B706-841FEFC0C03B}" dt="2024-05-31T08:05:02.595" v="1688" actId="478"/>
          <ac:picMkLst>
            <pc:docMk/>
            <pc:sldMk cId="3935161070" sldId="1342"/>
            <ac:picMk id="9" creationId="{72A2A20B-E385-9C56-4FC8-51D9ED4F7F89}"/>
          </ac:picMkLst>
        </pc:picChg>
        <pc:picChg chg="add mod">
          <ac:chgData name="Carlos Arocha" userId="f629e0de194f0a22" providerId="LiveId" clId="{7AA63B70-1E92-4A7D-B706-841FEFC0C03B}" dt="2024-05-31T08:16:02.395" v="2485" actId="207"/>
          <ac:picMkLst>
            <pc:docMk/>
            <pc:sldMk cId="3935161070" sldId="1342"/>
            <ac:picMk id="18" creationId="{3A906508-3AE7-B635-0C80-0E3EF5C64DF6}"/>
          </ac:picMkLst>
        </pc:picChg>
        <pc:picChg chg="add mod">
          <ac:chgData name="Carlos Arocha" userId="f629e0de194f0a22" providerId="LiveId" clId="{7AA63B70-1E92-4A7D-B706-841FEFC0C03B}" dt="2024-05-31T08:16:02.395" v="2485" actId="207"/>
          <ac:picMkLst>
            <pc:docMk/>
            <pc:sldMk cId="3935161070" sldId="1342"/>
            <ac:picMk id="20" creationId="{CB982EC9-5DAC-E610-93A9-371B187B1B03}"/>
          </ac:picMkLst>
        </pc:picChg>
        <pc:picChg chg="add mod">
          <ac:chgData name="Carlos Arocha" userId="f629e0de194f0a22" providerId="LiveId" clId="{7AA63B70-1E92-4A7D-B706-841FEFC0C03B}" dt="2024-05-31T08:16:02.395" v="2485" actId="207"/>
          <ac:picMkLst>
            <pc:docMk/>
            <pc:sldMk cId="3935161070" sldId="1342"/>
            <ac:picMk id="22" creationId="{45A5804C-44C6-D23B-AD66-44FDDEC2E526}"/>
          </ac:picMkLst>
        </pc:picChg>
        <pc:picChg chg="del">
          <ac:chgData name="Carlos Arocha" userId="f629e0de194f0a22" providerId="LiveId" clId="{7AA63B70-1E92-4A7D-B706-841FEFC0C03B}" dt="2024-05-31T08:05:01.195" v="1686" actId="478"/>
          <ac:picMkLst>
            <pc:docMk/>
            <pc:sldMk cId="3935161070" sldId="1342"/>
            <ac:picMk id="23" creationId="{2E3CFCD0-4292-7858-ED74-06DBB194C7AE}"/>
          </ac:picMkLst>
        </pc:picChg>
        <pc:picChg chg="del">
          <ac:chgData name="Carlos Arocha" userId="f629e0de194f0a22" providerId="LiveId" clId="{7AA63B70-1E92-4A7D-B706-841FEFC0C03B}" dt="2024-05-31T08:05:07.635" v="1691" actId="478"/>
          <ac:picMkLst>
            <pc:docMk/>
            <pc:sldMk cId="3935161070" sldId="1342"/>
            <ac:picMk id="24" creationId="{09A57305-44A2-D5E0-B40A-00395068C5C3}"/>
          </ac:picMkLst>
        </pc:picChg>
        <pc:picChg chg="del">
          <ac:chgData name="Carlos Arocha" userId="f629e0de194f0a22" providerId="LiveId" clId="{7AA63B70-1E92-4A7D-B706-841FEFC0C03B}" dt="2024-05-31T08:05:09.767" v="1693" actId="478"/>
          <ac:picMkLst>
            <pc:docMk/>
            <pc:sldMk cId="3935161070" sldId="1342"/>
            <ac:picMk id="26" creationId="{B43B110A-5BD0-534B-3C3D-6AA056415B07}"/>
          </ac:picMkLst>
        </pc:picChg>
        <pc:picChg chg="del">
          <ac:chgData name="Carlos Arocha" userId="f629e0de194f0a22" providerId="LiveId" clId="{7AA63B70-1E92-4A7D-B706-841FEFC0C03B}" dt="2024-05-31T08:05:01.895" v="1687" actId="478"/>
          <ac:picMkLst>
            <pc:docMk/>
            <pc:sldMk cId="3935161070" sldId="1342"/>
            <ac:picMk id="27" creationId="{F77F1EB9-EDA1-DA30-FB94-664EB26DC28F}"/>
          </ac:picMkLst>
        </pc:picChg>
        <pc:picChg chg="del">
          <ac:chgData name="Carlos Arocha" userId="f629e0de194f0a22" providerId="LiveId" clId="{7AA63B70-1E92-4A7D-B706-841FEFC0C03B}" dt="2024-05-31T08:05:08.775" v="1692" actId="478"/>
          <ac:picMkLst>
            <pc:docMk/>
            <pc:sldMk cId="3935161070" sldId="1342"/>
            <ac:picMk id="28" creationId="{326386BC-1B9C-3F04-F0D7-30C68947A4EC}"/>
          </ac:picMkLst>
        </pc:picChg>
        <pc:picChg chg="add mod">
          <ac:chgData name="Carlos Arocha" userId="f629e0de194f0a22" providerId="LiveId" clId="{7AA63B70-1E92-4A7D-B706-841FEFC0C03B}" dt="2024-05-31T08:16:02.395" v="2485" actId="207"/>
          <ac:picMkLst>
            <pc:docMk/>
            <pc:sldMk cId="3935161070" sldId="1342"/>
            <ac:picMk id="29" creationId="{0E60D48A-263C-617F-8624-633509110C78}"/>
          </ac:picMkLst>
        </pc:picChg>
        <pc:picChg chg="add mod">
          <ac:chgData name="Carlos Arocha" userId="f629e0de194f0a22" providerId="LiveId" clId="{7AA63B70-1E92-4A7D-B706-841FEFC0C03B}" dt="2024-05-31T08:16:02.395" v="2485" actId="207"/>
          <ac:picMkLst>
            <pc:docMk/>
            <pc:sldMk cId="3935161070" sldId="1342"/>
            <ac:picMk id="35" creationId="{A2A2A496-F6F3-3677-92A4-374431913A54}"/>
          </ac:picMkLst>
        </pc:picChg>
        <pc:inkChg chg="del">
          <ac:chgData name="Carlos Arocha" userId="f629e0de194f0a22" providerId="LiveId" clId="{7AA63B70-1E92-4A7D-B706-841FEFC0C03B}" dt="2024-05-31T08:04:59.505" v="1684" actId="478"/>
          <ac:inkMkLst>
            <pc:docMk/>
            <pc:sldMk cId="3935161070" sldId="1342"/>
            <ac:inkMk id="3" creationId="{0471E173-3944-580C-634C-E08AD2EE2DF8}"/>
          </ac:inkMkLst>
        </pc:inkChg>
      </pc:sldChg>
      <pc:sldChg chg="del">
        <pc:chgData name="Carlos Arocha" userId="f629e0de194f0a22" providerId="LiveId" clId="{7AA63B70-1E92-4A7D-B706-841FEFC0C03B}" dt="2024-05-31T08:21:46.626" v="2540" actId="47"/>
        <pc:sldMkLst>
          <pc:docMk/>
          <pc:sldMk cId="1397853383" sldId="1343"/>
        </pc:sldMkLst>
      </pc:sldChg>
      <pc:sldChg chg="addSp modSp new mod">
        <pc:chgData name="Carlos Arocha" userId="f629e0de194f0a22" providerId="LiveId" clId="{7AA63B70-1E92-4A7D-B706-841FEFC0C03B}" dt="2024-05-31T12:27:22.341" v="3440"/>
        <pc:sldMkLst>
          <pc:docMk/>
          <pc:sldMk cId="4045437930" sldId="1343"/>
        </pc:sldMkLst>
        <pc:spChg chg="mod">
          <ac:chgData name="Carlos Arocha" userId="f629e0de194f0a22" providerId="LiveId" clId="{7AA63B70-1E92-4A7D-B706-841FEFC0C03B}" dt="2024-05-31T08:23:14.456" v="2613" actId="20577"/>
          <ac:spMkLst>
            <pc:docMk/>
            <pc:sldMk cId="4045437930" sldId="1343"/>
            <ac:spMk id="2" creationId="{ABA9E983-205E-5071-A78F-EB8838C7FF21}"/>
          </ac:spMkLst>
        </pc:spChg>
        <pc:spChg chg="mod">
          <ac:chgData name="Carlos Arocha" userId="f629e0de194f0a22" providerId="LiveId" clId="{7AA63B70-1E92-4A7D-B706-841FEFC0C03B}" dt="2024-05-31T08:27:05.756" v="3372" actId="12"/>
          <ac:spMkLst>
            <pc:docMk/>
            <pc:sldMk cId="4045437930" sldId="1343"/>
            <ac:spMk id="3" creationId="{55D6EEFC-BF55-38D2-1A4B-C213A257C6EB}"/>
          </ac:spMkLst>
        </pc:spChg>
        <pc:inkChg chg="add">
          <ac:chgData name="Carlos Arocha" userId="f629e0de194f0a22" providerId="LiveId" clId="{7AA63B70-1E92-4A7D-B706-841FEFC0C03B}" dt="2024-05-31T12:27:22.341" v="3440"/>
          <ac:inkMkLst>
            <pc:docMk/>
            <pc:sldMk cId="4045437930" sldId="1343"/>
            <ac:inkMk id="6" creationId="{F781B885-EF97-8534-928C-761C6962DBD5}"/>
          </ac:inkMkLst>
        </pc:inkChg>
      </pc:sldChg>
    </pc:docChg>
  </pc:docChgLst>
  <pc:docChgLst>
    <pc:chgData name="Carlos Arocha" userId="f629e0de194f0a22" providerId="LiveId" clId="{25EE4777-ECFB-4589-8DCB-905BB5985061}"/>
    <pc:docChg chg="undo custSel addSld delSld modSld modMainMaster">
      <pc:chgData name="Carlos Arocha" userId="f629e0de194f0a22" providerId="LiveId" clId="{25EE4777-ECFB-4589-8DCB-905BB5985061}" dt="2024-05-23T13:11:54.061" v="6045"/>
      <pc:docMkLst>
        <pc:docMk/>
      </pc:docMkLst>
      <pc:sldChg chg="addSp delSp modSp mod">
        <pc:chgData name="Carlos Arocha" userId="f629e0de194f0a22" providerId="LiveId" clId="{25EE4777-ECFB-4589-8DCB-905BB5985061}" dt="2024-05-18T09:44:33.050" v="1063" actId="6549"/>
        <pc:sldMkLst>
          <pc:docMk/>
          <pc:sldMk cId="2687324220" sldId="256"/>
        </pc:sldMkLst>
        <pc:spChg chg="mod">
          <ac:chgData name="Carlos Arocha" userId="f629e0de194f0a22" providerId="LiveId" clId="{25EE4777-ECFB-4589-8DCB-905BB5985061}" dt="2024-05-18T09:44:33.050" v="1063" actId="6549"/>
          <ac:spMkLst>
            <pc:docMk/>
            <pc:sldMk cId="2687324220" sldId="256"/>
            <ac:spMk id="2" creationId="{25A7BA8D-A2BA-495F-9E8F-6D6E3929E3E0}"/>
          </ac:spMkLst>
        </pc:spChg>
        <pc:spChg chg="add del mod">
          <ac:chgData name="Carlos Arocha" userId="f629e0de194f0a22" providerId="LiveId" clId="{25EE4777-ECFB-4589-8DCB-905BB5985061}" dt="2024-05-18T09:24:39.500" v="542" actId="478"/>
          <ac:spMkLst>
            <pc:docMk/>
            <pc:sldMk cId="2687324220" sldId="256"/>
            <ac:spMk id="3" creationId="{DB2E2B36-B713-11E0-FB7D-97601FD2D914}"/>
          </ac:spMkLst>
        </pc:spChg>
        <pc:spChg chg="add del">
          <ac:chgData name="Carlos Arocha" userId="f629e0de194f0a22" providerId="LiveId" clId="{25EE4777-ECFB-4589-8DCB-905BB5985061}" dt="2024-05-18T09:18:04.290" v="214" actId="478"/>
          <ac:spMkLst>
            <pc:docMk/>
            <pc:sldMk cId="2687324220" sldId="256"/>
            <ac:spMk id="4" creationId="{0356B5F5-339B-D441-F071-22D3117E6002}"/>
          </ac:spMkLst>
        </pc:spChg>
        <pc:spChg chg="add mod">
          <ac:chgData name="Carlos Arocha" userId="f629e0de194f0a22" providerId="LiveId" clId="{25EE4777-ECFB-4589-8DCB-905BB5985061}" dt="2024-05-18T09:32:17.310" v="964" actId="1035"/>
          <ac:spMkLst>
            <pc:docMk/>
            <pc:sldMk cId="2687324220" sldId="256"/>
            <ac:spMk id="7" creationId="{29A3B4AC-E436-91D9-D7B1-D6C07FE93895}"/>
          </ac:spMkLst>
        </pc:spChg>
        <pc:picChg chg="add mod">
          <ac:chgData name="Carlos Arocha" userId="f629e0de194f0a22" providerId="LiveId" clId="{25EE4777-ECFB-4589-8DCB-905BB5985061}" dt="2024-05-18T09:32:17.310" v="964" actId="1035"/>
          <ac:picMkLst>
            <pc:docMk/>
            <pc:sldMk cId="2687324220" sldId="256"/>
            <ac:picMk id="6" creationId="{B3163911-5490-4AA7-A580-4DA289924C32}"/>
          </ac:picMkLst>
        </pc:picChg>
        <pc:picChg chg="mod">
          <ac:chgData name="Carlos Arocha" userId="f629e0de194f0a22" providerId="LiveId" clId="{25EE4777-ECFB-4589-8DCB-905BB5985061}" dt="2024-05-18T09:23:45.209" v="217" actId="14100"/>
          <ac:picMkLst>
            <pc:docMk/>
            <pc:sldMk cId="2687324220" sldId="256"/>
            <ac:picMk id="1028" creationId="{5B6D074F-5723-4E3E-9714-3ADEC3C1B929}"/>
          </ac:picMkLst>
        </pc:picChg>
      </pc:sldChg>
      <pc:sldChg chg="addSp delSp modSp add mod modClrScheme chgLayout">
        <pc:chgData name="Carlos Arocha" userId="f629e0de194f0a22" providerId="LiveId" clId="{25EE4777-ECFB-4589-8DCB-905BB5985061}" dt="2024-05-23T10:08:00.072" v="5921" actId="207"/>
        <pc:sldMkLst>
          <pc:docMk/>
          <pc:sldMk cId="3856763311" sldId="311"/>
        </pc:sldMkLst>
        <pc:spChg chg="mod ord">
          <ac:chgData name="Carlos Arocha" userId="f629e0de194f0a22" providerId="LiveId" clId="{25EE4777-ECFB-4589-8DCB-905BB5985061}" dt="2024-05-18T09:30:41.698" v="871" actId="700"/>
          <ac:spMkLst>
            <pc:docMk/>
            <pc:sldMk cId="3856763311" sldId="311"/>
            <ac:spMk id="2" creationId="{4856E4AD-84A6-E5CF-8F7E-68A1073C6406}"/>
          </ac:spMkLst>
        </pc:spChg>
        <pc:spChg chg="add del mod ord">
          <ac:chgData name="Carlos Arocha" userId="f629e0de194f0a22" providerId="LiveId" clId="{25EE4777-ECFB-4589-8DCB-905BB5985061}" dt="2024-05-18T09:30:20.570" v="869" actId="478"/>
          <ac:spMkLst>
            <pc:docMk/>
            <pc:sldMk cId="3856763311" sldId="311"/>
            <ac:spMk id="3" creationId="{FECCCBA5-9F93-FEE4-4328-21D1C10D2973}"/>
          </ac:spMkLst>
        </pc:spChg>
        <pc:spChg chg="del mod ord">
          <ac:chgData name="Carlos Arocha" userId="f629e0de194f0a22" providerId="LiveId" clId="{25EE4777-ECFB-4589-8DCB-905BB5985061}" dt="2024-05-18T09:30:32.042" v="870" actId="700"/>
          <ac:spMkLst>
            <pc:docMk/>
            <pc:sldMk cId="3856763311" sldId="311"/>
            <ac:spMk id="4" creationId="{8CECBEA4-7A4B-7CEF-94F6-7DA2372ADB12}"/>
          </ac:spMkLst>
        </pc:spChg>
        <pc:spChg chg="mod ord">
          <ac:chgData name="Carlos Arocha" userId="f629e0de194f0a22" providerId="LiveId" clId="{25EE4777-ECFB-4589-8DCB-905BB5985061}" dt="2024-05-18T09:30:41.698" v="871" actId="700"/>
          <ac:spMkLst>
            <pc:docMk/>
            <pc:sldMk cId="3856763311" sldId="311"/>
            <ac:spMk id="5" creationId="{40A107B3-AF62-F759-B004-C68C392DA142}"/>
          </ac:spMkLst>
        </pc:spChg>
        <pc:spChg chg="add del mod ord">
          <ac:chgData name="Carlos Arocha" userId="f629e0de194f0a22" providerId="LiveId" clId="{25EE4777-ECFB-4589-8DCB-905BB5985061}" dt="2024-05-18T09:30:44.610" v="872" actId="478"/>
          <ac:spMkLst>
            <pc:docMk/>
            <pc:sldMk cId="3856763311" sldId="311"/>
            <ac:spMk id="6" creationId="{F34BC82E-E12D-F1E0-7FF3-05C8AC9DBE72}"/>
          </ac:spMkLst>
        </pc:spChg>
        <pc:graphicFrameChg chg="mod modGraphic">
          <ac:chgData name="Carlos Arocha" userId="f629e0de194f0a22" providerId="LiveId" clId="{25EE4777-ECFB-4589-8DCB-905BB5985061}" dt="2024-05-23T10:08:00.072" v="5921" actId="207"/>
          <ac:graphicFrameMkLst>
            <pc:docMk/>
            <pc:sldMk cId="3856763311" sldId="311"/>
            <ac:graphicFrameMk id="7" creationId="{AA25F109-37DA-5FFE-EA34-E647BA81147D}"/>
          </ac:graphicFrameMkLst>
        </pc:graphicFrameChg>
      </pc:sldChg>
      <pc:sldChg chg="modSp mod">
        <pc:chgData name="Carlos Arocha" userId="f629e0de194f0a22" providerId="LiveId" clId="{25EE4777-ECFB-4589-8DCB-905BB5985061}" dt="2024-05-23T10:08:40.848" v="5932" actId="6549"/>
        <pc:sldMkLst>
          <pc:docMk/>
          <pc:sldMk cId="2981758394" sldId="1322"/>
        </pc:sldMkLst>
        <pc:spChg chg="mod">
          <ac:chgData name="Carlos Arocha" userId="f629e0de194f0a22" providerId="LiveId" clId="{25EE4777-ECFB-4589-8DCB-905BB5985061}" dt="2024-05-18T09:45:11.906" v="1075" actId="20577"/>
          <ac:spMkLst>
            <pc:docMk/>
            <pc:sldMk cId="2981758394" sldId="1322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8:40.848" v="5932" actId="6549"/>
          <ac:spMkLst>
            <pc:docMk/>
            <pc:sldMk cId="2981758394" sldId="1322"/>
            <ac:spMk id="3" creationId="{2E506A9B-1DD0-4633-88E9-01CA85DB57A6}"/>
          </ac:spMkLst>
        </pc:spChg>
      </pc:sldChg>
      <pc:sldChg chg="modSp del mod">
        <pc:chgData name="Carlos Arocha" userId="f629e0de194f0a22" providerId="LiveId" clId="{25EE4777-ECFB-4589-8DCB-905BB5985061}" dt="2024-05-20T05:46:19.475" v="3965" actId="47"/>
        <pc:sldMkLst>
          <pc:docMk/>
          <pc:sldMk cId="3154636869" sldId="1324"/>
        </pc:sldMkLst>
        <pc:spChg chg="mod">
          <ac:chgData name="Carlos Arocha" userId="f629e0de194f0a22" providerId="LiveId" clId="{25EE4777-ECFB-4589-8DCB-905BB5985061}" dt="2024-05-20T05:44:02.042" v="3961" actId="20577"/>
          <ac:spMkLst>
            <pc:docMk/>
            <pc:sldMk cId="3154636869" sldId="1324"/>
            <ac:spMk id="2" creationId="{CCF2B98E-45AB-46C9-B094-EBD4CA660B85}"/>
          </ac:spMkLst>
        </pc:spChg>
      </pc:sldChg>
      <pc:sldChg chg="addSp modSp mod">
        <pc:chgData name="Carlos Arocha" userId="f629e0de194f0a22" providerId="LiveId" clId="{25EE4777-ECFB-4589-8DCB-905BB5985061}" dt="2024-05-23T13:11:54.061" v="6045"/>
        <pc:sldMkLst>
          <pc:docMk/>
          <pc:sldMk cId="3146303647" sldId="1325"/>
        </pc:sldMkLst>
        <pc:spChg chg="mod">
          <ac:chgData name="Carlos Arocha" userId="f629e0de194f0a22" providerId="LiveId" clId="{25EE4777-ECFB-4589-8DCB-905BB5985061}" dt="2024-05-20T05:32:55.367" v="2772" actId="20577"/>
          <ac:spMkLst>
            <pc:docMk/>
            <pc:sldMk cId="3146303647" sldId="1325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9:36.744" v="5937" actId="404"/>
          <ac:spMkLst>
            <pc:docMk/>
            <pc:sldMk cId="3146303647" sldId="1325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146303647" sldId="1325"/>
            <ac:inkMk id="6" creationId="{CA2F6C85-AB4E-D19B-B09D-35724587983D}"/>
          </ac:inkMkLst>
        </pc:inkChg>
      </pc:sldChg>
      <pc:sldChg chg="del">
        <pc:chgData name="Carlos Arocha" userId="f629e0de194f0a22" providerId="LiveId" clId="{25EE4777-ECFB-4589-8DCB-905BB5985061}" dt="2024-05-20T05:46:19.475" v="3965" actId="47"/>
        <pc:sldMkLst>
          <pc:docMk/>
          <pc:sldMk cId="289087393" sldId="1326"/>
        </pc:sldMkLst>
      </pc:sldChg>
      <pc:sldChg chg="del">
        <pc:chgData name="Carlos Arocha" userId="f629e0de194f0a22" providerId="LiveId" clId="{25EE4777-ECFB-4589-8DCB-905BB5985061}" dt="2024-05-20T05:46:19.475" v="3965" actId="47"/>
        <pc:sldMkLst>
          <pc:docMk/>
          <pc:sldMk cId="2575843743" sldId="1327"/>
        </pc:sldMkLst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825052786" sldId="1328"/>
        </pc:sldMkLst>
        <pc:spChg chg="mod">
          <ac:chgData name="Carlos Arocha" userId="f629e0de194f0a22" providerId="LiveId" clId="{25EE4777-ECFB-4589-8DCB-905BB5985061}" dt="2024-05-18T09:55:48.471" v="1821" actId="20577"/>
          <ac:spMkLst>
            <pc:docMk/>
            <pc:sldMk cId="3825052786" sldId="1328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9:16.684" v="5935" actId="12"/>
          <ac:spMkLst>
            <pc:docMk/>
            <pc:sldMk cId="3825052786" sldId="1328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825052786" sldId="1328"/>
            <ac:inkMk id="6" creationId="{B58191F8-C089-3048-CB28-4CFA482CDFEA}"/>
          </ac:inkMkLst>
        </pc:inkChg>
      </pc:sldChg>
      <pc:sldChg chg="addSp delSp modSp new mod">
        <pc:chgData name="Carlos Arocha" userId="f629e0de194f0a22" providerId="LiveId" clId="{25EE4777-ECFB-4589-8DCB-905BB5985061}" dt="2024-05-23T13:11:54.061" v="6045"/>
        <pc:sldMkLst>
          <pc:docMk/>
          <pc:sldMk cId="3385248518" sldId="1329"/>
        </pc:sldMkLst>
        <pc:spChg chg="del mod">
          <ac:chgData name="Carlos Arocha" userId="f629e0de194f0a22" providerId="LiveId" clId="{25EE4777-ECFB-4589-8DCB-905BB5985061}" dt="2024-05-19T12:12:11.083" v="1978" actId="478"/>
          <ac:spMkLst>
            <pc:docMk/>
            <pc:sldMk cId="3385248518" sldId="1329"/>
            <ac:spMk id="2" creationId="{792BDE06-9C58-B4BC-4AE2-C88D6CAE2567}"/>
          </ac:spMkLst>
        </pc:spChg>
        <pc:spChg chg="add mod">
          <ac:chgData name="Carlos Arocha" userId="f629e0de194f0a22" providerId="LiveId" clId="{25EE4777-ECFB-4589-8DCB-905BB5985061}" dt="2024-05-22T09:46:52.523" v="5535"/>
          <ac:spMkLst>
            <pc:docMk/>
            <pc:sldMk cId="3385248518" sldId="1329"/>
            <ac:spMk id="3" creationId="{00000000-0008-0000-0000-000003080000}"/>
          </ac:spMkLst>
        </pc:spChg>
        <pc:spChg chg="del">
          <ac:chgData name="Carlos Arocha" userId="f629e0de194f0a22" providerId="LiveId" clId="{25EE4777-ECFB-4589-8DCB-905BB5985061}" dt="2024-05-18T09:56:54.491" v="1926" actId="478"/>
          <ac:spMkLst>
            <pc:docMk/>
            <pc:sldMk cId="3385248518" sldId="1329"/>
            <ac:spMk id="3" creationId="{7FB64C30-D856-3207-EE4F-9FC5BE31AF8A}"/>
          </ac:spMkLst>
        </pc:spChg>
        <pc:spChg chg="del">
          <ac:chgData name="Carlos Arocha" userId="f629e0de194f0a22" providerId="LiveId" clId="{25EE4777-ECFB-4589-8DCB-905BB5985061}" dt="2024-05-20T13:53:39.310" v="5442" actId="478"/>
          <ac:spMkLst>
            <pc:docMk/>
            <pc:sldMk cId="3385248518" sldId="1329"/>
            <ac:spMk id="5" creationId="{00090B50-D768-D2C0-2DE3-3375DC1809D2}"/>
          </ac:spMkLst>
        </pc:spChg>
        <pc:spChg chg="add del">
          <ac:chgData name="Carlos Arocha" userId="f629e0de194f0a22" providerId="LiveId" clId="{25EE4777-ECFB-4589-8DCB-905BB5985061}" dt="2024-05-19T10:33:03.289" v="1941" actId="478"/>
          <ac:spMkLst>
            <pc:docMk/>
            <pc:sldMk cId="3385248518" sldId="1329"/>
            <ac:spMk id="6" creationId="{89690EF3-9E20-7B4C-4646-D865002E8BE6}"/>
          </ac:spMkLst>
        </pc:spChg>
        <pc:spChg chg="add del">
          <ac:chgData name="Carlos Arocha" userId="f629e0de194f0a22" providerId="LiveId" clId="{25EE4777-ECFB-4589-8DCB-905BB5985061}" dt="2024-05-19T10:33:12.074" v="1943" actId="478"/>
          <ac:spMkLst>
            <pc:docMk/>
            <pc:sldMk cId="3385248518" sldId="1329"/>
            <ac:spMk id="7" creationId="{73A6584B-F9C0-977F-6AC4-0431ED97F3F5}"/>
          </ac:spMkLst>
        </pc:spChg>
        <pc:spChg chg="add mod">
          <ac:chgData name="Carlos Arocha" userId="f629e0de194f0a22" providerId="LiveId" clId="{25EE4777-ECFB-4589-8DCB-905BB5985061}" dt="2024-05-19T12:12:04.852" v="1955"/>
          <ac:spMkLst>
            <pc:docMk/>
            <pc:sldMk cId="3385248518" sldId="1329"/>
            <ac:spMk id="11" creationId="{00000000-0008-0000-0000-000003080000}"/>
          </ac:spMkLst>
        </pc:spChg>
        <pc:spChg chg="add del mod">
          <ac:chgData name="Carlos Arocha" userId="f629e0de194f0a22" providerId="LiveId" clId="{25EE4777-ECFB-4589-8DCB-905BB5985061}" dt="2024-05-19T12:12:12.963" v="1979" actId="478"/>
          <ac:spMkLst>
            <pc:docMk/>
            <pc:sldMk cId="3385248518" sldId="1329"/>
            <ac:spMk id="14" creationId="{7A89877F-120D-F55A-8FC8-B5508A70B69D}"/>
          </ac:spMkLst>
        </pc:spChg>
        <pc:graphicFrameChg chg="add mod">
          <ac:chgData name="Carlos Arocha" userId="f629e0de194f0a22" providerId="LiveId" clId="{25EE4777-ECFB-4589-8DCB-905BB5985061}" dt="2024-05-22T09:46:49.618" v="5534"/>
          <ac:graphicFrameMkLst>
            <pc:docMk/>
            <pc:sldMk cId="3385248518" sldId="1329"/>
            <ac:graphicFrameMk id="2" creationId="{109CA609-5048-82D1-D8D6-319A2A58C190}"/>
          </ac:graphicFrameMkLst>
        </pc:graphicFrameChg>
        <pc:graphicFrameChg chg="add mod">
          <ac:chgData name="Carlos Arocha" userId="f629e0de194f0a22" providerId="LiveId" clId="{25EE4777-ECFB-4589-8DCB-905BB5985061}" dt="2024-05-20T05:19:20.058" v="2042"/>
          <ac:graphicFrameMkLst>
            <pc:docMk/>
            <pc:sldMk cId="3385248518" sldId="1329"/>
            <ac:graphicFrameMk id="2" creationId="{7C91683B-870A-F214-CF78-8CA3D49D8AD7}"/>
          </ac:graphicFrameMkLst>
        </pc:graphicFrameChg>
        <pc:graphicFrameChg chg="add mod">
          <ac:chgData name="Carlos Arocha" userId="f629e0de194f0a22" providerId="LiveId" clId="{25EE4777-ECFB-4589-8DCB-905BB5985061}" dt="2024-05-22T09:46:52.698" v="5536"/>
          <ac:graphicFrameMkLst>
            <pc:docMk/>
            <pc:sldMk cId="3385248518" sldId="1329"/>
            <ac:graphicFrameMk id="5" creationId="{2C876EBB-4484-9092-0EA0-D1C5984A0FB0}"/>
          </ac:graphicFrameMkLst>
        </pc:graphicFrameChg>
        <pc:graphicFrameChg chg="add mod">
          <ac:chgData name="Carlos Arocha" userId="f629e0de194f0a22" providerId="LiveId" clId="{25EE4777-ECFB-4589-8DCB-905BB5985061}" dt="2024-05-19T12:11:59.382" v="1952"/>
          <ac:graphicFrameMkLst>
            <pc:docMk/>
            <pc:sldMk cId="3385248518" sldId="1329"/>
            <ac:graphicFrameMk id="10" creationId="{18B65F92-4930-C9DC-CB8F-A2F300935DB6}"/>
          </ac:graphicFrameMkLst>
        </pc:graphicFrameChg>
        <pc:picChg chg="add del">
          <ac:chgData name="Carlos Arocha" userId="f629e0de194f0a22" providerId="LiveId" clId="{25EE4777-ECFB-4589-8DCB-905BB5985061}" dt="2024-05-22T09:46:48.314" v="5533" actId="478"/>
          <ac:picMkLst>
            <pc:docMk/>
            <pc:sldMk cId="3385248518" sldId="1329"/>
            <ac:picMk id="6" creationId="{A7BC0378-34DF-AF18-2D35-36984E05CE9C}"/>
          </ac:picMkLst>
        </pc:picChg>
        <pc:picChg chg="add del mod">
          <ac:chgData name="Carlos Arocha" userId="f629e0de194f0a22" providerId="LiveId" clId="{25EE4777-ECFB-4589-8DCB-905BB5985061}" dt="2024-05-19T12:11:58.042" v="1951" actId="478"/>
          <ac:picMkLst>
            <pc:docMk/>
            <pc:sldMk cId="3385248518" sldId="1329"/>
            <ac:picMk id="9" creationId="{D3DA6D5A-0352-0548-027D-DB129012D1CB}"/>
          </ac:picMkLst>
        </pc:picChg>
        <pc:picChg chg="add del mod">
          <ac:chgData name="Carlos Arocha" userId="f629e0de194f0a22" providerId="LiveId" clId="{25EE4777-ECFB-4589-8DCB-905BB5985061}" dt="2024-05-20T05:19:18.667" v="2041" actId="478"/>
          <ac:picMkLst>
            <pc:docMk/>
            <pc:sldMk cId="3385248518" sldId="1329"/>
            <ac:picMk id="12" creationId="{05C5254B-FDF5-DE11-5409-A818F118FD32}"/>
          </ac:picMkLst>
        </pc:pic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385248518" sldId="1329"/>
            <ac:inkMk id="2" creationId="{5B6FF5B3-7537-1436-5751-3BA8D449F41C}"/>
          </ac:inkMkLst>
        </pc:ink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83483713" sldId="1330"/>
        </pc:sldMkLst>
        <pc:spChg chg="mod">
          <ac:chgData name="Carlos Arocha" userId="f629e0de194f0a22" providerId="LiveId" clId="{25EE4777-ECFB-4589-8DCB-905BB5985061}" dt="2024-05-20T05:19:51.518" v="2061" actId="6549"/>
          <ac:spMkLst>
            <pc:docMk/>
            <pc:sldMk cId="383483713" sldId="1330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11:28.972" v="6032" actId="20577"/>
          <ac:spMkLst>
            <pc:docMk/>
            <pc:sldMk cId="383483713" sldId="1330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83483713" sldId="1330"/>
            <ac:inkMk id="6" creationId="{6F02B937-AAA1-EDB5-062B-BAB263A4F6BF}"/>
          </ac:inkMkLst>
        </pc:inkChg>
      </pc:sldChg>
      <pc:sldChg chg="addSp modSp new mod">
        <pc:chgData name="Carlos Arocha" userId="f629e0de194f0a22" providerId="LiveId" clId="{25EE4777-ECFB-4589-8DCB-905BB5985061}" dt="2024-05-23T12:33:08.078" v="6044"/>
        <pc:sldMkLst>
          <pc:docMk/>
          <pc:sldMk cId="3772002740" sldId="1331"/>
        </pc:sldMkLst>
        <pc:spChg chg="mod">
          <ac:chgData name="Carlos Arocha" userId="f629e0de194f0a22" providerId="LiveId" clId="{25EE4777-ECFB-4589-8DCB-905BB5985061}" dt="2024-05-20T05:28:59.699" v="2667" actId="20577"/>
          <ac:spMkLst>
            <pc:docMk/>
            <pc:sldMk cId="3772002740" sldId="1331"/>
            <ac:spMk id="2" creationId="{A2E952C7-7300-B09B-276B-3539BBCEFE6C}"/>
          </ac:spMkLst>
        </pc:spChg>
        <pc:spChg chg="mod">
          <ac:chgData name="Carlos Arocha" userId="f629e0de194f0a22" providerId="LiveId" clId="{25EE4777-ECFB-4589-8DCB-905BB5985061}" dt="2024-05-23T10:08:53.456" v="5933" actId="12"/>
          <ac:spMkLst>
            <pc:docMk/>
            <pc:sldMk cId="3772002740" sldId="1331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772002740" sldId="1331"/>
            <ac:inkMk id="6" creationId="{CF51C8EA-857A-C5BA-6C00-6991ED9B982E}"/>
          </ac:inkMkLst>
        </pc:inkChg>
      </pc:sldChg>
      <pc:sldChg chg="addSp modSp add mod">
        <pc:chgData name="Carlos Arocha" userId="f629e0de194f0a22" providerId="LiveId" clId="{25EE4777-ECFB-4589-8DCB-905BB5985061}" dt="2024-05-23T13:11:54.061" v="6045"/>
        <pc:sldMkLst>
          <pc:docMk/>
          <pc:sldMk cId="3432975919" sldId="1332"/>
        </pc:sldMkLst>
        <pc:spChg chg="mod">
          <ac:chgData name="Carlos Arocha" userId="f629e0de194f0a22" providerId="LiveId" clId="{25EE4777-ECFB-4589-8DCB-905BB5985061}" dt="2024-05-20T05:46:28.596" v="3984" actId="20577"/>
          <ac:spMkLst>
            <pc:docMk/>
            <pc:sldMk cId="3432975919" sldId="1332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11:41.522" v="6033" actId="14100"/>
          <ac:spMkLst>
            <pc:docMk/>
            <pc:sldMk cId="3432975919" sldId="1332"/>
            <ac:spMk id="3" creationId="{2E506A9B-1DD0-4633-88E9-01CA85DB57A6}"/>
          </ac:spMkLst>
        </pc:spChg>
        <pc:inkChg chg="add">
          <ac:chgData name="Carlos Arocha" userId="f629e0de194f0a22" providerId="LiveId" clId="{25EE4777-ECFB-4589-8DCB-905BB5985061}" dt="2024-05-23T13:11:54.061" v="6045"/>
          <ac:inkMkLst>
            <pc:docMk/>
            <pc:sldMk cId="3432975919" sldId="1332"/>
            <ac:inkMk id="6" creationId="{56517397-00A1-CDEF-C912-22F93FF3940F}"/>
          </ac:inkMkLst>
        </pc:inkChg>
      </pc:sldChg>
      <pc:sldChg chg="modSp add mod">
        <pc:chgData name="Carlos Arocha" userId="f629e0de194f0a22" providerId="LiveId" clId="{25EE4777-ECFB-4589-8DCB-905BB5985061}" dt="2024-05-23T10:09:02.598" v="5934" actId="12"/>
        <pc:sldMkLst>
          <pc:docMk/>
          <pc:sldMk cId="257985639" sldId="1333"/>
        </pc:sldMkLst>
        <pc:spChg chg="mod">
          <ac:chgData name="Carlos Arocha" userId="f629e0de194f0a22" providerId="LiveId" clId="{25EE4777-ECFB-4589-8DCB-905BB5985061}" dt="2024-05-23T10:09:02.598" v="5934" actId="12"/>
          <ac:spMkLst>
            <pc:docMk/>
            <pc:sldMk cId="257985639" sldId="1333"/>
            <ac:spMk id="3" creationId="{50544A05-EAF8-FCF0-543F-E2BABADB8DE1}"/>
          </ac:spMkLst>
        </pc:sp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4028587968" sldId="1334"/>
        </pc:sldMkLst>
        <pc:spChg chg="mod">
          <ac:chgData name="Carlos Arocha" userId="f629e0de194f0a22" providerId="LiveId" clId="{25EE4777-ECFB-4589-8DCB-905BB5985061}" dt="2024-05-23T10:12:30.255" v="6036" actId="12"/>
          <ac:spMkLst>
            <pc:docMk/>
            <pc:sldMk cId="4028587968" sldId="1334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4028587968" sldId="1334"/>
            <ac:inkMk id="6" creationId="{DF6D5575-2C04-1C6E-CA60-6B882B59EBFD}"/>
          </ac:inkMkLst>
        </pc:inkChg>
      </pc:sldChg>
      <pc:sldChg chg="addSp modSp add mod">
        <pc:chgData name="Carlos Arocha" userId="f629e0de194f0a22" providerId="LiveId" clId="{25EE4777-ECFB-4589-8DCB-905BB5985061}" dt="2024-05-23T12:33:08.078" v="6044"/>
        <pc:sldMkLst>
          <pc:docMk/>
          <pc:sldMk cId="3951748442" sldId="1335"/>
        </pc:sldMkLst>
        <pc:spChg chg="mod">
          <ac:chgData name="Carlos Arocha" userId="f629e0de194f0a22" providerId="LiveId" clId="{25EE4777-ECFB-4589-8DCB-905BB5985061}" dt="2024-05-23T10:12:11.843" v="6035" actId="12"/>
          <ac:spMkLst>
            <pc:docMk/>
            <pc:sldMk cId="3951748442" sldId="1335"/>
            <ac:spMk id="3" creationId="{50544A05-EAF8-FCF0-543F-E2BABADB8DE1}"/>
          </ac:spMkLst>
        </pc:spChg>
        <pc:inkChg chg="add">
          <ac:chgData name="Carlos Arocha" userId="f629e0de194f0a22" providerId="LiveId" clId="{25EE4777-ECFB-4589-8DCB-905BB5985061}" dt="2024-05-23T12:33:08.078" v="6044"/>
          <ac:inkMkLst>
            <pc:docMk/>
            <pc:sldMk cId="3951748442" sldId="1335"/>
            <ac:inkMk id="6" creationId="{AE1C93A4-517E-96F5-C215-5F557B2CF6A3}"/>
          </ac:inkMkLst>
        </pc:inkChg>
      </pc:sldChg>
      <pc:sldChg chg="addSp modSp add mod">
        <pc:chgData name="Carlos Arocha" userId="f629e0de194f0a22" providerId="LiveId" clId="{25EE4777-ECFB-4589-8DCB-905BB5985061}" dt="2024-05-23T11:48:28.590" v="6043" actId="1035"/>
        <pc:sldMkLst>
          <pc:docMk/>
          <pc:sldMk cId="1247074724" sldId="1336"/>
        </pc:sldMkLst>
        <pc:spChg chg="mod">
          <ac:chgData name="Carlos Arocha" userId="f629e0de194f0a22" providerId="LiveId" clId="{25EE4777-ECFB-4589-8DCB-905BB5985061}" dt="2024-05-23T10:11:58.367" v="6034" actId="12"/>
          <ac:spMkLst>
            <pc:docMk/>
            <pc:sldMk cId="1247074724" sldId="1336"/>
            <ac:spMk id="3" creationId="{50544A05-EAF8-FCF0-543F-E2BABADB8DE1}"/>
          </ac:spMkLst>
        </pc:spChg>
        <pc:spChg chg="add mod">
          <ac:chgData name="Carlos Arocha" userId="f629e0de194f0a22" providerId="LiveId" clId="{25EE4777-ECFB-4589-8DCB-905BB5985061}" dt="2024-05-23T11:48:28.590" v="6043" actId="1035"/>
          <ac:spMkLst>
            <pc:docMk/>
            <pc:sldMk cId="1247074724" sldId="1336"/>
            <ac:spMk id="7" creationId="{46C50597-9A9F-7CA4-9730-500FBF508C2F}"/>
          </ac:spMkLst>
        </pc:spChg>
        <pc:picChg chg="add mod">
          <ac:chgData name="Carlos Arocha" userId="f629e0de194f0a22" providerId="LiveId" clId="{25EE4777-ECFB-4589-8DCB-905BB5985061}" dt="2024-05-23T06:46:20.573" v="5617" actId="14100"/>
          <ac:picMkLst>
            <pc:docMk/>
            <pc:sldMk cId="1247074724" sldId="1336"/>
            <ac:picMk id="6" creationId="{0E5C2D55-F75E-6567-1995-A2A47CFECBEF}"/>
          </ac:picMkLst>
        </pc:picChg>
      </pc:sldChg>
      <pc:sldChg chg="modSp add mod">
        <pc:chgData name="Carlos Arocha" userId="f629e0de194f0a22" providerId="LiveId" clId="{25EE4777-ECFB-4589-8DCB-905BB5985061}" dt="2024-05-23T10:03:37.382" v="5886" actId="404"/>
        <pc:sldMkLst>
          <pc:docMk/>
          <pc:sldMk cId="3036741840" sldId="1337"/>
        </pc:sldMkLst>
        <pc:spChg chg="mod">
          <ac:chgData name="Carlos Arocha" userId="f629e0de194f0a22" providerId="LiveId" clId="{25EE4777-ECFB-4589-8DCB-905BB5985061}" dt="2024-05-23T10:01:56.022" v="5739" actId="20577"/>
          <ac:spMkLst>
            <pc:docMk/>
            <pc:sldMk cId="3036741840" sldId="1337"/>
            <ac:spMk id="2" creationId="{CCF2B98E-45AB-46C9-B094-EBD4CA660B85}"/>
          </ac:spMkLst>
        </pc:spChg>
        <pc:spChg chg="mod">
          <ac:chgData name="Carlos Arocha" userId="f629e0de194f0a22" providerId="LiveId" clId="{25EE4777-ECFB-4589-8DCB-905BB5985061}" dt="2024-05-23T10:03:37.382" v="5886" actId="404"/>
          <ac:spMkLst>
            <pc:docMk/>
            <pc:sldMk cId="3036741840" sldId="1337"/>
            <ac:spMk id="3" creationId="{2E506A9B-1DD0-4633-88E9-01CA85DB57A6}"/>
          </ac:spMkLst>
        </pc:spChg>
      </pc:sldChg>
      <pc:sldMasterChg chg="modSldLayout">
        <pc:chgData name="Carlos Arocha" userId="f629e0de194f0a22" providerId="LiveId" clId="{25EE4777-ECFB-4589-8DCB-905BB5985061}" dt="2024-05-18T09:42:13.081" v="1049" actId="1035"/>
        <pc:sldMasterMkLst>
          <pc:docMk/>
          <pc:sldMasterMk cId="4166569594" sldId="2147483672"/>
        </pc:sldMasterMkLst>
        <pc:sldLayoutChg chg="modSp mod">
          <pc:chgData name="Carlos Arocha" userId="f629e0de194f0a22" providerId="LiveId" clId="{25EE4777-ECFB-4589-8DCB-905BB5985061}" dt="2024-05-18T09:42:13.081" v="1049" actId="1035"/>
          <pc:sldLayoutMkLst>
            <pc:docMk/>
            <pc:sldMasterMk cId="4166569594" sldId="2147483672"/>
            <pc:sldLayoutMk cId="403261769" sldId="2147483695"/>
          </pc:sldLayoutMkLst>
          <pc:spChg chg="mod">
            <ac:chgData name="Carlos Arocha" userId="f629e0de194f0a22" providerId="LiveId" clId="{25EE4777-ECFB-4589-8DCB-905BB5985061}" dt="2024-05-18T09:40:03.229" v="1025" actId="207"/>
            <ac:spMkLst>
              <pc:docMk/>
              <pc:sldMasterMk cId="4166569594" sldId="2147483672"/>
              <pc:sldLayoutMk cId="403261769" sldId="2147483695"/>
              <ac:spMk id="2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11.160" v="1048" actId="1035"/>
            <ac:spMkLst>
              <pc:docMk/>
              <pc:sldMasterMk cId="4166569594" sldId="2147483672"/>
              <pc:sldLayoutMk cId="403261769" sldId="2147483695"/>
              <ac:spMk id="5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13.081" v="1049" actId="1035"/>
            <ac:spMkLst>
              <pc:docMk/>
              <pc:sldMasterMk cId="4166569594" sldId="2147483672"/>
              <pc:sldLayoutMk cId="403261769" sldId="2147483695"/>
              <ac:spMk id="6" creationId="{00000000-0000-0000-0000-000000000000}"/>
            </ac:spMkLst>
          </pc:spChg>
          <pc:spChg chg="mod">
            <ac:chgData name="Carlos Arocha" userId="f629e0de194f0a22" providerId="LiveId" clId="{25EE4777-ECFB-4589-8DCB-905BB5985061}" dt="2024-05-18T09:42:05.484" v="1027" actId="14100"/>
            <ac:spMkLst>
              <pc:docMk/>
              <pc:sldMasterMk cId="4166569594" sldId="2147483672"/>
              <pc:sldLayoutMk cId="403261769" sldId="2147483695"/>
              <ac:spMk id="7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1T13:02:00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23480 3434 235 0,'0'0'168'0,"0"0"-18"15,0 0-47-15,0 0-32 0,0 0-21 16,0 0-8-1,0 0-22-15,4 0-8 16,-4 0-7-16,2 0-1 0,-2 0 4 16,0 0 10-16,0 0-2 15,0 0 7-15,0 0-2 16,1 0 11-16,2 2-2 16,2 8-13-16,-1 4 5 15,2 1-11-15,0-1-2 16,0 0-8-16,-2 0 7 15,2-1-6-15,-1-1 0 16,0-4-1-16,-1-3 0 16,0-4-1-16,-2 0 0 15,1-1 0-15,-2 0-4 0,4 0-1 16,1-8 5 0,3-9 21-16,4-8-9 0,-1-2 2 15,3-4-8-15,0-5-4 16,1 1-1-16,4-3 0 15,1 5 0-15,-1 4 2 16,-1 5-3-16,-2 7 0 16,-5 5-3-16,-6 7-19 15,0 4-20-15,-6 1-41 16,0 0-19-16,0 0-55 16,-9 0-229-16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1T12:21:25.58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12727 2466 153 0,'0'0'193'0,"0"0"-92"16,0 0-48-16,0 0-13 16,0 0-15-16,0 0-4 15,0 0 34-15,-4 0 59 0,4 0-13 16,0 0-24 0,-2 0-27-16,2 0-4 0,-1 0-17 15,1 0-7 1,0 0-13-16,0 0-2 0,0 0-2 15,0 0 0-15,0 0 4 16,0 0 7 0,0 0 3-16,-2 0-1 0,2 0 3 15,-3 6-10-15,0 2 0 16,-3 7-9-16,-2 2 0 16,-3 3 2-16,0 6-4 15,-5 4 0-15,0 3 2 16,-5 4-2-16,-1 3 0 15,1-1 3-15,1-2-3 16,1-5 1-16,4-3 0 0,0-5-1 16,3-1 0-1,-1 0-1-15,1-2 0 0,-2 1 1 16,-1-1 0-16,3 1-3 16,-2 1 3-16,1-2-1 15,2-4 1-15,0-3 0 16,5-2 2-16,0-3 1 15,3-3-3-15,2-3-4 16,-1-3 3-16,2 0 1 16,0 0 0-16,0 0 2 15,0 0-2-15,0 0 0 16,0 0-3-16,0 0-4 16,0 0-8-16,0 0-1 0,0 0-7 15,0 0-26-15,0-2-29 16,0-8-61-16,5-1-140 15,-1 2-254-15</inkml:trace>
  <inkml:trace contextRef="#ctx0" brushRef="#br0" timeOffset="1099.47">12386 2525 97 0,'0'0'62'0,"0"0"-10"15,0 0 6-15,0 0-10 16,0 0 5-16,0 0 10 16,0 0-14-16,0 0-11 15,0 0 2-15,0 0-8 16,0 0-9-16,0 0 5 0,0 0 1 15,0 0 3 1,0 0 3-16,0 0 5 0,0 0-9 16,0 0-5-1,0 0 2-15,0 0-8 0,0 0-4 16,0 0-5 0,0 0 0-16,0 0-3 0,0 0 1 15,3 0-5-15,3 6 21 16,4 4-8-16,1 1 15 15,-1 4-22-15,3 1 6 16,-1 2-1-16,2 2-3 16,-2 2-1-16,1 1 1 0,-4-2-9 15,3-2 0 1,0 2 0-16,-2 0 0 16,1-3 3-16,2-2-3 0,-2 0 2 15,-1 2-2-15,2-4-2 16,0 4 4-16,1 0-3 15,-2-4-2 1,1 0 1-16,1 0-1 0,-1-3 0 16,-3 1 2-16,1-4-1 15,-3-2 0-15,-3-1 0 16,2 1 0-16,1 0-1 16,-1 1 0-16,-1-1 0 15,-1 2 6-15,-1-1-5 16,0 1 0-16,-1-2 11 15,1 0-8-15,-3 0-3 0,0-2-1 16,4-1 0-16,-2 1 0 16,-1-3 2-16,1-1-2 15,-1 2-3-15,-1-2 3 16,2 1 0-16,-1 1-3 16,2 2 3-16,2 2 0 15,-1-3 3-15,1 1-6 16,0 1 3-16,0 1 0 15,-2-1 4-15,0-1-4 16,-3-1 0-16,3-3 0 16,-3 0 1-16,0 0 0 15,0 0 2-15,0 0-1 16,0 0-4-16,0 0-2 0,0 0-22 16,0-4-28-16,0-3-33 15,0 0-84 1,0 0-125-16</inkml:trace>
  <inkml:trace contextRef="#ctx0" brushRef="#br0" timeOffset="2066.9">13024 2771 385 0,'0'0'135'0,"0"0"-58"16,0 0 7-16,0 0-62 15,0 0-4-15,0 0 56 16,0 2 0-16,6-2-4 16,0 0-12-16,4 1-17 15,-2-1-11-15,3 0-1 16,2 0-20-16,0 1 2 15,2 1-1-15,0-1-8 16,1 1 1-16,-2-1-3 16,0 0-11-16,-3-1-10 0,0 1-29 15,-5 1-33-15,1 1-104 16,-7 0-75-16,0 2-255 16</inkml:trace>
  <inkml:trace contextRef="#ctx0" brushRef="#br0" timeOffset="2284.1">13018 2916 579 0,'0'0'204'0,"0"0"-189"15,0 0 50-15,0 0-30 16,0 0 31-16,0 0-38 15,51 5-24-15,-30-4-4 16,1 2-18-16,2-2-123 16,-1-1-156-16</inkml:trace>
  <inkml:trace contextRef="#ctx0" brushRef="#br0" timeOffset="3589.52">13657 2539 277 0,'0'0'92'0,"0"0"-58"15,0 0 39 1,0 0-33-16,0 0 17 0,0 0-8 16,0-13 8-16,-3 10 17 15,-3 1-23-15,-2 1-13 16,1-2 17-16,-5 3-16 15,0 0-13-15,3 0-3 16,-3 0 1-16,2 0-18 16,-1 6-6-16,-1 3 1 15,3 3-1-15,0 2 1 16,2 2-2-16,4-1 1 16,2 2-2-16,1-2 1 15,0 1 1-15,0 0-1 16,0-3 1-16,0 1 0 15,4-5 1-15,3 0 0 0,-2-4 0 16,-4-1 0-16,1 3 1 16,-2 1 2-1,0 0 2-15,0 1 3 0,0 0-4 16,-3-3 3-16,-7 2-3 16,1-4-5-16,-2-1 7 15,1-2 3-15,2 0-3 16,4-1 0-16,2 0-3 15,1 0-1-15,1 0-3 16,0 0-4-16,0 0-2 16,0 0 2-16,0 0 1 15,0 0-4-15,0 0-3 16,1 2-4-16,10-2 13 16,3 1-1-16,0 0 2 0,4 2 1 15,-3 2-1-15,0 3 1 16,-2 1-1-16,0 3 0 15,-5-2 2-15,-3 3 0 16,-2 0 0-16,-3-1 7 16,0 3-3-16,0-1 1 15,0 1-1-15,0-3-2 16,-10 3 2-16,1-1 0 16,-1 0-3-16,0 0-1 15,2-2 0-15,3 1-2 16,3-1 0-16,2 1 0 15,0-3-2-15,0 1-1 16,4-3-3-16,5-4 3 0,2 1-5 16,0-4 2-16,-2 0 5 15,1-1 1-15,-3 0 0 16,0 0-4-16,-1 0-19 16,0 0-52-16,0 0-135 15,-3 0-116-15</inkml:trace>
  <inkml:trace contextRef="#ctx0" brushRef="#br0" timeOffset="4475.26">13973 2688 364 0,'0'0'129'0,"0"0"-19"16,0 0 32-16,0 0-76 16,0 0-13-16,0 0-9 15,0 0 1-15,-49 62 5 16,32-38-5-16,-2 0-8 15,0 1-3-15,-1 0-9 0,2-3-8 16,5-3-8 0,0-3-7-16,7-3-2 0,3-6-7 15,1-4-23 1,0 1-25-16,2-4-32 0,0 0-109 16,0 0-46-16,0-7-55 15</inkml:trace>
  <inkml:trace contextRef="#ctx0" brushRef="#br0" timeOffset="4741.3">13805 2777 368 0,'0'0'73'0,"0"0"-3"0,0 0 25 16,0 0-34-16,0 0 25 15,0 0 14-15,16 31-5 0,-12-17-48 16,2 0-12-16,0 1 4 16,2-2-30-16,-2 0 10 15,3-2-12-15,0-1-4 16,1-3-3-16,1-2 0 16,-1 1-16-16,3-4-5 15,1-2-27-15,1 0-45 16,-3 0-119-16,-5 0-76 15</inkml:trace>
  <inkml:trace contextRef="#ctx0" brushRef="#br0" timeOffset="5103.14">14049 2882 448 0,'0'0'77'15,"0"0"4"-15,0 0-9 16,0 0-20-16,0 0-20 16,0 0-3-16,15-26-16 15,-15 26-4-15,0 0-2 16,1 0-1-16,-1 0 18 0,0 0-11 15,2 4-2 1,-1 13 11-16,1 7 7 0,-2 3-22 16,0-2-1-16,0-1-2 15,0-3 0-15,0-8-4 16,0-3 0 0,0-4-21-16,0-5-13 0,0-1-53 15,0 0-104-15,-3-5-263 16</inkml:trace>
  <inkml:trace contextRef="#ctx0" brushRef="#br0" timeOffset="5309.4">14236 3021 340 0,'0'0'230'16,"0"0"-177"-16,0 0 36 16,-3 72-64-16,-3-54-25 15,3-4-45-15,-2-4-125 16</inkml:trace>
  <inkml:trace contextRef="#ctx0" brushRef="#br0" timeOffset="6073.33">14658 2726 283 0,'0'0'139'0,"0"0"-63"0,0 0 14 0,0 0-25 16,0 0-3-16,0 0 19 0,0 1-15 16,-8 9-25-1,-3 3-11-15,-3 6 11 16,-4 0-9-16,-1 6-20 0,-2 1-3 15,0 1 1-15,3-4-7 16,3-3-2-16,3-1-1 16,6-5-9-16,2-5-22 15,1-1-37-15,3-5-46 16,0-3-62-16,0 0-84 16</inkml:trace>
  <inkml:trace contextRef="#ctx0" brushRef="#br0" timeOffset="6322.85">14440 2740 131 0,'0'0'308'0,"0"0"-284"16,0 0 51-16,0 0 9 15,21 78-12-15,-5-60 29 16,4-3-36-16,-1 0-22 15,2-3-6-15,-2-3-3 16,-2-1-19-16,-2-4-7 16,-3 1-8-16,-2-2-4 15,2-1-46-15,-4-1-58 16,-2 1-88-16,-3-2-87 0</inkml:trace>
  <inkml:trace contextRef="#ctx0" brushRef="#br0" timeOffset="6728.17">14703 2843 385 0,'0'0'35'15,"0"0"74"-15,0 0-46 16,0 0-18-16,0 0 4 15,0 0 2-15,56-7-13 16,-54 7-10-16,3 3-3 0,-3 3 8 16,-2 2 2-16,0 1 2 15,0 0-16-15,0 1-11 16,0-2-2-16,-2 2-1 16,-5-1-3-16,1-1-3 15,2-2-1-15,-1 0 0 16,4-2 0-16,1-1-5 15,0 0-22-15,0 0-9 16,0-2 11-16,7 1 2 16,4-2 18-16,1 0 5 15,-3 0 0-15,0 0 0 16,-1 0 1-16,-2 0-1 0,-1 0 0 16,1 0-16-16,0 0-54 15,3 0-46-15,-2 0-106 16</inkml:trace>
  <inkml:trace contextRef="#ctx0" brushRef="#br0" timeOffset="6926.83">14913 2959 199 0,'0'0'224'0,"0"0"-148"0,0 0 68 0,0 0-51 16,2 84-51 0,-2-68-22-16,0 1-20 0,-2-6-37 15,-4-4-101 1,-3-2-219-16</inkml:trace>
  <inkml:trace contextRef="#ctx0" brushRef="#br0" timeOffset="7608.16">15249 2705 236 0,'0'0'52'0,"0"0"35"0,0 0-1 15,0 0-12-15,0 0 15 16,0 0 16-16,0-2-10 15,0 11-9-15,0 6-18 16,-3 8-14-16,-9 2-15 16,-5 5-21-16,1 1-6 15,-5-1-7-15,3-5-4 16,3-7-1-16,4-3-6 16,3-6-15-16,2-3-39 15,3-3-70-15,3-3-115 16,-2 0-145-16</inkml:trace>
  <inkml:trace contextRef="#ctx0" brushRef="#br0" timeOffset="7862.77">15113 2767 14 0,'0'0'412'0,"0"0"-345"0,0 0 22 15,0 0 15-15,0 0-3 16,0 0-16-16,23 71-16 16,-13-58-26-16,2-1-7 15,2-2-13-15,-1-2-11 16,1-1-6-16,-2 0-6 16,0-1 0-16,0 1-5 0,-1-3-22 15,-2 0-46 1,-1 1-50-16,-2-4-75 0,-1-1-92 15</inkml:trace>
  <inkml:trace contextRef="#ctx0" brushRef="#br0" timeOffset="8447.07">15370 2823 327 0,'0'0'120'0,"0"0"-65"16,0 0-12-16,0 0-23 15,0 0 22-15,0 0 16 16,0 0 3-16,6-1 1 15,-3 1-16-15,4 0-18 16,-1 0-10-16,0 0-7 16,0 0 0-16,-2 6-3 0,1 2-7 15,1-1 8 1,-3 1-4-16,0-2-5 0,-3 0 5 16,0-3-5-1,0-2 1-15,0-1 0 0,0 3 21 16,0-3-1-16,-3 3-10 15,-2-3 0-15,1 0-1 16,1 0-8-16,1 0-2 16,2 0 0-16,0 0-26 15,0 1 5-15,0-1 1 16,0 0 16-16,2 1 4 16,4 4 0-16,0 0 2 15,-2 5 4-15,-2 3-5 16,-2 1 15-16,0 0 4 0,0 0-6 15,-5-3-9-15,-6-5 1 16,-3 0 0-16,2-5-3 16,-1-1-6-1,3 0-6-15,3 0-18 0,5 0-19 16,2-5-111-16,0-2-58 16,3-2-93-16</inkml:trace>
  <inkml:trace contextRef="#ctx0" brushRef="#br0" timeOffset="8681.19">15541 2980 294 0,'0'0'262'0,"0"0"-212"0,0 0 121 16,-6 72-97-16,-3-48-44 15,0-4-12-15,0 0-18 16,0-8-5-16,6-7-87 16,0-5-130-16,2 0-226 15</inkml:trace>
  <inkml:trace contextRef="#ctx0" brushRef="#br0" timeOffset="9359.69">15821 2938 553 0,'0'0'185'16,"0"0"-45"-16,0 0-11 16,0 0-86-16,0 0-14 15,0 0-12-15,0 0-10 16,0 0-4-16,0 0-2 0,0-2 3 16,5 1-4-1,1-1-30-15,2 1-55 0,0 1-138 16,0 0-120-16</inkml:trace>
  <inkml:trace contextRef="#ctx0" brushRef="#br0" timeOffset="9579.04">15995 2925 244 0,'0'0'215'0,"0"0"-148"0,0 0 62 16,0 0-40-1,0 0-35-15,0 0-28 0,7 0-26 16,-3 0-27-16,4-6-46 16,-2 1-136-16</inkml:trace>
  <inkml:trace contextRef="#ctx0" brushRef="#br0" timeOffset="9794.42">16113 2898 476 0,'0'0'126'0,"0"0"-97"16,0 0 95-16,0 0-45 15,0 0-38-15,0 0-20 16,20 0-21-16,-17 0-3 16,5 0-64-16,-2 0-94 15,1-3-135-15</inkml:trace>
  <inkml:trace contextRef="#ctx0" brushRef="#br0" timeOffset="10192.07">16326 2926 162 0,'0'0'312'16,"0"0"-258"-16,0 0 39 15,0 0-3-15,0 0-22 16,0 0-11-16,-12 49-30 16,2-30-13-16,1 0-14 15,-1-2-6-15,0-3-86 16,3-3-108-16,-4-3-357 16</inkml:trace>
  <inkml:trace contextRef="#ctx0" brushRef="#br0" timeOffset="11100.93">16729 2663 416 0,'0'0'59'0,"0"0"39"16,0 0-14-16,0 0-32 15,0 0 19-15,0 0 0 16,-35 42-19-16,23-25 2 16,-5 5-33-16,-3 1-5 0,1-1-8 15,-1-2-1-15,4-3-7 16,3-4 0-16,2-3-18 16,3-3-30-16,4-3-52 15,-2-4-49 1,2 0-63-16</inkml:trace>
  <inkml:trace contextRef="#ctx0" brushRef="#br0" timeOffset="11429.44">16580 2663 385 0,'0'0'87'0,"0"0"-19"16,0 0 15-16,0 0-24 15,0 0-15-15,0 0 16 16,5 31-6-16,1-19 0 16,3 1-10-16,2 0 19 15,2-1-34-15,4 1-8 16,1 1-8-16,-2-2-7 15,3 3-2-15,-1-4-2 0,-1 0-2 16,-1-1-4 0,-2-2-11-16,-1-1-44 0,-3-2-58 15,-2 0-90-15,-3-1-137 16</inkml:trace>
  <inkml:trace contextRef="#ctx0" brushRef="#br0" timeOffset="13013.15">16885 2777 271 0,'0'0'71'0,"0"0"-10"0,0 0 5 15,0 0-27-15,0 0 12 16,0 0 1-16,2 0-1 16,-2 0 18-16,0 3 2 15,0 4-8-15,0 0-21 16,0 2-17-16,0 4-8 15,0-1 7-15,0 3-12 16,0-2 8-16,0-2-11 16,0 0-9-16,0-4 6 15,0-1-2-15,0-2-4 0,0-1 1 16,0-3-1 0,0 1 2-16,0-1-1 15,0 0 1-15,0 0-2 0,0 0-3 16,0 0 0-16,0 0-4 15,0-4 2-15,2-4 3 16,-1-1-2-16,2 1 3 16,-2-2-9-16,1 0-1 15,-1 3-4-15,1 0-5 16,-1-1 11-16,1 3-1 16,1 0 2-16,1-1-1 15,-1-1-2-15,3 0 7 16,0 0-1-16,1-1 4 0,1 3-1 15,0 0 0 1,0 2 2-16,-2 2 0 0,-1-1-6 16,-1 2 6-16,1 0 7 15,1 0-6-15,0 0 1 16,0 7 8-16,0 2-10 16,-2 3 9-16,1-1 0 15,-2-1-5 1,0 0 0-16,-1-3 0 0,-2-1-3 15,0 0 1-15,0-1 12 16,0 0-7-16,0-1-4 16,0-1-1-16,0-2-1 15,0-1 3-15,0 0-3 16,0 0 0-16,0 0-2 16,0 0-2-16,0 0-1 0,0-1-4 15,0-10-5-15,2 0 10 16,1-1 2-1,3 0 1-15,0 1 0 0,2 1 0 16,-1 0 0-16,0 2 0 16,1 1 0-16,-2 1 0 15,3 1 0-15,-5 2 0 16,2 1 0-16,-3 1 0 16,2 1 0-16,-1 0 1 15,5 0-1-15,-3 1 2 16,2 9 2-16,1 0 1 15,-3 1-2-15,-1 3 4 16,-2-1-4-16,0 0 6 16,-3-2-1-16,0-1-5 0,0-1 15 15,0-4-8 1,0-1-1-16,0 1 3 0,0-4-11 16,0-1 0-16,0 1-1 15,0-1-5-15,0 0-27 16,0 0-21-16,0 0-32 15,0-1-59-15,0-6-108 16,0-1-151-16</inkml:trace>
  <inkml:trace contextRef="#ctx0" brushRef="#br0" timeOffset="14385.15">17214 2451 205 0,'0'0'34'0,"0"0"39"0,0 0-19 0,0 0-3 15,0 0 12-15,0 0-12 16,7 0 6-16,-7 0-4 15,2 0-13-15,-2 0 15 16,0 0-15-16,3 0-8 16,0 0-12-16,1 0-2 0,0 1-9 15,-2 0-4-15,1-1-5 16,-2 2 4-16,-1-2 1 16,2 0 0-16,-2 1 5 15,1 1-3-15,-1-1 7 16,2 2 1-16,-2 1 0 15,0-1-2-15,1 3 5 16,-1 1-7-16,0 0-4 16,2 3 0-16,-2 1-4 15,0 0-3-15,1-1 2 0,1 2-2 16,0-3 0 0,1-1 0-16,-2-1 0 0,3-3 0 15,-1 0 0 1,0-1-2-16,0-3 2 0,0 3 2 15,3-1-1-15,-1 2 6 16,3-2-7-16,0 3 8 16,1-4-3-16,-1 0-1 15,2-1 1-15,-3 2-5 16,1-1 11 0,-2-1-7-16,1 0-1 0,-2 0 1 15,-1 0-4-15,-1 0 4 16,-1 0 0-16,-1 0-3 15,-1 0-1-15,2 0-2 0,-2 0 2 16,0 0 5-16,0 0-1 16,0 0 0-16,0 0 6 15,0 0 3-15,0 0 7 16,0 0 1-16,0 2 0 16,-6 2-9-16,-2 3-8 15,-5 1-4-15,1 2 0 16,1 1 0-16,0 1 8 15,3 1-8-15,3-1 0 16,2-1 0-16,2 0-1 16,1 2-1-16,0-1 1 0,0 0-3 15,0 0-4-15,0-2 5 16,0 1-3-16,4-1 6 16,1-1-1-16,0 2 1 15,1-1 0-15,-2 0-1 16,3 5 0-16,-2-4 1 15,-2 5 0-15,1-3-2 16,-2 1-2-16,-2 2 4 16,0 0 6-16,0-1-6 15,0-2 0-15,0 0 0 16,0-2-2-16,-5-4 2 16,1-2 4-16,1-3-3 15,3-2-1-15,-2 0-3 16,2 0-3-16,-1-3-26 15,-1-12-39-15,2-5-83 0,-1-1-164 16</inkml:trace>
  <inkml:trace contextRef="#ctx0" brushRef="#br0" timeOffset="14983.15">17234 2458 214 0,'0'0'135'0,"0"0"-51"0,0 0-34 16,0 0-14-16,0 0-6 15,0 0-6-15,0 2-15 16,0-2 6-16,0 0 17 16,0 0 9-16,0 0 13 15,0 0 19-15,0 0-5 16,0 0-21-16,0 0-5 15,0 0-2-15,0 0-5 16,0 0-7-16,0 0-12 16,-1 0-14-16,-3 0-2 0,1 0 3 15,1 0-6 1,2 0 0-16,0 0-9 16,0 0-30-16,0 0-37 0,0 0-65 15,0 0-57-15,0 0-160 16</inkml:trace>
  <inkml:trace contextRef="#ctx0" brushRef="#br0" timeOffset="155362.22">14773 2588 89 0,'0'0'119'15,"0"0"-83"-15,0 0-16 16,0 0 14-16,0 0-4 15,0 0-7-15,0 0 7 16,0 0 3-16,0 0 5 16,0 0-4-16,0 0-1 0,0 0 4 15,0 0-7 1,0 0-9-16,0 0-6 0,0 0-8 16,0 0-4-1,0 0 0-15,0 0-1 0,0 0-2 16,0 0 12-1,0 0-1-15,0 3 26 0,0 11 13 16,-14 9-45-16,-1 9-3 16,-4 7 6-16,-2 4-5 15,-1 0-3-15,-2 0 0 16,0 0 2-16,2-5-4 16,2-3 2-16,2-8-24 15,3-3-38-15,-1-9-88 16,2-7-195-16</inkml:trace>
  <inkml:trace contextRef="#ctx0" brushRef="#br0" timeOffset="156873.2">15440 2633 292 0,'0'0'45'0,"0"0"-24"0,0 0 41 16,0 0-9-16,-73 89-18 16,53-61 13-16,2 2-7 15,-3-2 1-15,2 2-17 16,1-2-15-16,0-1-6 16,0-2-3-16,2-4-1 15,1 1-14-15,-1-3-36 16,0-1-76-16,-1 1-125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1T12:26:46.0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19265 17267 173 0,'0'0'52'0,"0"0"-25"0,0 0 6 15,0 0-3-15,0 0 0 16,0 0 8-16,-6-2 5 16,3 2 4-16,2 0 40 15,-2 0 13-15,-3 0-4 16,1 0-34-16,0 0-27 16,-2 0 13-16,6 0-11 15,-1 0-16-15,1 0-8 0,1 0-5 16,0 0-5-1,0 0-3-15,0 0-1 0,6 0 1 16,10 4 2 0,5 1 0-16,3 2 2 0,4-1 0 15,4 0-1-15,2-1 1 16,6-1 0-16,3-1-3 16,5 0 5-16,3-3 9 15,4 0-9-15,2 0-2 16,1 0 1-16,-1-3-4 15,-1-8 3-15,-3 2 6 16,-9 1-9-16,-6 1 6 16,-10 6-4-16,-7 1-3 15,-6 0 4-15,-5 0 2 0,0 0-6 16,-2 0 1-16,-2 0 1 16,0 0 2-16,0 1 4 15,-2 1-8 1,-1-1 5-16,-3-1-3 0,0 0 2 15,0 0 15-15,0 0 9 16,0 0-1-16,0 0 2 16,0 0-11-16,0 0-5 15,0 0-6-15,0 0-1 16,0 0-6-16,0 0-1 16,0 0 1-16,0 0-5 0,0 0 2 15,0 0 3-15,0 0-7 16,0 0 4-1,0 0 3-15,0 0-2 0,3 0 2 16,-1 0 1-16,1 0-1 16,-2 0 0-16,2 0 2 15,1 0-2-15,-1 0-11 16,0 0 9-16,1 0-13 16,-4 0-3-16,0 0-5 15,0 0-8-15,0 4-14 16,0 7-28-16,-9-1-187 15,0 0-332-15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1T12:26:49.5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22930 17293 81 0,'0'0'62'0,"0"0"-21"16,0 0-5-16,0 0-9 15,0 0 12-15,0 0 1 16,-17 0-14-16,17 0-18 16,0 0-2-16,0 0 7 0,0 0-1 15,0 0 24-15,0 0 13 16,0-2 2-16,0 1-4 16,-2-2 4-16,1 1-26 15,-2-2-9-15,0 3-7 16,1 0-2-16,2-1-1 15,0 2 5-15,0 0-9 16,0 0-1-16,0 0-1 16,0 0-7-16,0 0 5 15,9 0 2-15,6 0 4 0,6 0 7 16,4 0-9-16,2 0 5 16,6 0 2-1,0 0 4-15,3 0 3 16,-2 0 4-16,1 0-8 0,-3 0-6 15,-2 0-2-15,0 0 7 16,-2 0-2-16,2 0 4 16,-1 0 4-16,-1 0-4 15,0 0 6 1,0 0-5-16,-1 0 3 0,0-3-3 16,1 2-3-16,-2-2-6 15,1 2 6-15,0-1-8 16,-4 0 0-16,4 0 4 15,0-2 0-15,-3 3-1 16,3-6 2-16,-3 4-7 0,0-3 2 16,-2 4 4-1,-2 0-6-15,0-2 4 16,-3 1-3-16,-1 3 2 16,-4-3 0-16,3 3-2 0,-1-3 4 15,2 3 4-15,0-1-10 16,1 1 4-16,-1 0 2 15,0-2 0-15,-2 2 0 16,1 0-3-16,0 0 0 16,0 0 0-16,-2 0 0 15,2 0 0-15,-1 0 1 16,3 0-2-16,1 0 5 16,5 0-6-16,2 0 0 15,0 0 3-15,2-3 10 16,-4 1-14-16,-1 0 0 0,-1 1-2 15,-5 1 2 1,1-2-1-16,-4 2 1 16,2 0 4-16,-4 0-4 15,-1 0 0-15,3 0 0 0,-2 0 1 16,4 0-1-16,-2 0 0 16,3 0 1-16,1 0-1 15,1 0 0-15,-2 0 1 16,1 0 1-16,-4 0-2 15,2 0 0-15,-3 0-4 16,0 0 4-16,1 0 0 16,-1 0 1-16,3 0-1 0,0 0 0 15,4 0 0 1,1 0 2-16,-1 0-2 16,2 0 0-16,-4 0 1 0,-1 0 5 15,-2 0-6-15,-3 0-7 16,-2 0 7-16,-3 0 0 15,0 0 0-15,2 0 1 16,-2 0-1-16,1 0 7 16,-1 0-7-16,3 0-6 15,-2 0 6-15,3 0 0 16,4 0-1-16,0 0 1 16,4 0 1-16,1 0-1 15,2 0 0-15,3 0 2 16,-3 0 3-16,0-3-10 0,-4 2 7 15,-1-2-2 1,-6 3 0-16,-1-1 1 16,-2 1 1-16,-4-2-2 0,-1 1 0 15,1 1 0-15,0 0 5 16,0 0-4-16,3 0-1 16,-3 0 0-16,0-2 2 15,1 2-2-15,1 0 1 16,2 0 1-16,5 0 5 0,2 0 0 15,3 0-6 1,0 0-1-16,1 0 0 0,-2 0 0 16,2 0 2-1,0 0-2-15,-3 0 0 0,1 0 0 16,-4 0 1-16,-3 0 1 16,0 2-2-16,-5-1-2 15,-1-1 1-15,-1 0 1 16,-1 0 1-16,1 0 0 15,1 0-2-15,0 0 1 16,3 0-1-16,1 0 1 16,-1 0 0-16,2 0 0 15,4 2 1-15,6-2-1 16,4 4 0-16,6-4 0 16,1 1 0-16,-1 1 4 0,4-1-3 15,-3-1-1 1,5 0-1-16,-6 0-3 15,-5 0 4-15,-3 0 2 0,-10 0-1 16,-2 0-2 0,-7 0 1-16,2 0 0 15,-3 0-6-15,3 0 11 0,-2 0-5 16,1 2 0-16,1-1 0 16,0-1 0-16,2 2 0 15,1-1-5-15,1 0 4 16,-1 0 1-16,3 3 4 15,9-3-3-15,1 2-2 16,7-2-3-16,0 2 4 16,3 0 0-16,-1 0 0 0,3-1 1 15,2 0-1-15,-2 4 0 16,-1-6 0-16,-1 1 1 16,-4 1-1-16,-2-1 0 15,-3 1 0-15,0-1 0 16,-2-1 0-16,-2 0 3 15,-2 3-4-15,-1-3 2 16,-6 0-2-16,-1 0 2 16,-3 0-2-16,0 1 1 15,0 1 0-15,2-1 0 16,1 0 6-16,1 3-6 16,5-1-5-16,6 1 5 15,6 2 0-15,6-1 0 16,2 0 0-16,3 2 2 15,1-3-2-15,-2 0 0 0,-3 2 0 16,-1-3 0 0,-3 3 2-16,-6-3-6 0,-5-1 4 15,-1 0 0-15,-6 1 0 16,0-2 1-16,3 1-1 16,0 0 0-16,2-2 0 15,2 2 0-15,-1-1 5 16,3-1-10-16,-1 0 4 15,2 2 1-15,-2-2 0 16,-3 0 3-16,-1 2-2 16,-2-2-1-16,-4 0 0 15,1 0-1-15,-4 0 2 16,-1 0-2-16,0 0 2 16,-3 0-5-16,1 0 4 15,-1 0-3-15,0 0 3 16,0 0 0-16,2 0 2 0,1 0-4 15,2 0 1-15,-1 0 1 16,2 0 0-16,1 0 0 16,-2 0 1-16,-1 0 2 15,2 0-3-15,0 0 0 16,6 0 0-16,3 0 0 16,8 0-4-16,3 0 3 15,4 0 1-15,3 0 0 0,1 0 0 16,1 0 0-16,1 0 0 15,-2 0 0 1,-3 0 1-16,1 1 2 0,-6 1-3 16,-3 0 0-16,-4-1-2 15,-4-1 2-15,-2 0 0 16,-4 1 2-16,-1-1-2 16,-1 0 0-16,2 0 1 15,-4 0-1-15,1 0 0 16,-2 0 0-16,2 0 0 15,4 0 1-15,4 0-1 0,10 5 0 16,4-1 0 0,3 1 0-16,2 1-2 0,-1-5 2 15,1-1 1 1,-1 0 0-16,0 0-1 16,-5 0 0-16,-7 0 1 15,-8 0-1-15,-6 0 2 0,-4 0-2 16,-2 0 0-1,0 3 2-15,0-3 5 0,0 0 1 16,0 0 6-16,0 0-7 16,0 0-4-16,0 0-3 15,0 0-1-15,0 0 1 16,0 0-3-16,1 0 0 16,2 0 3-16,3 0 1 15,0 0 0-15,0 0 2 0,2 0-3 16,-4 0 3-1,-1 0-2-15,0 0-1 0,-3 0 0 16,0 0 0-16,0 0 3 16,1 0-6-16,-1 0 3 15,0 0 0-15,0 0-2 16,3 0 2-16,2 0 2 16,1 0-2-16,-3 0 0 15,-1-3 1-15,-2 3-1 16,0 0 0-16,0 0 0 15,0 0 0-15,0 0-7 16,0 0-12-16,-5 4-23 16,-7 9-53-16,-3 0-145 15,3 0-158-15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1T12:25:25.54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6266 6334 69 0,'0'0'126'0,"0"0"-89"15,0 0 5-15,0 0-8 0,0 0-10 16,0 0 6 0,0 0 6-16,0 0 3 0,-9 0-6 15,9 0 8-15,0 0 2 16,-2-1-9-16,1 1 1 16,-1 0-12-16,2-2 3 15,0 2 6-15,0 0-20 16,0 0-1-16,0 0 10 15,0 0-4-15,0 0 9 16,0 0 3-16,0 0-3 16,0 0 7-16,0 0-13 15,0 0 0-15,0 0-8 16,0 0-7-16,0 0 4 0,0 0-4 16,0 0-1-1,0 0 3-15,0 0 0 0,-1 0 4 16,1 0 2-16,0 0-4 15,0 0 5-15,0 0 1 16,0 0-8-16,0 0 8 16,0 0-9-16,0 0 3 15,0 0 3-15,0 0-12 16,0 0 8-16,0 0-6 16,0 0-1-16,0 0-1 15,0 0 0-15,0 0-1 16,0 0 0-16,0 0 1 15,0 0 0-15,0 7 0 16,0 2 0-16,4 1 1 16,1 1-1-16,1 4-3 0,4-1 3 15,-2 2 3-15,-1 0-2 16,2-2-2 0,-3-1-1-16,0 1 2 0,0-3 1 15,2 1-1-15,-3-3-1 16,0 0 1-16,-1-5-1 15,-1-1 3-15,-1-3-5 16,-1 3 3-16,-1-3-3 16,2 0 3-16,-1 0-2 15,-1 0 2-15,0 0 0 16,0 0 0-16,0 0 1 16,0 0 0-16,0 0 5 0,0 0-5 15,2 0 5-15,1-3-4 16,4-16 0-1,2-5 17-15,3-5-18 0,4-7 3 16,3 1 1-16,3-6-3 16,0-1-1-16,5-3-1 15,1-3 2-15,2 1-4 16,1-1 4-16,-3 4-2 16,-3 11 1-16,-4 9 9 15,-11 11-6-15,-5 9-1 16,-4 4-2-16,-1 0 1 15,0 0 1-15,0 0-2 0,0 0 1 16,0 0-2 0,0 0 0-16,0 0-8 0,0 0-4 15,0 0-11-15,0 0-22 16,0 0-31-16,0 2-147 16,-7 3-282-16</inkml:trace>
  <inkml:trace contextRef="#ctx0" brushRef="#br0" timeOffset="3206.91">5650 7071 126 0,'0'0'105'15,"0"0"-66"-15,0 0 12 16,0 0 4-16,0 0-18 16,0 0-8-16,-2 0 3 15,1 0 0-15,-1 0 1 16,1 0 2-16,-2 0-2 16,1 0-1-16,-1 0 0 15,2 0 0-15,-1 0 4 16,1 0-7-16,1 0 1 0,-2 0-4 15,2 0 0 1,0 0-4-16,0 0-4 16,0 0-14-16,0 0-4 0,0 7 2 15,0 5 1-15,9 4-1 16,2 0 12-16,2-2-4 16,2 3 1-16,-2-3-2 15,-1-2-4-15,-4-1-4 16,2-3 2-16,-2-3 3 15,-4-2-5-15,-1-3 0 16,-1 0 5-16,-1 0 3 16,-1 0-2-16,2 0 6 0,5-7 4 15,-1-9 8 1,9-8-9-16,1 1-9 0,1-3-4 16,5-1 2-16,2-3 4 15,1-2-3-15,-2 1 6 16,1 3-4-16,-5 5 3 15,-5 6-4-15,-6 8-3 16,-3 3-3-16,-2 3 1 16,-2 2-2-16,1 1 4 15,-1 0-2-15,-1 0-1 16,0 0-1-16,2 0 0 16,-2 0-4-16,0 0 1 0,0 0-10 15,0 0-9-15,1 0-8 16,4-1-18-1,1-2-21-15,6-1-4 0,1-5-50 16,2 1 3-16,-3-2-11 16,-1 5-70-16</inkml:trace>
  <inkml:trace contextRef="#ctx0" brushRef="#br0" timeOffset="9395.1">9299 7824 156 0,'0'0'94'0,"0"0"-55"15,0 0 19-15,0 0-7 16,0 0-13-16,0 0 0 16,0 0 10-16,-8-3 4 15,8 3-20-15,-1 0 0 16,-1 0 2-16,1 0-4 15,1 0-1-15,0 0-2 0,0 0-1 16,0 0-6-16,-3 0 3 16,3 0-2-16,0 0 10 15,0 0-1-15,0 0-10 16,0 0-9-16,0 0-9 16,0 3-1-16,0 9 4 15,7 2 0-15,2 1-2 16,-1-1 3-16,2 2 0 15,-2-5-2-15,-1 2 1 16,-1-5-2-16,0 1 6 16,0-2-9-16,-2-3 6 15,-2 1-5-15,1-3 0 16,0-2-1-16,-3 0 4 16,3 0-4-16,-1 0 5 15,-2 0-2-15,0 0 4 16,0 0-5-16,0 0 0 15,0 0-2-15,1 0 1 0,4 0 0 16,3-8 3-16,3-8 14 16,1-4 2-16,9-7-11 15,-2-2 6-15,4-5-3 16,-1-3-5-16,2 2 9 16,-1-3-4-16,2 3-5 15,-3 1 3-15,-3 6-9 16,-4 6 3-16,-3 10 1 15,-6 7-6-15,-3 3 1 16,-3 2 0-16,0 0 0 0,0 0 0 16,0 0-4-16,0 0 2 15,0 0-7-15,0 0-1 16,0 0-5-16,0 0-16 16,0 0-21-16,0 3-39 15,0 4-141-15,-3 2-125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31T12:30:00.0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19379 1518 203 0,'0'0'123'0,"0"0"-89"0,0 0 25 16,0 0-24-1,0 0-14-15,0 0 10 0,0 0 17 16,0-4 8-16,0 4-4 16,0 0-3-16,0 0-6 15,0 0-6-15,0 0-8 16,0 0-4-16,0 0-14 16,0 0-5-16,0 0-3 15,0 0 1-15,0 0 1 16,0 0 7-16,0 0 7 15,-7 4 7-15,0 15-6 16,-1 3-20-16,-5 6 7 16,1 3-1-16,-1-1 1 15,-1-2-3-15,5-4-2 16,-1-5-2-16,4-5 2 0,3-6-2 16,0-4-1-16,3-4 0 15,0 0 1-15,0 0 0 16,0 0 0-16,0 0-6 15,6 0-1-15,9 0 7 16,3 0 7-16,-1-1-1 16,2-2-4-16,-2 0 1 15,-1 2-3-15,1-1 5 16,0 2-1-16,1-1 1 16,-5 1 2-16,0-1-6 0,0-2 11 15,-5 1-10 1,-2 0 17-16,-1 1-17 0,-2-1 3 15,0 2-3 1,0-2-2-16,-2 2 0 0,2 0 0 16,0 0 0-1,1 0-8-15,1-1-10 0,0 1-33 16,-2 0-35 0,1 0-51-16,-2-1-46 0,-1-4-37 15</inkml:trace>
  <inkml:trace contextRef="#ctx0" brushRef="#br0" timeOffset="266.25">19534 1460 456 0,'0'0'62'0,"0"0"31"15,0 0 18-15,0 0-38 16,0 0-29-16,0 0 23 15,1 124 17-15,-1-63-37 16,-1 4-12-16,-1-2-17 16,2-5-4-16,0-6-9 15,0-7-1-15,3-6-4 16,4-10 0-16,-2-8-2 16,-2-8-19-16,0-4-17 15,-2-6-33-15,-1-3-89 0,0 0-79 16,0-19-196-16</inkml:trace>
  <inkml:trace contextRef="#ctx0" brushRef="#br0" timeOffset="1651.62">19593 992 84 0,'0'0'198'15,"0"0"-152"-15,0 0 35 16,0 0 4-16,0 0-13 15,0 0-8-15,-12 0-10 16,12 0-13-16,0 0-5 16,0 0 1-16,0 0-2 15,0 0-2-15,0 0 2 16,0 0 0-16,0 0-5 0,0 0-12 16,0 0-8-16,0 0-7 15,0 0-3-15,0 0 0 16,3 0 0-16,9 0 1 15,3 0-1-15,-1 0 0 16,2 7 3-16,-3 0-2 16,-1 2-1-16,-3 0-1 15,-4-2 1-15,-2 2 0 16,-3 0 0-16,0 1 1 16,0 0-1-16,0-1 4 15,0-3-4-15,-2-1 3 16,-4 1 0-16,0-4-2 0,-2 2 1 15,3-3 2-15,0-1-2 16,4 1-2-16,-1 1 5 16,1-2-5-1,1 1-1-15,0 3-7 0,0 1-16 16,3 4-1-16,8 1 21 16,0-2-8-16,0 3 9 15,-1-1 2-15,-1 1 1 16,-3 2 0-16,-3-3 0 15,-1 1 1-15,-2-2 7 16,0 0 4-16,0-4 4 16,-11 1 3-16,-5-6 1 15,-4 0-3-15,-2 0-5 16,-2 0-8-16,2-4-3 16,7 1 1-16,2-1-2 0,7 2-6 15,4 1-17 1,2 1-40-16,0 0-150 0,9 0-62 15,9 3 78-15</inkml:trace>
  <inkml:trace contextRef="#ctx0" brushRef="#br0" timeOffset="1896.79">19853 1196 274 0,'0'0'130'0,"0"0"-91"16,0 0 63-16,0 0-40 16,-2 75-30-16,-2-61-9 15,1 0-22-15,0-4-1 16,2-6-98-16,-4-2-139 15</inkml:trace>
  <inkml:trace contextRef="#ctx0" brushRef="#br0" timeOffset="2519.71">19975 1035 79 0,'0'0'39'0,"0"0"23"16,0 0-1-16,0 0 3 16,0 0 9-16,0 0 9 15,0-5-11-15,0 5 1 16,0 0-1-16,0 0 1 15,-4 0-9-15,-4 5-34 16,1 8-14-16,-4 4-6 16,3 4 1-16,1 1 4 15,3 0-3-15,4-2-5 16,0-2 0-16,0-2-2 16,3-6-4-16,10-3 0 0,-1-6 0 15,3-1 0-15,2 0 0 16,-2-7 2-16,-1-10 7 15,0-3-8-15,-2-1 1 16,-8-1-2-16,-2-1-6 16,-2 5 2-16,0 1 7 15,-12 2-6-15,-5 7 2 16,0 4-9-16,-1 4-16 0,0 0-10 16,1 10-27-1,4 5-45 1,7 1 11-16,4-2-6 0,2-4-96 15</inkml:trace>
  <inkml:trace contextRef="#ctx0" brushRef="#br0" timeOffset="2986.77">20090 1072 263 0,'0'0'114'0,"0"0"-81"0,0 0 39 15,0 0-42-15,0 0 5 16,0 0-3-16,-13 67-4 15,13-49 0-15,0-3 10 16,0-2-18-16,0-2 2 16,4-2-1-16,7-4-7 15,3-3-2-15,2-2 4 16,-2 0 0-16,1-3 2 16,0-9-6-16,-4-1 1 15,-2-4-6-15,-2-5 0 0,-3 0 7 16,-2 0-6-1,-2-1-1-15,0 3 1 16,0 6-5-16,-3 4 4 0,-9 6-7 16,-1 4 0-16,-5 0-17 15,0 7-10-15,-2 11-39 16,5 1-6 0,4 1-24-16,5-5-71 0,4-3-156 15</inkml:trace>
  <inkml:trace contextRef="#ctx0" brushRef="#br0" timeOffset="3431.28">20244 1089 309 0,'0'0'94'0,"0"0"-17"0,0 0 8 0,0 0-34 16,0 0-7-16,0 0 7 16,-23 28 0-16,22-17-26 15,1 3-15-15,0-1-1 16,0 0 6-16,0-3-7 0,7 0 10 15,5-4-8-15,5-4 1 16,1-2-1-16,1 0 1 16,0-1-2-16,-2-12 1 15,-1-4-6-15,-4 0-1 16,-7-1-1-16,-4 0 6 16,-1 2 2-16,0 4 1 15,-7 2-3-15,-10 1-4 16,1 6-4-16,-2 0-17 15,1 3-27-15,3 3-47 16,0 11-59-16,6 1-118 16</inkml:trace>
  <inkml:trace contextRef="#ctx0" brushRef="#br0" timeOffset="4147.97">20418 1145 192 0,'0'0'112'0,"0"0"-85"0,0 0 18 16,0 0-5-16,0 0 14 15,0 0 4-15,0 49-3 16,0-38 3-16,-1 0-26 16,-5-1-20-16,-3 1-12 15,3-2-6-15,-2-5-101 16,2-4-131-16</inkml:trace>
  <inkml:trace contextRef="#ctx0" brushRef="#br0" timeOffset="4659.43">20624 1045 112 0,'0'0'149'0,"0"0"-93"0,0 0-5 15,0 0 1 1,0 0 4-16,0 0-1 0,-38 17-19 16,30-11 5-16,0 0 16 15,1 2 4-15,-3 1-7 16,2 1-13-16,1 2-9 16,2 3-11-16,3 2-14 15,2 1-6-15,0-4-1 16,5-2 0-16,10-4-5 15,4-3-3-15,2-5-2 16,-3 0 5-16,2-1 1 16,-7-13 4-16,0-5 2 15,-4-1-2-15,-4-2 7 16,-5 1-2-16,0 2 1 16,-5 2-1-16,-11 5-5 0,-2 3 0 15,0 6-20 1,-1 3-34-16,1 0-16 0,4 17-18 15,3 1-52-15,6-1-64 16</inkml:trace>
  <inkml:trace contextRef="#ctx0" brushRef="#br0" timeOffset="5083.09">20787 1045 56 0,'0'0'399'0,"0"0"-352"16,0 0 57-16,0 0-31 15,0 0-37-15,0 0-7 16,-48 88 12-16,45-68-22 15,3-3-9-15,0-3 10 16,0-4-12-16,7-3 0 16,10-6-6-16,2-1 1 15,2 0-1-15,2-7 2 0,-3-8 6 16,-1-2-2 0,-6-2-6-16,-6 1-1 0,-4 1 14 15,-3 2-4-15,0 2-8 16,-9 3 4-16,-8 4-7 15,-5 3-16-15,-1 3-29 16,-3 0-39-16,4 4-4 16,7 11-30-16,2-2-55 15,7-4-99-15</inkml:trace>
  <inkml:trace contextRef="#ctx0" brushRef="#br0" timeOffset="5468.1">20939 1059 368 0,'0'0'40'15,"0"0"45"-15,0 0-3 16,0 0-37-16,0 0 5 15,-9 83 2-15,9-67-24 16,0-2 9-16,0-4-11 16,4-1-14-16,12-6-1 15,1-3-8-15,5 0 18 0,-2-5-9 16,1-10-3 0,-4-5-2-16,-4 0 3 15,-7-1-1-15,-6 0 2 0,0 3 2 16,0 2-8-16,-14 4 2 15,-4 5-4 1,-1 3-3-16,0 4-11 0,-2 4-38 16,4 14-46-16,2 3-46 15,6 2-50-15,6-4-138 16</inkml:trace>
  <inkml:trace contextRef="#ctx0" brushRef="#br0" timeOffset="5687.32">21176 1208 470 0,'0'0'37'0,"0"0"19"15,0 0 13-15,0 0 7 16,0 81-40-1,-2-61-23-15,-2-3-13 0,1-6-33 16,0-3-108-16,0-7-238 16</inkml:trace>
  <inkml:trace contextRef="#ctx0" brushRef="#br0" timeOffset="6373.1">21321 1054 39 0,'0'0'266'16,"0"0"-239"-16,0 0 13 0,0 0 11 0,0 0 0 16,0 0 2-16,0-10 13 15,0 10 12-15,0 0 23 16,0 0-5-16,0 0-25 15,-8 1-42 1,-1 11-13-16,-1 2-16 0,4 1 1 16,5 0 0-16,1-4-1 15,0-3-6-15,1-1 5 16,11-4-6-16,3-3 5 16,4 0 1-16,2 0-4 15,3-13 9-15,-3-5-4 0,-3-5 5 16,-5 1-3-1,-5-1-2-15,-7 2 10 0,-1 3-9 16,0 6 0-16,-4 4 4 16,-11 6-3-16,-3 2-2 15,-3 2-17-15,0 14-19 16,3 4-32-16,5-1-45 16,4 2-16-16,6-3-17 15,3-3-73-15</inkml:trace>
  <inkml:trace contextRef="#ctx0" brushRef="#br0" timeOffset="6772.04">21508 1041 80 0,'0'0'320'0,"0"0"-271"16,0 0 31-16,0 0-32 15,0 0-1-15,0 0 8 16,-59 41 0-16,50-28 4 16,-1 0 2-16,2-1-33 15,4 1-4-15,4-2-15 0,0 0-6 16,0-3-3-1,12-1 0-15,3-6-2 16,4-1-2-16,2 0 2 0,-1-8 2 16,0-8 2-16,-1-1-1 15,-5 2 1-15,-6-1-2 16,-8 1-3-16,0 3 3 16,0 2 0-16,-12 3-5 15,-5 7-46-15,2 0-91 16,-4 0-9-16,4 10-48 15</inkml:trace>
  <inkml:trace contextRef="#ctx0" brushRef="#br0" timeOffset="7150.06">21651 1013 521 0,'0'0'51'16,"0"0"37"-16,0 0 12 15,0 0-39-15,0 0 8 16,0 0-29-16,-18 65-18 16,18-55-2-16,1-2-5 15,10-2-9-15,1-3 2 0,5-3-5 16,0 0-2-1,4-2 0-15,0-12-1 16,-3-3 4-16,-4 0-4 0,-6 2 0 16,-5 1 7-16,-3 0-7 15,0 2 0-15,-11 1-2 16,-6 2-5-16,-6 5-6 16,2 1-31-16,0 3-14 15,2 0-57-15,4 0-19 16,4 12-68-16</inkml:trace>
  <inkml:trace contextRef="#ctx0" brushRef="#br0" timeOffset="8310.04">22869 1230 456 0,'0'0'88'0,"0"0"-36"16,0 0 38-16,0 0-31 15,0 0 7-15,-86 96 12 16,74-60-39-16,5 1-15 16,2 2-10-16,5-4-9 15,0-1-1-15,5-7 0 16,11-4-4-16,1-7-15 15,0-5-31-15,1-6-35 16,0-5-55-16,-3 0-31 16,-3-3-199-16</inkml:trace>
  <inkml:trace contextRef="#ctx0" brushRef="#br0" timeOffset="8703.44">23004 1270 377 0,'0'0'111'16,"0"0"-27"-16,0 0 9 16,0 0-40-16,0 0-8 15,0 0-15-15,49-21-13 16,-43 21-3-16,1 0 6 15,-2 4-4-15,0 10-2 0,-2 3 8 16,-3 2-5-16,0 0-4 16,0-4-7-16,-6 0 1 15,-2-4 3-15,-1-3-10 16,2-2 4-16,4-2 1 16,1-4 1-16,2 2-4 15,0-1-2-15,0 0-8 16,0 1-11-16,10 0 5 15,2 0-17-15,1-1-1 16,0 1 5-16,-3-1-16 16,-1 2-37-16,-3 3-43 15,-6 2-108-15</inkml:trace>
  <inkml:trace contextRef="#ctx0" brushRef="#br0" timeOffset="8884.78">23047 1603 590 0,'0'0'133'0,"0"0"-132"16,0 0 37-16,0 0-9 16,0 0-18-16,0 0-11 15,42-9-34-15,-32 5-107 16</inkml:trace>
  <inkml:trace contextRef="#ctx0" brushRef="#br0" timeOffset="9357.17">23216 1213 212 0,'0'0'204'15,"0"0"-153"-15,0 0-9 16,0 0-10-16,0 0 4 16,0 0 5-16,1 17 37 15,10 3-10-15,2 7-5 16,-3 5 0-16,0 1-14 15,-2 3-21-15,-6 1-11 16,-2-3-3-16,0-2-7 16,0-1-5-16,-6-8-1 0,-3 0-1 15,0-4-4-15,0-2-13 16,0-4-57-16,0-7-82 16,3-6-142-16</inkml:trace>
  <inkml:trace contextRef="#ctx0" brushRef="#br0" timeOffset="9954.64">23047 1426 99 0,'0'0'140'0,"0"0"-117"16,0 0-4-16,0 0-12 0,0 0 13 16,0 0 17-1,-3 6 12-15,3-6 9 0,0 0-1 16,0 0 4 0,0 0 0-16,0 0 2 0,0 0-13 15,0 0-10-15,0 0-7 16,0-4-15-16,0-5 18 15,5 2-24 1,-1-1-2-16,-3 3-4 0,-1 1-6 16,2 3-39-16,-1-1-91 15,-1 1-101-15</inkml:trace>
  <inkml:trace contextRef="#ctx0" brushRef="#br1" timeOffset="55591.14">10540 1570 186 0,'0'0'256'15,"0"0"-238"-15,0 0 53 0,0 0 7 16,0 0 20-1,0 0-30-15,-33 6-25 0,30-5 13 16,0 2 3-16,-3 0 2 16,0 4-26-16,-4 3-14 15,-2 3 2-15,0 5-12 16,-3 3-5-16,-4 4 0 16,1 7-5-16,-6 0-1 15,-1 5 2-15,-2-1 0 16,3 1-1-16,3 0-2 15,3-5-1-15,6-2 0 16,3-7-9-16,2-8-10 0,7-2-9 16,-3-7-19-1,3-1-57-15,-3-5-82 0,-5 0-64 16</inkml:trace>
  <inkml:trace contextRef="#ctx0" brushRef="#br1" timeOffset="55933.35">10194 1544 394 0,'0'0'34'0,"0"0"10"16,0 0 88-16,0 0-3 15,0 0-33-15,49 93 0 16,-37-50-27-16,7 0-36 16,3 0-9-16,1 1-8 15,6-3-3-15,-4-1-4 16,3-5-8-16,-5-5-1 16,-1-4 0-16,-1-3 0 15,-6-3-1-15,1-3-5 16,-5-6-4-16,-5-4-21 15,0-4-8-15,-3-3-47 16,-3 0-78-16,0 0-44 0</inkml:trace>
  <inkml:trace contextRef="#ctx0" brushRef="#br1" timeOffset="56593.08">10758 1844 187 0,'0'0'334'15,"0"0"-228"-15,0 0 29 16,0 0-33-16,0 0-42 16,0 0-32-16,0 0-8 0,9 0 10 15,1 1-7 1,4 2 4-16,2-1-18 0,1-2 0 15,-1 0-5 1,3 0-2-16,-4 0-4 0,0 0-11 16,-4 0-46-16,-4 0-90 15,-5 5-134-15,-2 5-234 16</inkml:trace>
  <inkml:trace contextRef="#ctx0" brushRef="#br1" timeOffset="56751.28">10767 2001 607 0,'0'0'223'15,"0"0"-218"-15,0 0-1 0,0 0 12 16,0 0 12-16,0 0-20 16,82-10-8-16,-61 10-31 15,-6 0-172-15,0 0-133 16</inkml:trace>
  <inkml:trace contextRef="#ctx0" brushRef="#br1" timeOffset="57755.39">11310 1528 317 0,'0'0'75'0,"0"0"20"0,0 0-8 0,0 0-40 15,0 0 4-15,0 0 14 16,-6-13-1-16,0 13 1 15,-3 0-2-15,-4 0-29 16,-1 7-18 0,-4 10 3-16,-1 3-8 0,1 1-5 15,3 3-3-15,3 2 6 16,3 1-4-16,3-1-5 16,2 0 0-16,4-5 1 15,0-5 1-15,4 0-2 16,5-6-5-16,0-1 3 15,-1-2-4-15,0-3 5 16,-3 0 0-16,-2-1 1 0,0 1-1 16,-1 2 1-1,-2 2-1-15,0 2 1 16,0 0 3-16,-5 1 3 16,-3-2-1-16,-5-4 0 0,3 0 6 15,1-4-2-15,0-1-4 16,6 0 6-16,1 0-11 15,2 0 0-15,0 0-5 16,0 0-15-16,0 0 0 16,12 0 14-16,2 0 4 15,1 0-2-15,1 6-6 16,-4 3 0-16,0 6 1 16,-3 3 5-16,-5 3 1 0,-4 2 3 15,0 4 4-15,0-2-2 16,0 2 7-1,-4-4-7-15,-2-5 6 0,3-6-1 16,3-3-6-16,0-7 2 16,0 1-6-16,0-1-2 15,3-2-2-15,7 0-9 16,4 0-13-16,-1 0-28 16,3-2-46-16,-5-6-85 15,-3 2-419-15</inkml:trace>
  <inkml:trace contextRef="#ctx0" brushRef="#br1" timeOffset="58291.96">11632 1755 317 0,'0'0'64'15,"0"0"29"-15,0 0-8 16,0 0-10-16,0 0 7 16,0 0-5-16,-12 13-11 15,2 4-9-15,-6 6 14 0,-4 3-17 16,-4 4-24-16,0 1-12 16,3-1-7-16,2-5-10 15,7-5-1-15,3-7-3 16,5-7-7-16,4-4-39 15,0-2-98-15,0 0-104 16,0-11-164-16</inkml:trace>
  <inkml:trace contextRef="#ctx0" brushRef="#br1" timeOffset="58520.45">11470 1810 403 0,'0'0'118'0,"0"0"-88"16,0 0 76-16,0 0-23 16,0 0 8-16,0 0-36 15,49 71-6-15,-37-57-12 16,6 0-17-16,-6-3-17 16,1 0-3-16,2-2-15 15,-2-3-48-15,-1-1-83 16,-4-2-74-16,1 0-300 15</inkml:trace>
  <inkml:trace contextRef="#ctx0" brushRef="#br1" timeOffset="58865.76">11722 1908 37 0,'0'0'310'0,"0"0"-263"15,0 0 13-15,0 0-18 16,0 0-13-16,0 0-8 16,31-41-1-16,-27 39-11 0,-2-1-1 15,-2 3 10 1,0 0-8-16,0 0 6 0,0 3 21 15,0 14-1-15,0 3-4 16,0 5-15-16,0-1-3 16,0-2-8-16,0-4 0 15,0-6-1-15,0-3-5 16,0-5-19-16,-2-3-64 16,1-1-87-16,-2 0-295 15</inkml:trace>
  <inkml:trace contextRef="#ctx0" brushRef="#br1" timeOffset="59158.33">11889 2046 145 0,'0'0'155'0,"0"0"-122"15,0 0 61-15,0 0-12 0,0 0-28 16,-21 85-54-1,14-68-9-15,-3-2-135 0</inkml:trace>
  <inkml:trace contextRef="#ctx0" brushRef="#br1" timeOffset="60136.69">12254 1781 320 0,'0'0'71'0,"0"0"37"15,0 0 15-15,0 0-36 16,0 0-11-16,0 0-9 15,-13 4-23-15,4 13-29 16,-3 4 15-16,-4 6 8 0,1 1-20 16,-2 1-7-16,4-2-7 15,1-4-1 1,5-3-3-16,-1-5-5 0,5-5-28 16,3-5-53-16,0-3-76 15,0-2-75-15,0 0-220 16</inkml:trace>
  <inkml:trace contextRef="#ctx0" brushRef="#br1" timeOffset="60376.91">12108 1826 262 0,'0'0'171'0,"0"0"-150"0,0 0 66 15,0 0 2-15,39 87-8 16,-21-69-3-16,0-1-38 16,0-5-15-16,-1-4-16 15,-3-2-8-15,1-3-1 16,-5-3-39-16,-1 0-70 16,0 0-45-16,-7-1-163 15</inkml:trace>
  <inkml:trace contextRef="#ctx0" brushRef="#br1" timeOffset="60807.36">12353 1896 313 0,'0'0'65'16,"0"0"-40"-16,0 0 46 15,0 0-38-15,0 0 1 16,0 0-13-16,30 9 0 16,-27-2-1-16,0 0-1 15,0 1-13-15,-3-1 0 16,0 0-1-16,0 0 6 16,0 1 4-16,0-1-3 0,0 1-5 15,0 2 2-15,-8 0-3 16,1 2-5-16,-4 0 0 15,1 0-1-15,1 0 0 16,3-2 0-16,4-5 1 16,2 1-1-16,0-4-5 15,0-2-20-15,9 0 10 16,5 0 15-16,7-12 14 16,-4 1 3-16,0-1 12 15,-2 5-5-15,-6 3-17 16,-3 4-7-16,-3 0 0 15,0 0-25-15,0 0-66 16,0 6-38-16,-3-1-301 0</inkml:trace>
  <inkml:trace contextRef="#ctx0" brushRef="#br1" timeOffset="61006.97">12541 2016 363 0,'0'0'112'0,"0"0"-53"15,0 82 49-15,0-48-31 16,-2-1-50-16,-4-5-27 16,2-6-12-16,-1-9-108 15,-2-8-261-15</inkml:trace>
  <inkml:trace contextRef="#ctx0" brushRef="#br1" timeOffset="61511.35">12891 1976 73 0,'0'0'699'0,"0"0"-611"16,0 0 12-16,0 0-33 16,0 0-26-16,0 0-22 15,0-2-8 1,0 1-9-16,0 1-2 0,3-2-19 16,3 2-77-16,3 0-117 15,2 0-183-15</inkml:trace>
  <inkml:trace contextRef="#ctx0" brushRef="#br1" timeOffset="61688.79">13167 2023 430 0,'0'0'157'15,"0"0"-155"-15,0 0 11 16,0 0-13-16,0 0-56 16,0 0-77-16</inkml:trace>
  <inkml:trace contextRef="#ctx0" brushRef="#br1" timeOffset="61912.04">13348 1999 575 0,'0'0'133'0,"0"0"-85"16,0 0 48-16,0 0-64 15,0 0-25-15,0 0-7 16,22 0-67-16,-14 0-50 15,5 0-131-15</inkml:trace>
  <inkml:trace contextRef="#ctx0" brushRef="#br1" timeOffset="62339.58">13695 2001 359 0,'0'0'180'15,"0"0"-110"-15,0 0 27 16,0 0-9-16,0 0-17 15,0 0-28-15,-13 59-15 16,0-34-21-16,-2 0-7 0,3-4-21 16,1-7-56-1,0-7-104-15,0-6-108 0</inkml:trace>
  <inkml:trace contextRef="#ctx0" brushRef="#br1" timeOffset="62914.65">14054 1707 320 0,'0'0'78'0,"0"0"-6"0,0 0 19 15,0 0-25-15,0 0 1 16,0 0 15-16,0-4-23 16,0 4-4-16,0 0-3 15,0 9-14-15,-9 9-1 16,-6 9-30-16,-6 5-1 16,0 6-2-16,1 3-3 15,0 0 1-15,2-2-2 16,4-10-12-16,5-7-61 0,1-8-66 15,3-8-111 1,1-6-181-16</inkml:trace>
  <inkml:trace contextRef="#ctx0" brushRef="#br1" timeOffset="63172.81">13893 1773 465 0,'0'0'89'0,"0"0"-73"16,0 0 116-16,0 0-15 15,0 0-27 1,42 85-31-16,-25-68-11 0,4-3-18 16,-1-2-12-16,0-3-15 15,-2-3-2-15,-1-2-1 16,0 1-10-16,-1-4-34 15,0 0-52-15,-3-1-85 16,-2 0-83-16</inkml:trace>
  <inkml:trace contextRef="#ctx0" brushRef="#br1" timeOffset="63609.35">14192 1898 98 0,'0'0'225'15,"0"0"-189"-15,0 0 47 16,0 0-18-16,0 0-2 0,0 0-1 16,36-57-25-16,-31 51-12 15,-2 2 8 1,0 3-13-16,0 1-4 0,-3 0 2 16,0 0 1-16,0 0 8 15,0 4 11-15,0 14-22 16,0 8 20-16,0 3-21 15,0-5 6-15,0-1-14 16,0-6-1-16,0-6-5 16,0-5-1-16,0-3 0 15,0-3-9-15,0 0-13 16,0 0-35-16,0 0-64 16,0-10-95-16</inkml:trace>
  <inkml:trace contextRef="#ctx0" brushRef="#br1" timeOffset="64111.2">14363 1898 76 0,'0'0'224'0,"0"0"-175"0,0 0 25 16,0 0 2-16,0 0-16 15,0 0-3-15,-8-4 6 16,2 9-1-16,1 8-45 16,1 5-8-16,1 0 12 15,3-6-14-15,0 4-1 16,0-9-1-16,6-1 0 16,5-3-2-16,1-3 3 0,1 0-1 15,-1-1 1 1,1-12 7-16,-2-2 0 0,-4-4-5 15,-2 0-4-15,-5 1 1 16,0 0-5-16,0 4-5 16,-6 3-16-16,-8 5-22 15,-2 6-37-15,-1 0-28 16,0 4-2-16,3 14-33 16,1-2-198-16</inkml:trace>
  <inkml:trace contextRef="#ctx0" brushRef="#br1" timeOffset="64333.33">14363 1898 105 0</inkml:trace>
  <inkml:trace contextRef="#ctx0" brushRef="#br1" timeOffset="64524.69">14363 1898 105 0,'102'-4'287'0,"-106"4"-201"0,-2 1 15 0,2 11-57 0,-1 2-17 16,2 3 13-16,2 2-21 0,1-2-3 15,0-3 1-15,0-4-3 0,4-5-9 16,7-3 6-16,3-2 3 15,0 0 4-15,4-11-2 16,-2-5 6 0,2-2-9-16,-6-1-4 0,-5 1-3 15,-2 3-3-15,-5 1 2 16,0 2-4-16,0 5-1 16,-12 4-13-16,-1 3-24 15,-5 0-27-15,1 9-37 16,-1 8-41-16,5 1-109 15</inkml:trace>
  <inkml:trace contextRef="#ctx0" brushRef="#br1" timeOffset="65228.12">14633 1965 266 0,'0'0'48'0,"0"0"4"0,0 0 15 15,0 0-6-15,0 0 4 16,0 0-14-16,0 24-10 16,0-14-21-16,0 1-16 15,0 2-4-15,-5 0-29 16,0-1-71-16,-2-6-165 16</inkml:trace>
  <inkml:trace contextRef="#ctx0" brushRef="#br1" timeOffset="65810.5">14770 1883 36 0,'0'0'193'0,"0"0"-158"0,0 0 22 0,0 0-12 15,0 0 9-15,0 0 8 16,-9-2-18-16,6 2-2 16,-3 0-11-16,-2 10-7 15,1 2 6-15,-3 2 10 16,4 2-18-16,1-1-1 15,3 0-7-15,2-4-3 16,0-2-3-16,0-3 0 0,7-3-1 16,3-3 3-16,3 0 0 15,-1-1 3-15,2-12-2 16,-5-1-2-16,0 0-4 16,-3 0 1-16,-3-1-1 15,-3 4-5-15,0 0-2 16,-3 3-5-16,-8 5-27 15,-2 3-47-15,-4 0-23 16,1 13-45-16,-2 5-28 16</inkml:trace>
  <inkml:trace contextRef="#ctx0" brushRef="#br1" timeOffset="65972.64">14770 1883 252 0</inkml:trace>
  <inkml:trace contextRef="#ctx0" brushRef="#br1" timeOffset="66185.27">14770 1883 252 0,'82'43'111'0,"-82"-38"-45"0,-3 4 16 0,-2 4-26 0,1-1 6 0,2 1-9 15,1-3-18-15,1 0-7 0,0-3 0 16,0-3-8-16,0-1-8 16,6-3-8-16,3 0 1 15,3 0 1-15,-2-5-4 16,1-10 4-16,2 1 2 16,-5-1-6-16,-2 0-2 15,-6 1 0-15,0 3 0 16,0 1-3-16,-2 4 2 15,-10 2-37-15,-1 4-44 16,-2 0-39-16,-2 9-77 16</inkml:trace>
  <inkml:trace contextRef="#ctx0" brushRef="#br1" timeOffset="66548.21">14940 1941 258 0,'0'0'201'0,"0"0"-142"15,0 0 25-15,0 0-33 16,0 0-3-16,0 0-22 15,0 50-4-15,0-40-16 0,3-4 4 16,9-3-4-16,0-3-6 16,-2 0 1-16,3 0 0 15,-2-9-1-15,0-5 7 16,-4 1-3-16,-4-1 5 16,-3 2-7-16,0 1 3 15,-2 2-3-15,-11 4-2 16,-2 5-42-16,-3 0-45 15,2 0-38-15,-1 0-45 16,5 4-178-16</inkml:trace>
  <inkml:trace contextRef="#ctx0" brushRef="#br1" timeOffset="67913.47">15043 1494 365 0,'0'0'81'0,"0"0"-16"0,0 0-20 15,0 0-6 1,0 0-5-16,0 0 29 15,12-6-1-15,-3 5-12 0,0-1-17 16,2 2-19 0,-1 0-1-16,-1 0-8 0,-1 0 0 15,1 6-2-15,-3 4 1 16,-1 4-3-16,0 1-1 16,-1-1 4-16,-4-1-4 15,0-3 2-15,0 3-2 16,0-2 0-16,0 4-2 15,0-4 2-15,0 2 2 16,0-2 0-16,0-1-2 16,0-2 1-16,0 0-1 15,0-2 0-15,0 1-3 0,4-7 3 16,2 0 0-16,2 0 3 16,-1 0 2-1,2 0-2-15,-5 0 4 0,1-3-6 16,-3 3 2-16,-1 0-2 15,-1 0 7-15,0 0 18 16,0 0 20-16,0 0-3 16,-3 0-19-16,-8 0-18 15,0 3 0-15,0 6-6 16,1 2 2-16,1 1-2 16,7-1-2-16,1 1 1 15,1 2-7-15,0 0 6 0,3-1-6 16,10 2-2-16,-2-1 1 15,-1 0 8-15,2 0 0 16,-4 3 0-16,-4 0-3 16,-2 3 8-16,-2 0-4 15,0-1 2-15,0-3 0 16,0 0-1-16,-2-6 3 16,-2-5-3-16,1-2 6 15,1-3-5-15,0 0-2 16,2 0-8-16,0 0-37 15,0-16-91-15,0 4-106 0,0 1-69 16</inkml:trace>
  <inkml:trace contextRef="#ctx0" brushRef="#br1" timeOffset="159018.29">28860 7033 75 0,'0'0'132'0,"0"0"-72"16,0 0-20-16,0 0-11 0,0 0-5 15,-58 77 4 1,49-57 11-16,-1 0 6 0,-1 0-5 16,2 0 20-16,1 0-17 15,4 5 8-15,-2-3-17 16,4 0-12-16,2 3-10 15,0-3 6-15,0 1-12 16,0-1 8-16,0 1-3 16,0 0 1-1,0-1-6-15,0 0 2 0,9 3-3 16,0-4 0-16,0 0-3 0,3-4 2 16,0 0-3-1,0-3 4-15,3-1-5 0,-2-2 4 16,2-3 0-1,-1-1 0-15,0-3-3 16,2-2 3-16,-2-2-2 0,0 0 2 16,2 0-3-16,-2 0-1 15,3-6 5-15,0-5 0 16,-1-4-1-16,-1-2-4 16,2-3 1-16,-4-1 0 15,2-2 1-15,-1 1-1 16,-2-1 5-16,1 1-6 15,1 3 1-15,-3 3 0 16,-2-2-1-16,-1 4 9 16,-4-2-4-16,0-1-2 0,-2 0 1 15,1-1 4-15,-3-2-4 16,0 1 1-16,0 1-3 16,0-1 1-16,0-1 3 15,0 3-5 1,0 1 0-16,-5-2 1 0,-3 0 0 15,-1 1-1-15,-2-1 2 16,-4-2-1-16,0 2 3 16,-4 0-4-16,0-1-1 15,-1 1 0-15,1 1 0 16,2 2 0-16,1 2-3 16,2 3-7-16,1 6-8 15,0 4-38-15,-2 3-61 0,-3 18-96 16,-3 7-182-16</inkml:trace>
  <inkml:trace contextRef="#ctx0" brushRef="#br1" timeOffset="161677.49">20572 12654 12 0,'0'0'105'0,"0"0"-72"16,0 0 20-16,0 0-20 0,0 0-12 16,0 0 1-16,0 0 8 15,-45 19 0-15,41-18-19 16,-1 1 18-1,2 1 7-15,0-2-1 0,0 2-4 16,0-2-1-16,0 2-15 16,-1 0 4-16,1 1-8 15,-6 5 5-15,0-1-2 16,0 4-5-16,0 4 6 16,2 4-5-16,1 4 5 15,4 2-11-15,1 6-2 16,1-1-2-16,0 0 1 15,3-1 0-15,7-5-1 0,5-3 1 16,0-2 0-16,4-3 4 16,-1-2 0-16,3-4-4 15,4-3 6-15,4-5 0 16,2-3 0-16,2 0 6 16,1 0 0-16,1-6-5 15,-1-3 2-15,2-1-10 16,-5 0 5-16,2-3-4 15,-5-3 1-15,-1 1-1 16,-3-3 0-16,-3-2 0 16,-3-1 1-16,-2-4 1 15,-4 5-3-15,0 0 1 16,-5 3 2-16,-1 0 0 0,-2 1 2 16,-1-1 0-16,-3 0 2 15,0 0 7-15,0 0-5 16,0 2-2-16,-3 4 0 15,-5 1 14-15,0 2-6 16,-2 2-5-16,0 0 3 16,-3 2 5-16,-1 3-11 15,-1-1 0-15,-3 2-7 16,-1 0-3-16,-2 0 3 16,-5 0 0-16,-2 0-3 15,-2 0-6-15,0 0-9 0,0 0 0 16,7 0 5-16,3 0-19 15,5 0-25-15,8 0-40 16,2 0-112-16</inkml:trace>
  <inkml:trace contextRef="#ctx0" brushRef="#br1" timeOffset="164008.59">28504 7924 352 0,'0'0'55'0,"0"0"20"16,0 0-3-1,0 0-25-15,0 0-20 16,0 0-10-16,-50-2 1 0,38 6-2 16,-1 0 23-16,-3 2-3 15,-1 0 2-15,-1 2-3 16,-3-1-2-16,-1 5-1 15,-4 0-11-15,1 5-3 16,-1 4-4-16,-2 3-10 16,3 3-2-16,4 3 4 15,6 1-6-15,8-2-4 16,7 1 2-16,0-3-9 0,19-5-1 16,9-1 0-1,8-6-5-15,5-5 16 0,5-9 0 16,4-1 2-16,0-6 0 15,-1-15 0-15,-6-5-1 16,-4 0 1-16,-9-3 3 16,-9 1 3-16,-8 2-4 15,-10-1-3-15,-3 0 0 16,-7 3-12-16,-13 5-16 16,-7 5-47-16,-6 10-11 15,-3 4-38-15,-5 0-114 16</inkml:trace>
  <inkml:trace contextRef="#ctx0" brushRef="#br1" timeOffset="164604.79">28046 8081 211 0,'0'0'59'0,"0"0"-16"0,0 0 8 15,0 0-24-15,0 0 27 16,0 0-11-16,-83 57-13 16,64-34 5-16,4 6-14 15,2 3 8-15,6 3-4 0,6 0-5 16,1-5 5 0,1-4-9-16,19-8-10 0,2-5 9 15,4-9 0-15,4-4 7 16,-1 0-11-16,1-8 16 15,-3-14-19-15,-6-3 8 16,-6-7-14-16,-7-2 8 16,-8 1-10-16,0 1 0 15,-8 6-1-15,-18 5-35 16,-6 7-33-16,-1 10-38 16,3 4-75-16</inkml:trace>
  <inkml:trace contextRef="#ctx0" brushRef="#br1" timeOffset="209572.32">10318 2762 231 0,'0'0'57'0,"0"0"-39"15,0 0-6-15,0 0 1 16,0 0-11-16,0 0 2 15,0 0 10-15,0 0 9 16,0 0 20-16,-3-2-6 0,3 2-19 16,0 0-12-16,0 0 1 15,0 0 0-15,0-1-6 16,0-1-1-16,0 1 0 16,0 1 0-16,0 0-5 15,0 0 4-15,0-2 1 16,0-1 2-16,0 2 8 15,0-1 0-15,0-2-5 16,0 2 5-16,0-1 4 16,0-2-4-16,0 4-5 15,0-2 5-15,0-1 2 16,0 0-1-16,0-1-3 0,0 2 8 16,0-1 3-16,0 4-2 15,0-1 1-15,0 1 15 16,0 0-1-16,0 0-11 15,0 0 12-15,0 1 9 16,0 11-25-16,0 6-9 16,-5 2-8-16,2 1 0 15,3-2 3-15,0-1-3 16,0-6-2-16,11-3 1 16,1-2-3-16,4-7-3 15,-2 0-2-15,5 0 9 16,2-14 3-16,-3-5 8 15,4-5 0-15,-4-1-6 0,-6 0 6 16,-1 3-5-16,-3 3 0 16,-3 4-3-16,-2 7 0 15,-2 1-1-15,1 5-1 16,-2-1 0-16,0 3 0 16,0 0 2-16,1 0-3 15,-1 0 0-15,0 0-1 16,0 0-3-16,0 0 4 15,0 0 0-15,0 11 0 16,0 11 1-16,0 4 4 16,0 2 0-16,0 4-2 0,0 2 1 15,0-1 6 1,-3 5 0-16,0-1 0 16,-1 0-3-16,2 0-2 0,-3-5-5 15,3-7 0-15,1-6 1 16,1-9-1-16,0-8-1 15,0-2-10-15,0 0-15 16,0-6-33-16,0-17-29 16,-6-6-70-16,-4-4-177 15</inkml:trace>
  <inkml:trace contextRef="#ctx0" brushRef="#br1" timeOffset="210506.99">10303 2568 89 0,'0'0'146'15,"0"0"-105"-15,0 0 0 0,0 0-2 16,0 0 5-1,0 0 18-15,0 1 0 0,0-1 4 16,0 0-15-16,0 0-4 16,0 0-18-16,0-5-5 15,9-8 29-15,3-3-11 16,3-3-17-16,1 1 12 16,0-2-17-16,-2 4-1 15,-2 5-11-15,-5 3 0 16,-2 2-7-16,-2 2 3 15,-2 4-1-15,-1 0 9 16,0 0-2-16,0 0-3 0,0 0-1 16,0 0-1-16,0 0 1 15,0 0-1 1,0 0-4-16,0 0-1 0,2 0 0 16,1 2 0-16,0 1-3 15,6 2 3-15,-3-3 2 16,0 2 1-16,0 2-3 15,1-1 4-15,2 3-4 16,-3-1 2-16,0 0-1 16,-1 0 2-16,-2 0-2 15,1 0-1-15,-3 0 0 16,1-1 1-16,-1-1 1 16,1-3-2-16,-1 0 3 0,-1-2-6 15,2 0 3 1,-2 0 0-16,0 0 3 0,0 0-3 15,0 0-5 1,0 0-3-16,0 0 1 0,0 0-10 16,0 1-1-16,0 0 0 15,0 2 0-15,0-1-21 16,0 0-8-16,0-2-7 16,0 0-39-16,0 0-38 15,1 0-76-15,-1 0-16 16</inkml:trace>
  <inkml:trace contextRef="#ctx0" brushRef="#br1" timeOffset="-172725.58">8583 11640 378 0,'0'0'115'0,"0"0"-1"0,0 0-25 0,0 0-36 0,0 0-22 0,0 0-15 0,0 0 9 0,0 0 0 16,-2 4 4-1,-1-4 3-15,3 0-9 16,0 2-1-16,-4-1-1 15,4 0-12-15,0-1-1 16,-3 0-1-16,3 0 5 0,0 0-8 16,0 0-2-16,-2 0-1 15,2 0 5 1,-1 0 14-16,-1 0-5 0,1 3-11 16,-2 0 7-16,-2 3 0 15,-1 5-9-15,-4 6 2 16,-2 10-4-16,-3 8 0 15,-4 9 2-15,-4 6 5 16,-5 3-6-16,-2-1 1 16,-1-3 2-16,1-5-2 15,6-8-2-15,5-10 5 16,4-8-5-16,6-6 0 0,3-8-1 16,3-4-8-16,1 0-32 15,1-4-64-15,1-18-88 16,-2-4-134-16</inkml:trace>
  <inkml:trace contextRef="#ctx0" brushRef="#br1" timeOffset="-172407.32">8322 11649 320 0,'0'0'78'0,"0"0"-33"0,0 0 63 16,0 0 5-16,0 0-16 15,0 0-4-15,64 57-9 16,-46-22-18-16,0 6-15 16,6 2-17-16,-1 1-3 15,3-3-22-15,-3-7-5 16,-1-3-4-16,-3-8 0 15,-4-2 0-15,0-5-4 16,-3-2-26-16,-4-4 2 16,-2-3-26-16,-4-2-66 0,1-3-66 15,-3-2-47 1</inkml:trace>
  <inkml:trace contextRef="#ctx0" brushRef="#br1" timeOffset="-172163.99">8687 11941 317 0,'0'0'334'15,"0"0"-319"-15,0 0 51 16,0 0 55-16,0 0-34 15,0 0-34-15,96-22-28 0,-77 18-23 16,1 0-2 0,-3 2-28-16,1-2-90 0,-3 4-108 15,-7 0-104-15</inkml:trace>
  <inkml:trace contextRef="#ctx0" brushRef="#br1" timeOffset="-165421.84">8398 12398 218 0,'0'0'49'0,"0"0"3"0,0 0 7 16,0 0 24-16,0 0-19 15,0 0-4-15,9 0-8 16,-9 0-4-16,0 0-1 16,0 0-1-16,0 0-4 0,0 0-25 15,0 0-9 1,0 0 4-16,0 0 1 0,0 0-4 15,0 0 3 1,0 0 5-16,0 0 6 16,0 0-13-16,0 0 9 0,0 0-2 15,0 0-2-15,0 0-11 16,0 0-2-16,0 0-2 16,4 0-1-16,4 0 1 15,5 0 7-15,4 0 5 16,3 0-8-16,6 0-4 15,2-2 7-15,5-1 4 16,4-1-10-16,7 0 10 16,5 1-2-16,3-1 4 0,-1 1-9 15,4 3 1 1,0 0-1-16,0 0-1 16,2 0 10-16,-3 0 0 0,1 0-11 15,0 0 9-15,9 0 2 16,3 0 5-16,2 0-4 15,1 0-3-15,-4 0-2 16,-1 0-9-16,-2 0 8 16,-3 0-8-16,-10 0 14 15,-12 0-6 1,-13 0 2-16,-13 0-5 0,-3 0 0 16,-6 0-3-16,-3 0 10 15,2 0-7-15,-2 0-2 16,0 0-2-16,0 0-1 0,0 0-7 15,0 0-14-15,0 0-18 16,0 0-7-16,1 0-16 16,3 0-31-16,2 0-131 15,-1 0 44-15</inkml:trace>
  <inkml:trace contextRef="#ctx0" brushRef="#br1" timeOffset="-163817.31">8979 12687 125 0,'0'0'209'0,"0"0"-147"16,0 0 22-16,0 0-42 15,0 0 3-15,0 0 2 16,-1 0 3-16,1 0 2 16,0 0 5-16,0 0-10 15,0 6-10-15,0 4 26 16,0 1-24-16,0 4-9 15,0 2-10-15,0 6-10 16,1-1-1-16,4 2-4 16,-2 0 6-16,3-4-10 15,-1-1 6-15,-2-2-7 16,0-4 0-16,0-1 3 16,-1-4-1-16,-2-2-2 0,0-3 1 15,0 1 0-15,0-1 5 16,-4-2-4-16,-8-1 1 15,0 0-3-15,-3 0-2 16,0-7-1-16,-1-5-10 16,1-7-2-16,0-4-15 15,4-2 5-15,1-2 3 16,3 0 13-16,-1 4 9 16,4 3 3-16,2 2 4 15,-1 9-4-15,3 3 13 16,0 4 9-16,0 0-12 15,0-1 2-15,0-1-10 0,12-2-1 16,4-1 1-16,4-1 13 16,4-4 1-16,0-1-12 15,2-2 4-15,-3 0-7 16,-2 1 4-16,-3 3-7 16,-9 3-1-16,-5 4-9 15,-2 2 0-15,-2 2-7 16,0 0-12-16,0 0-23 15,0 5-55-15,-8 8-106 16,1 1-108-16</inkml:trace>
  <inkml:trace contextRef="#ctx0" brushRef="#br1" timeOffset="-163354.39">9196 12866 166 0,'0'0'244'0,"0"0"-152"0,0 0-5 0,0 0-13 16,0 0-5-16,0 0 2 15,0 16-4-15,-9-1 17 16,-3 4-25-16,0-2-14 16,0-2-22-16,2-1-10 15,2-3-5-15,1-2-8 0,1-2 2 16,4-3 1-16,2-2-3 16,0-2-20-16,0 0-29 15,0 0-68 1,0 0-80-16,0-12-101 0</inkml:trace>
  <inkml:trace contextRef="#ctx0" brushRef="#br1" timeOffset="-163082.46">9196 12866 181 0,'-106'0'319'0,"106"0"-263"0,0 0-24 15,0 6 66-15,3 6 12 16,9 2-29-16,-2 0 0 16,4 1-29-16,4-1-14 15,-1 2-14-15,0-1 0 16,-2-1-15-16,-3 0-8 16,-3-2-1-16,1-1 0 15,-4-1-3-15,0-4-21 16,0-2-26-16,-1-4-90 15,2 0-100-15,-7 0-57 16</inkml:trace>
  <inkml:trace contextRef="#ctx0" brushRef="#br1" timeOffset="-147563.79">9136 12200 238 0,'0'0'33'16,"0"0"0"-16,0 0 15 0,0 0-25 15,0 0-4-15,0 0 3 16,-24 36 4-16,23-36 21 16,-1 0 30-1,1 0 10-15,-1 1 5 0,2-1-23 16,0 0-23-16,0 0-22 16,0 0-19-16,0 0 2 15,0 0-6-15,0-1-1 16,5-17 10-16,7-7 10 15,1-7-12-15,1-7 2 16,0-3-2-16,0-2 10 16,2 1-2-16,-2 3 0 15,-5 5-12-15,1 3 8 0,-5 7-10 16,-4 5 1 0,-1 7 0-16,0 6-1 0,0 2-1 15,0 5 3 1,0 0-1-16,0 0-3 0,2 0 1 15,-2 0 0-15,0 0-1 16,1 0-1-16,-1 0 1 16,0 0 0-16,0 0 1 15,0 0 3-15,0 0-2 16,0 0 1-16,0 0 0 16,0 0-1-16,0 0 2 15,0 5-3-15,0-4-1 16,0-1-1-16,0 0 1 15,2 0-3-15,1 0 0 0,3-3-4 16,0-6 7-16,1-4 2 16,-1 1 5-16,-3 3-5 15,0 3-1 1,-1 3-1-16,-2 3 2 0,0 0-1 16,0 0 1-16,0 0 4 15,0 0-4-15,0 4 0 16,0 12-1-16,0 2-1 15,0 0 0-15,-5 2 0 16,2 1 0-16,3 1 0 16,0-1 0-16,0 1 0 15,0 1-1-15,6-2 2 16,3-1-1-16,1-2 0 0,-1-4-1 16,-1-1 1-16,2-5-1 15,-2-3 1-15,1-5-1 16,1 0-3-1,5 0 4-15,-1-16 0 0,3-5 10 16,-3-3-9-16,4-2 4 16,-5-1-4-16,-1 5-1 15,0 1 1-15,-6 3-2 16,1 3 3-16,-4 7-5 16,-3 4 8-16,0 1-3 15,0 3-1-15,2 0-1 16,-2 0 1-16,1 0 4 0,-1 0-5 15,0 0-2 1,2 0 2-16,-2 0 3 0,0 0-3 16,0-2-5-1,1-1 2-15,2-2 3 0,0-2 1 16,0 3-1-16,-3 1 1 16,2 3-1-16,-2 0 0 15,0 0 6-15,0 0-4 16,0 0 0-16,0 4-2 15,0 14 0-15,0 9 0 16,0 6 0-16,0-1 0 16,0-1 0-16,0-2-1 0,10-9 1 15,4-2-2-15,-1-8 2 16,2-3-1 0,2-4 1-16,-3-3-3 0,0 0-2 15,1-2 1-15,-3-8 3 16,1 0 0-16,-4-1 1 15,-4 5 0-15,-4 3-13 16,-1 3-39-16,0 0-16 16,-9 0-305-16</inkml:trace>
  <inkml:trace contextRef="#ctx0" brushRef="#br1" timeOffset="-102156.08">21607 4366 280 0,'0'0'159'16,"0"0"-95"-16,0 0 37 16,0 0-9-16,0 0-32 15,0 0-10-15,0 0-10 16,0 0-13-16,-19 0 1 0,19 0 11 15,-2 1-1-15,2 0-1 16,0-1-15 0,-1 1-4-16,1 1-2 0,0 4-7 15,0 4 1-15,0 7-10 16,0 7 3-16,0 4-2 16,0 3 4-16,0 1-4 15,6 1 1-15,0-3 1 16,-1-3 1-16,0-6 2 15,-2-6-6-15,-1-4 0 16,-1-5 0-16,1-5-6 16,-2-1-10-16,0 0-8 0,0-18-13 15,0-11-90 1,-9-11 8-16,-1-4 23 0,-1-2 2 16,0-1 38-16,3 3 42 15,2 4 14-15,6 3 3 16,0 4 23-16,0 7 20 15,7 4-6-15,6 7 4 16,-1 5 3-16,5 4-26 16,-1 5-3-16,2 1-1 15,3 0 1-15,2 6 4 16,0 9-3-16,-2 3-2 16,-4 5 0-16,-4 1-2 15,-9-1-9-15,-4 0 13 16,0-4 22-16,-4-2-11 0,-15-5 8 15,-4-5-6-15,0-3-11 16,-3-4-13-16,1 0-8 16,2 0-3-16,7-4-26 15,6-3-33-15,6 1-92 16,4 0-197-16</inkml:trace>
  <inkml:trace contextRef="#ctx0" brushRef="#br1" timeOffset="-101757.12">22031 4266 248 0,'0'0'115'16,"0"0"-65"-16,0 0 51 15,0 0-27-15,0 0-7 16,0 0 1-16,-54 2 4 16,32 14-12-16,-5 6-3 0,-3 7 8 15,-1 4-14-15,4 4-11 16,5 1-17-1,8-2-13-15,13-2-5 16,1-6-5-16,6-5 0 0,18-5 0 16,2-4-19-16,4-7-10 15,2-4-5 1,-3-3-17-16,0 0-52 0,-7 0-22 16,-4-7-59-16,-9 0-155 15</inkml:trace>
  <inkml:trace contextRef="#ctx0" brushRef="#br1" timeOffset="-101372.56">22064 4493 532 0,'0'0'57'15,"0"0"61"-15,0 0-27 16,0 0-37-16,39-86 9 16,-29 54-31-16,-1 0-6 15,1 0-14-15,-2 5 8 16,-2 7-8-16,-4 6-9 16,-2 6 1-16,0 6-4 0,0 2 1 15,0 4 2-15,0 21 7 16,-5 11-8-16,-3 11-1 15,-3-1 8-15,3-1-8 16,1-2 2-16,4-10 4 16,3-5 1-16,0-12-4 15,0-5-3-15,0-3-1 16,0-6-13-16,0 0-31 16,0-2-75-16,0 1-85 15,3 2-31-15</inkml:trace>
  <inkml:trace contextRef="#ctx0" brushRef="#br1" timeOffset="-100907.15">22346 4424 539 0,'0'0'149'0,"0"0"-66"0,0 0 10 15,0 0-17-15,0 0-7 16,0 0-20-16,58 3-18 15,-38-3-15-15,-4 1-16 16,-3-1 0-16,-4 0-15 16,-2 0-44-16,-3 1-59 15,-4 1-126-15,0-1-196 16</inkml:trace>
  <inkml:trace contextRef="#ctx0" brushRef="#br1" timeOffset="-100741.52">22328 4559 112 0,'0'0'863'15,"0"0"-852"-15,0 0 30 16,0 0 2-16,0 0-10 16,0 0-33-16,96 1-5 15,-74-2-71-15,-6-3-221 16</inkml:trace>
  <inkml:trace contextRef="#ctx0" brushRef="#br1" timeOffset="-94381.86">22858 4679 13 0,'0'0'97'15,"0"0"9"-15,0 0-29 16,0 0-25-16,0 0-1 16,0 0 5-16,0 0-13 15,-9 41 9-15,9-40-5 16,0-1-3-16,-2 0-7 16,1 0-12-16,1 0-2 15,0 0-1-15,0 0-7 16,0 0 4-16,0 2 7 15,0-2-10-15,0 0-7 16,0 0 8-16,0 0-7 16,0 0 3-16,0 0-6 15,0 0 7-15,0 0 4 0,0 0-6 16,0 0-1-16,0 0-2 16,0 0-3-16,0 0 5 15,0-5-8-15,0-4-1 16,0-4-2-16,0-3 3 15,0-2 2-15,1-2-5 16,4-1 1-16,-1-3 0 16,2-1-1-16,3 0-1 15,-3-4 1-15,1-1 0 16,1 2 0-16,-1 2 2 0,-4-1-6 16,0 1 5-1,0 2-1-15,0-1 0 0,0 1 1 16,0 0-1-16,2 1 0 15,-4 6 6-15,1 5-6 16,2 0-5-16,-1 5 4 16,0 3 1-16,0 2 0 15,-1 2 1-15,-2-1-5 16,3 1 1 0,0 0-1-16,1-1 4 0,1-1 0 15,2-1 1-15,-1 1 0 16,0-3-1-16,-1 3 2 15,-1-2-2-15,-1 2 1 16,0-1 0-16,0 3-1 0,-3-1 0 16,0 1 2-1,0 0 0-15,0 0 0 16,0 0 3-16,1 0-3 0,-1 0 3 16,0 0-4-16,0 0-1 15,0 0-4 1,0 0 4-16,0 0 4 0,0 0-4 15,0 0 0-15,0 0 0 16,2-1 0-16,-1 1 0 16,1-2 0-16,1 2 0 15,0 0 0-15,1 0 0 16,4 0-1-16,-1 0-1 16,1 0 2-16,-2 3-1 15,0 3 0-15,0 5 2 0,-1 0 0 16,-2 2 4-16,0 1-9 15,-3 0 10-15,0-1-5 16,0-3 0-16,0 1 0 16,0-3 0-16,-4 2 2 15,-5-4 3-15,0-2-4 16,3-2 0-16,0 0 3 16,0-2-3-16,5 0 0 15,1 0-2 1,0 0 0-16,0 0 0 0,0 0 0 15,0 0 0-15,0 0-1 16,0 0 0-16,0 0 0 0,0 0-8 16,0 0-16-1,10 0 2-15,10 0 19 0,4 0 2 16,2 2-4-16,0 5 0 16,-8 2-11-16,-4 2 2 15,-7 4 2-15,-7 2 13 16,0 0 4-16,-11 0 15 15,-8-4 24-15,-4-3-17 16,2-3-17-16,-1-5 6 16,3 0-5-16,4-2-3 15,4 0-7-15,5 0-15 16,3 0-26-16,3 0-56 16,0 0-103-16,0 0-102 15</inkml:trace>
  <inkml:trace contextRef="#ctx0" brushRef="#br1" timeOffset="-93938.34">23305 4425 306 0,'0'0'109'0,"0"0"-22"16,0 0 26-16,0 0-29 15,0 0-19-15,0 0-5 16,27-11-9-16,-17-4-7 15,0-2-27-15,-3 4-7 16,0 4-7-16,-4 6-2 16,-1 2 0-16,-2 1 5 15,1 0-6-15,1 7-7 16,1 15 7-16,1 7 0 16,2 4 3-16,0-3-3 15,2-3 1-15,-1-6-1 16,2-5 0-16,0-7-6 0,-3-4-1 15,2-5-41-15,-4 0-43 16,-1-5-38-16,-3-10-76 16</inkml:trace>
  <inkml:trace contextRef="#ctx0" brushRef="#br1" timeOffset="-93090.75">23754 4219 248 0,'0'0'141'0,"0"0"-47"0,0 0-2 15,0 0 2 1,0 0-2-16,0 0-22 0,-15 44 9 16,2-19-3-1,-2 3-16-15,0 1-18 0,0-1-23 16,3-5 4-16,0-1-20 16,3-6-3-16,3-5 0 15,2-4-5-15,0-3-28 16,1-4-38-16,-2 0-80 15,-3 0-204-15</inkml:trace>
  <inkml:trace contextRef="#ctx0" brushRef="#br1" timeOffset="-92857.29">23586 4286 266 0,'0'0'362'0,"0"0"-342"0,0 0 39 16,0 0 80-16,0 0-39 16,0 0-38-16,79 75-28 15,-60-57-2-15,0-5-26 16,-3-3-3-16,-2-3-3 16,-2-2-4-16,-1-5-25 0,1 3-41 15,-3-3-47-15,-2 0-77 16,-1 0-99-16</inkml:trace>
  <inkml:trace contextRef="#ctx0" brushRef="#br1" timeOffset="-92529.7">23884 4346 326 0,'0'0'113'0,"0"0"-10"16,0 0 10-16,0 0-43 0,0 0-12 15,0 0-17 1,6-17-23-16,-6 17-5 0,1 0 13 16,2 12-2-1,2 8 20-15,0 7-8 0,-2 3-24 16,0-1-1-16,2-5 1 15,-2-2-11-15,2-7-1 16,-1-5 0-16,-2-4-29 16,-1-6 16-16,1 0-87 15,-2-1-91-15,0-12-167 16</inkml:trace>
  <inkml:trace contextRef="#ctx0" brushRef="#br1" timeOffset="-91044.05">24271 4205 247 0,'0'0'180'15,"0"0"-112"-15,0 0 23 16,0 0-6-16,0 0-22 0,0 0 6 16,0-2-4-16,0 2-15 15,0 11-15-15,0 11 4 16,0 5-1-16,3 5-20 15,1-1-9-15,1 0-5 16,-1-6-4-16,-3 0-4 16,-1-8-22-16,0-5-74 15,0-5-93-15,-3-7-158 16</inkml:trace>
  <inkml:trace contextRef="#ctx0" brushRef="#br1" timeOffset="-90862.92">24142 4385 154 0,'0'0'682'16,"0"0"-634"-16,0 0 30 15,0 0-35-15,0 0-39 16,0 0 24-16,78-19-9 16,-37 9-19-16,1-3-23 15,3 1-90-15,-6 0-140 16,-8 1-369-16</inkml:trace>
  <inkml:trace contextRef="#ctx0" brushRef="#br1" timeOffset="-89643.81">24666 4675 229 0,'0'0'141'0,"0"0"-98"0,0 0 26 16,0 0-29-16,0 0 1 15,0 0 17-15,21-58-14 16,-15 35 9-16,0-4-16 16,0-4 28-1,0-3-22-15,-1-9 1 0,0-4-4 16,-2-4 0-16,-2-2-6 16,-1 2-15-16,0 3-7 15,0 7-5-15,0 10-2 16,0 7-2-16,0 9-2 15,3 4-1-15,1 8 2 16,-3 1-2-16,1 2-9 16,-1 0 9-16,2 0-7 15,4 0-9-15,1 2 13 16,2 3 6-16,-1 4-1 0,3-1-2 16,-1-1 1-16,-2 0-3 15,1-1 2-15,-1-2-12 16,-1 0 6-16,-1 0-2 15,-1 2-8-15,-2 2 6 16,-1-3-5-16,-1 2 13 16,-1 2-1-16,-1-2-1 15,0 0 3-15,0 4 0 16,0-2 2-16,-4 3 11 16,-5-2-2-16,-3 0 2 15,1-3 12-15,2 0-16 0,4-4-4 16,2-2 2-1,3 1-5-15,0-2-1 0,0 0 0 16,0 0-2-16,0 0-8 16,0 0-11-1,4 0 5-15,9 0 15 0,1 0 2 16,-1 0-1 0,-4 2 0-16,-3 5-1 0,-4 5 1 15,-2 3 4-15,0 2 7 16,-8 2 4-16,-5-2-5 15,-3-2-5-15,0-4 2 16,5-3-7-16,2-3 0 16,3-4-2-16,4-1-29 0,2 0-85 15,0 0-153 1,0 0-213-16</inkml:trace>
  <inkml:trace contextRef="#ctx0" brushRef="#br1" timeOffset="-89253.48">24973 4277 352 0,'0'0'122'0,"0"0"-83"0,0 0 45 0,0 0-36 0,0 0-31 16,0 0 20-16,38 35-5 16,-34-25-11-16,-2-1-1 15,-2 1 1-15,0-2 20 16,0 3-9-16,0 0 2 16,-5-1-4-16,-3 0-10 15,2-2-6-15,3 0-7 16,2-3-7-1,1 0-1-15,0-1-1 0,0-3-15 16,6-1-10-16,6 0 9 16,3 0 17-16,-2-8 1 0,2-2-12 15,-3 0-19 1,-1 1-45-16,-3 3-88 0,-3 0-128 16</inkml:trace>
  <inkml:trace contextRef="#ctx0" brushRef="#br1" timeOffset="-88770.87">25237 4116 423 0,'0'0'147'16,"0"0"-96"-16,0 0 24 0,0 0-29 15,0 0 58 1,0 0-15-16,17 59-23 0,-4-42-21 16,3 0-10-16,2-2-7 15,-1-2-7-15,1 0-7 16,-3-3-8-16,1-2-5 15,-4-1-1-15,0-1-2 16,0-2-13-16,-6 0-14 16,-3 0-22-16,-3 2-35 15,0 4-47-15,-11 3-82 16,-12 2-330-16</inkml:trace>
  <inkml:trace contextRef="#ctx0" brushRef="#br1" timeOffset="-88589.36">25224 4332 311 0,'0'0'211'0,"0"0"-158"0,0 0 121 16,64-100-68-16,-37 67-22 16,1 1-26-16,-1 3-36 15,-6 7-22-15,-6 5-15 16,-3 3-64-16,-3 4-102 15,-5 6-172-15</inkml:trace>
  <inkml:trace contextRef="#ctx0" brushRef="#br1" timeOffset="-87959.58">25527 4244 193 0,'0'0'164'0,"0"0"-123"16,0 0 68-16,0 0-47 16,0 0-15-16,0 0 11 15,34 0-9-15,-31 10 1 16,0 2-7-16,-3 2-22 0,0 1 2 16,0 2-4-1,-1 2-6-15,-12 0 4 0,0 0-8 16,0 0-5-16,2-3 6 15,4-3-6-15,4-6-4 16,3-4 0-16,0-2-3 16,0-1-8-16,13 0 1 15,2 0 10-15,4-3 4 16,-2-8 12-16,1 4 2 16,-5 2-11-16,1 1-7 0,-2 2 1 15,-2 2-6 1,5 0-8-16,-4 0-54 0,2 0-75 15,-3 0-55 1</inkml:trace>
  <inkml:trace contextRef="#ctx0" brushRef="#br1" timeOffset="-87689.99">25895 4126 370 0,'0'0'218'0,"0"0"-146"0,0 0 21 16,0 0-3-16,0 93-28 0,0-53-22 15,0 0-11-15,0-3-5 16,0-5-17-16,0-8-7 15,0-5-7-15,0-8-32 16,3-5-43-16,-3-6-145 16,0 0-123-16</inkml:trace>
  <inkml:trace contextRef="#ctx0" brushRef="#br1" timeOffset="-87511.6">25768 4334 590 0,'0'0'247'0,"0"0"-240"16,0 0 40-16,0 0 11 15,84-20-22-15,-45 9-36 16,-4 0-14-16,-2 0-139 16,-6 7-145-16</inkml:trace>
  <inkml:trace contextRef="#ctx0" brushRef="#br1" timeOffset="-87077.73">26158 4292 847 0,'0'0'55'0,"0"0"18"16,0 0 21-16,0 0-27 16,0 0-36-16,0 0-25 15,41 14-6-15,-35-14-2 16,1 0-51-16,-1 0-79 15,-3-4-196-15</inkml:trace>
  <inkml:trace contextRef="#ctx0" brushRef="#br1" timeOffset="-86907.73">26338 4308 779 0,'0'0'66'0,"0"0"-11"16,0 0-1-16,0 0-54 15,0 0-2-15,0 0-78 16,54-26-149-16</inkml:trace>
  <inkml:trace contextRef="#ctx0" brushRef="#br1" timeOffset="-86704.37">26549 4267 811 0,'0'0'161'16,"0"0"-127"-16,0 0 30 15,0 0-51-15,0 0-13 16,0 0-21-16,12-13-69 15,-11 9-137-15,-1-2-352 16</inkml:trace>
  <inkml:trace contextRef="#ctx0" brushRef="#br1" timeOffset="-85941.69">26878 4114 388 0,'0'0'54'0,"0"0"23"0,0 0 14 16,0 0-31-16,0 0 0 15,0 0-6-15,0 6 4 16,2 15 5-16,4 9 10 16,-2 5-44-16,2 3 6 15,2-3-24-15,-5-5-10 16,0-7-2-16,0-7-4 15,-3-5-23-15,0-4-67 16,0-6-66-16,-2-1-144 16</inkml:trace>
  <inkml:trace contextRef="#ctx0" brushRef="#br1" timeOffset="-85773.17">26780 4280 63 0,'0'0'629'0,"0"0"-611"16,0 0 5-16,0 0 89 16,82-27-46-16,-37 16-45 15,0-1-21-15,4 2-35 16,-7 4-143-16,-8 4-210 16</inkml:trace>
  <inkml:trace contextRef="#ctx0" brushRef="#br1" timeOffset="-84573.32">27126 4634 59 0,'0'0'265'0,"0"0"-221"16,0 0 15-16,0 0-10 15,0 0-18-15,0 0-4 16,1-40 8-16,4 20 12 0,1-2-5 16,0-2-1-1,3-2-4-15,-3-5 8 16,0-1-6-16,0-5-21 0,-1-2 0 15,-1-5-8-15,0-4 10 16,-1 1-16-16,-1 3-1 16,-1 5 5-16,2 9-8 15,0 6 14-15,3 8-3 16,-1 5-8-16,2 3 9 16,-1 1-7-16,0 4-1 15,2 3-3-15,2 0-1 16,0 0 0-16,1 2 0 15,-2 8 12-15,-2 0-3 16,-2 0-4-16,-5 1-4 16,0-3 14-16,0-2-3 15,0 0-3-15,0-4 4 16,0 0-1-16,-2 0 6 0,2-2-13 16,0 0-1-16,0 0-4 15,0 0-2-15,0 1-12 16,3 3-26-16,11 1 23 15,2 4 17-15,-2 2 0 16,-4 1 0-16,-3 3 1 16,-4 4 0-16,-3-1 5 15,0 0 2-15,-4-1 1 16,-12-1 2-16,1-4-2 16,-3-1-3-16,3-6-3 15,2-4-2-15,3-1-1 16,4 0-1-16,2 0-14 15,1-4-25-15,3-3-52 0,0 0-59 16,0 1-40-16,0 2-134 16</inkml:trace>
  <inkml:trace contextRef="#ctx0" brushRef="#br1" timeOffset="-83804.94">27439 4232 208 0,'0'0'164'0,"0"0"-91"0,0 0 10 15,0 0-17-15,0 0 19 16,0 0 13-16,0 53-19 15,0-33-22-15,0 0-3 16,0-3-25-16,0-2-5 16,0-4-9-16,0-4-5 15,0-3-3-15,0-4-5 16,0 0 1-16,0 0-3 16,2 0-16-16,2-6 8 15,2-7 4-15,5-1 8 16,-1-3-5-16,1 1 1 15,2 2 0-15,-2 3 0 16,-2 3-3-16,-2 2 1 16,-3 3 2-16,1 0-9 15,-5 2-7-15,1 1 6 16,-1 0 8-16,0 0-6 0,0 0 8 16,0 0 2-16,0 0 3 15,0 0 0-15,0 0-3 16,-4 0-1-16,-5 4-1 15,-1 2 1-15,1-1 2 16,2 1 3-16,3-3-1 16,2-1 10-16,2 3-14 15,0 0 0-15,0 1-1 16,13 1 12-16,0-1-9 0,2-2 11 16,-2-1-8-16,-1-1-4 15,-4-1 2-15,-4 1-4 16,-1-2-4-1,0 1-10-15,-3-1-25 0,2 1-47 16,-1 0-72 0,1 3-62-16,-2-3-322 0</inkml:trace>
  <inkml:trace contextRef="#ctx0" brushRef="#br1" timeOffset="-82427.68">27920 4117 32 0,'0'0'131'0,"0"0"-80"16,0 0 47-16,0 0-29 15,0 0 16-15,0 0-9 16,12-25 7-16,-12 25 21 16,0 0-19-16,0 0 1 15,0 0-14-15,-6 6-20 0,-8 9-41 16,-2 8-4 0,-3 8 15-16,0 5 4 0,-3 4-19 15,1-2 7 1,5-3-13-16,1-8-2 0,8-9 1 15,2-8-14 1,3-6-12-16,2-4-44 0,0 0-66 16,0-2-83-16,0-14-106 15</inkml:trace>
  <inkml:trace contextRef="#ctx0" brushRef="#br1" timeOffset="-82170.73">27741 4130 437 0,'0'0'162'0,"0"0"-134"15,0 0 75-15,0 0 39 16,0 0-56-16,56 90-17 16,-35-61-27-16,3-5-8 15,1-2-19-15,-1-4-13 16,-4-5 0-16,1-4-2 15,-4-3-2-15,-4-5-15 16,-1 0-12-16,-5-1-21 16,0 0-61-16,-4 0-78 0,-3 0-82 15</inkml:trace>
  <inkml:trace contextRef="#ctx0" brushRef="#br1" timeOffset="-81535.26">28087 4280 205 0,'0'0'224'0,"0"0"-167"15,0 0 54-15,0 0 8 16,0 77-57-16,0-53-5 16,0-3-17-16,0-2 6 15,-2-6-22-15,1-6-12 16,1-3-7-16,0-4-1 16,0 0 0-16,0 0 0 15,0-8-4-15,0-7-8 16,4-5-8-16,9-3 13 15,1 0-6-15,1 3-4 16,2 5 12-16,-4 2-3 16,-4 7 4-16,-3 2-2 15,-3 4-1-15,-2 0 0 0,1 0-1 16,-1 0 4-16,2 0 0 16,-3 0 1-16,0 0-7 15,0 0 12-15,0 0-3 16,0 4 9-16,-3-1-6 15,-9 3-3-15,-1 1-3 16,1-2 2-16,-3 3-4 16,5 0 2-16,2-1-1 15,4-1 1-15,2 1 1 16,2 1-1-16,0 4 0 16,6-2 3-16,9 0 19 15,5-2 4-15,-1-3-4 0,-1 1-1 16,0-2-7-1,-5 1 0-15,2-1 1 0,-6-1-15 16,-1-1 9-16,-4 1-9 16,-1-3-6-16,0 2-29 15,-3-2-50-15,0 0-55 16,0 0-77-16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36D8A-AB46-4028-86F0-58CF7E19560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85F8-7DE9-4D9D-889C-FAF2E06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85F8-7DE9-4D9D-889C-FAF2E068BA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3200" y="248400"/>
            <a:ext cx="11589572" cy="568787"/>
          </a:xfrm>
        </p:spPr>
        <p:txBody>
          <a:bodyPr/>
          <a:lstStyle>
            <a:lvl1pPr>
              <a:defRPr>
                <a:solidFill>
                  <a:srgbClr val="093552"/>
                </a:solidFill>
              </a:defRPr>
            </a:lvl1pPr>
          </a:lstStyle>
          <a:p>
            <a:r>
              <a:rPr lang="en-CH" noProof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23200" y="1073888"/>
            <a:ext cx="11589572" cy="5246230"/>
          </a:xfrm>
        </p:spPr>
        <p:txBody>
          <a:bodyPr/>
          <a:lstStyle>
            <a:lvl1pPr marL="252000" indent="-252000">
              <a:lnSpc>
                <a:spcPct val="100000"/>
              </a:lnSpc>
              <a:buClr>
                <a:srgbClr val="474798"/>
              </a:buClr>
              <a:defRPr lang="de-DE" sz="2400" kern="1200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04000" indent="-252000">
              <a:lnSpc>
                <a:spcPct val="100000"/>
              </a:lnSpc>
              <a:defRPr/>
            </a:lvl2pPr>
          </a:lstStyle>
          <a:p>
            <a:pPr marL="216000" lvl="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H" noProof="0"/>
              <a:t>Textmasterformat bearbeiten</a:t>
            </a:r>
          </a:p>
          <a:p>
            <a:pPr lvl="1"/>
            <a:r>
              <a:rPr lang="en-CH" noProof="0"/>
              <a:t>Zweite Ebene</a:t>
            </a:r>
          </a:p>
        </p:txBody>
      </p:sp>
      <p:sp>
        <p:nvSpPr>
          <p:cNvPr id="5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982147" y="634047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2751-76B9-401A-A2A5-2E8CE7E721CF}" type="slidenum">
              <a:rPr lang="de-CH"/>
              <a:pPr>
                <a:defRPr/>
              </a:pPr>
              <a:t>‹#›</a:t>
            </a:fld>
            <a:endParaRPr lang="de-CH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6"/>
          </p:nvPr>
        </p:nvSpPr>
        <p:spPr>
          <a:xfrm>
            <a:off x="3687727" y="6340475"/>
            <a:ext cx="481654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Integrated Project 2024 - Introduction to Principal Component Analysis (PCA)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2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4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200" y="248400"/>
            <a:ext cx="11442325" cy="568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H" noProof="0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200" y="1129420"/>
            <a:ext cx="11442327" cy="524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0" lvl="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CH" noProof="0"/>
              <a:t>Mastertextformat bearbeiten</a:t>
            </a:r>
          </a:p>
          <a:p>
            <a:pPr marL="432000" lvl="1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CH" noProof="0"/>
              <a:t>zweite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8114" y="6391159"/>
            <a:ext cx="4955771" cy="320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GB"/>
              <a:t>Integrated Project 2024 - Introduction to Principal Component Analysis (PCA)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2224" y="6391159"/>
            <a:ext cx="1133301" cy="320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F091A1F-B555-4B79-9520-7CFFE6B96FAA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65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0" kern="1200" dirty="0">
          <a:solidFill>
            <a:srgbClr val="3A6FA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400" kern="1200" smtClean="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1pPr>
      <a:lvl2pPr marL="558900" indent="-3429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de-DE" sz="1600" kern="1200" smtClean="0">
          <a:solidFill>
            <a:srgbClr val="00112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A7BA8D-A2BA-495F-9E8F-6D6E3929E3E0}"/>
              </a:ext>
            </a:extLst>
          </p:cNvPr>
          <p:cNvSpPr/>
          <p:nvPr/>
        </p:nvSpPr>
        <p:spPr>
          <a:xfrm>
            <a:off x="303362" y="291320"/>
            <a:ext cx="9269846" cy="194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H" sz="2800">
                <a:solidFill>
                  <a:srgbClr val="093552"/>
                </a:solidFill>
                <a:latin typeface="Asap" panose="020F0504030202060203" pitchFamily="34" charset="0"/>
                <a:cs typeface="Calibri Light" panose="020F0302020204030204" pitchFamily="34" charset="0"/>
              </a:rPr>
              <a:t>INTEGRATED PROJECT – SUMMER 2024</a:t>
            </a:r>
          </a:p>
          <a:p>
            <a:pPr algn="l"/>
            <a:r>
              <a:rPr lang="en-CH" sz="24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 to Principal Component Analysis (PCA)</a:t>
            </a:r>
          </a:p>
          <a:p>
            <a:pPr algn="l"/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CH" sz="14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Team Arocha</a:t>
            </a: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CH" sz="14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6D074F-5723-4E3E-9714-3ADEC3C1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5313"/>
            <a:ext cx="12192000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3163911-5490-4AA7-A580-4DA289924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60" y="5962415"/>
            <a:ext cx="2808000" cy="418197"/>
          </a:xfrm>
          <a:prstGeom prst="rect">
            <a:avLst/>
          </a:prstGeom>
        </p:spPr>
      </p:pic>
      <p:sp>
        <p:nvSpPr>
          <p:cNvPr id="7" name="Rechteck 1">
            <a:extLst>
              <a:ext uri="{FF2B5EF4-FFF2-40B4-BE49-F238E27FC236}">
                <a16:creationId xmlns:a16="http://schemas.microsoft.com/office/drawing/2014/main" id="{29A3B4AC-E436-91D9-D7B1-D6C07FE93895}"/>
              </a:ext>
            </a:extLst>
          </p:cNvPr>
          <p:cNvSpPr/>
          <p:nvPr/>
        </p:nvSpPr>
        <p:spPr>
          <a:xfrm>
            <a:off x="308278" y="5300871"/>
            <a:ext cx="926984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l"/>
            <a:r>
              <a:rPr lang="en-CH" sz="20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Actuarial Science Program</a:t>
            </a:r>
            <a:endParaRPr lang="en-CH" sz="110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CH" sz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May 31, 2024</a:t>
            </a:r>
            <a:endParaRPr lang="en-CH" sz="1800">
              <a:solidFill>
                <a:srgbClr val="66AAD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2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E4AD-84A6-E5CF-8F7E-68A1073C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TABLE OF CONTENTS</a:t>
            </a:r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07B3-AF62-F759-B004-C68C392DA1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Integrated Project 2024 - Introduction to Principal Component Analysis (PCA)</a:t>
            </a:r>
            <a:endParaRPr lang="es-MX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A25F109-37DA-5FFE-EA34-E647BA811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11987"/>
              </p:ext>
            </p:extLst>
          </p:nvPr>
        </p:nvGraphicFramePr>
        <p:xfrm>
          <a:off x="884236" y="1621399"/>
          <a:ext cx="972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856341086"/>
                    </a:ext>
                  </a:extLst>
                </a:gridCol>
                <a:gridCol w="7793261">
                  <a:extLst>
                    <a:ext uri="{9D8B030D-6E8A-4147-A177-3AD203B41FA5}">
                      <a16:colId xmlns:a16="http://schemas.microsoft.com/office/drawing/2014/main" val="553713497"/>
                    </a:ext>
                  </a:extLst>
                </a:gridCol>
                <a:gridCol w="1206739">
                  <a:extLst>
                    <a:ext uri="{9D8B030D-6E8A-4147-A177-3AD203B41FA5}">
                      <a16:colId xmlns:a16="http://schemas.microsoft.com/office/drawing/2014/main" val="338412712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US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The Need for Dimensionality Reduction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2033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02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What is PCA?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kern="120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112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CH" sz="3600" b="1" kern="1200" noProof="0">
                          <a:solidFill>
                            <a:srgbClr val="FF5800"/>
                          </a:solidFill>
                          <a:latin typeface="+mj-lt"/>
                          <a:ea typeface="+mn-ea"/>
                          <a:cs typeface="+mn-cs"/>
                        </a:rPr>
                        <a:t>03</a:t>
                      </a:r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What are </a:t>
                      </a:r>
                      <a:r>
                        <a:rPr lang="en-GB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CH" sz="2000" b="0" kern="1200" noProof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e steps to PCA?</a:t>
                      </a: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2985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3600" b="1" kern="1200" noProof="0">
                        <a:solidFill>
                          <a:srgbClr val="FF58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noProof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3586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sz="3600" b="1" noProof="0">
                        <a:solidFill>
                          <a:srgbClr val="FF5800"/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kern="1200" noProof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noProof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76260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676D10-4250-77A0-082A-336A8BE694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676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30D7-F803-8AD7-E2C6-F3F9C62A8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4C72C-3912-9883-D25B-974C9F3185F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Introduction to Principal Component Analysis (PCA)</a:t>
            </a:r>
            <a:endParaRPr lang="de-CH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CEAFC0F-D754-96E0-FD10-D88A27BAE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120384"/>
              </p:ext>
            </p:extLst>
          </p:nvPr>
        </p:nvGraphicFramePr>
        <p:xfrm>
          <a:off x="90488" y="361950"/>
          <a:ext cx="12011025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011086" imgH="6133971" progId="Excel.Sheet.12">
                  <p:embed/>
                </p:oleObj>
              </mc:Choice>
              <mc:Fallback>
                <p:oleObj name="Worksheet" r:id="rId2" imgW="12011086" imgH="6133971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CEAFC0F-D754-96E0-FD10-D88A27BAEA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488" y="361950"/>
                        <a:ext cx="12011025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082FDB-16FB-0C36-E558-7BE934694BD4}"/>
                  </a:ext>
                </a:extLst>
              </p14:cNvPr>
              <p14:cNvContentPartPr/>
              <p14:nvPr/>
            </p14:nvContentPartPr>
            <p14:xfrm>
              <a:off x="8452800" y="1158840"/>
              <a:ext cx="102240" cy="12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082FDB-16FB-0C36-E558-7BE934694B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3440" y="1149480"/>
                <a:ext cx="120960" cy="1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2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E983-205E-5071-A78F-EB8838C7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Why is it Necessary to Reduce Dimensionality?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6EEFC-BF55-38D2-1A4B-C213A257C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rgbClr val="FF5800"/>
              </a:buClr>
            </a:pPr>
            <a:r>
              <a:rPr lang="en-CH"/>
              <a:t>In machine learning, multiple features about each data point are collected to get more accurate results</a:t>
            </a:r>
          </a:p>
          <a:p>
            <a:pPr lvl="1"/>
            <a:r>
              <a:rPr lang="en-CH"/>
              <a:t>As the number of features increases, the performance of the model is higher (up to a certain point!)</a:t>
            </a:r>
          </a:p>
          <a:p>
            <a:pPr lvl="1"/>
            <a:r>
              <a:rPr lang="en-CH"/>
              <a:t>At that certain point, adding additional features may actually decrease performance and add computational complexity (aka, “the curse of dimensionality”)</a:t>
            </a:r>
          </a:p>
          <a:p>
            <a:pPr lvl="1"/>
            <a:r>
              <a:rPr lang="en-CH"/>
              <a:t>Not all features may be relevant—some will add a mini</a:t>
            </a:r>
            <a:r>
              <a:rPr lang="en-GB"/>
              <a:t>m</a:t>
            </a:r>
            <a:r>
              <a:rPr lang="en-CH"/>
              <a:t>al effect and can be removed</a:t>
            </a:r>
          </a:p>
          <a:p>
            <a:pPr lvl="1"/>
            <a:r>
              <a:rPr lang="en-CH"/>
              <a:t>Dimensionality Reduction techniques are used to remove features and transform the data into lower dimensions, while keeping most of the information intact</a:t>
            </a:r>
          </a:p>
          <a:p>
            <a:pPr lvl="1"/>
            <a:endParaRPr lang="en-CH"/>
          </a:p>
          <a:p>
            <a:pPr lvl="1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4886-3D2B-6F32-44FC-F9ED362914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FC03-71DE-AC55-A714-CED79678E7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Introduction to Principal Component Analysis (PCA)</a:t>
            </a:r>
            <a:endParaRPr lang="de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81B885-EF97-8534-928C-761C6962DBD5}"/>
                  </a:ext>
                </a:extLst>
              </p14:cNvPr>
              <p14:cNvContentPartPr/>
              <p14:nvPr/>
            </p14:nvContentPartPr>
            <p14:xfrm>
              <a:off x="4451760" y="882360"/>
              <a:ext cx="1803600" cy="24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81B885-EF97-8534-928C-761C6962D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2400" y="873000"/>
                <a:ext cx="1822320" cy="2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43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98E-45AB-46C9-B094-EBD4CA6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What is PCA?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6EF925-A1FD-950A-716B-2ED5879E9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FF5800"/>
              </a:buClr>
              <a:buNone/>
            </a:pPr>
            <a:r>
              <a:rPr lang="en-CH" sz="1800" i="1"/>
              <a:t>PCA is a dimensionality reduction technique that trans</a:t>
            </a:r>
            <a:r>
              <a:rPr lang="en-GB" sz="1800" i="1"/>
              <a:t>fo</a:t>
            </a:r>
            <a:r>
              <a:rPr lang="en-CH" sz="1800" i="1"/>
              <a:t>rms data into a lower-dimensional space by projecting the data onto new lower-dimensional axes</a:t>
            </a:r>
          </a:p>
          <a:p>
            <a:pPr>
              <a:buClr>
                <a:srgbClr val="FF5800"/>
              </a:buClr>
            </a:pPr>
            <a:r>
              <a:rPr lang="en-CH" sz="2000"/>
              <a:t>Benefits</a:t>
            </a:r>
          </a:p>
          <a:p>
            <a:pPr lvl="1">
              <a:buClr>
                <a:srgbClr val="FF5800"/>
              </a:buClr>
            </a:pPr>
            <a:r>
              <a:rPr lang="en-CH" sz="1400"/>
              <a:t>Easier visual</a:t>
            </a:r>
            <a:r>
              <a:rPr lang="en-GB" sz="1400"/>
              <a:t>i</a:t>
            </a:r>
            <a:r>
              <a:rPr lang="en-CH" sz="1400"/>
              <a:t>zation</a:t>
            </a:r>
          </a:p>
          <a:p>
            <a:pPr lvl="1">
              <a:buClr>
                <a:srgbClr val="FF5800"/>
              </a:buClr>
            </a:pPr>
            <a:r>
              <a:rPr lang="en-CH" sz="1400"/>
              <a:t>Noise reduction</a:t>
            </a:r>
          </a:p>
          <a:p>
            <a:pPr lvl="1">
              <a:buClr>
                <a:srgbClr val="FF5800"/>
              </a:buClr>
            </a:pPr>
            <a:r>
              <a:rPr lang="en-CH" sz="1400"/>
              <a:t>Improved computational efficiency</a:t>
            </a:r>
          </a:p>
          <a:p>
            <a:pPr>
              <a:buClr>
                <a:srgbClr val="FF5800"/>
              </a:buClr>
            </a:pPr>
            <a:r>
              <a:rPr lang="en-CH" sz="2000"/>
              <a:t>Applications</a:t>
            </a:r>
          </a:p>
          <a:p>
            <a:pPr lvl="1">
              <a:buClr>
                <a:srgbClr val="FF5800"/>
              </a:buClr>
            </a:pPr>
            <a:r>
              <a:rPr lang="en-CH" sz="1400"/>
              <a:t>Image processing</a:t>
            </a:r>
          </a:p>
          <a:p>
            <a:pPr lvl="1">
              <a:buClr>
                <a:srgbClr val="FF5800"/>
              </a:buClr>
            </a:pPr>
            <a:r>
              <a:rPr lang="en-CH" sz="1400"/>
              <a:t>Finance</a:t>
            </a:r>
          </a:p>
          <a:p>
            <a:pPr lvl="1">
              <a:buClr>
                <a:srgbClr val="FF5800"/>
              </a:buClr>
            </a:pPr>
            <a:r>
              <a:rPr lang="en-CH" sz="1400"/>
              <a:t>Genetics</a:t>
            </a:r>
          </a:p>
          <a:p>
            <a:pPr lvl="1">
              <a:buClr>
                <a:srgbClr val="FF5800"/>
              </a:buClr>
            </a:pPr>
            <a:r>
              <a:rPr lang="en-CH" sz="1400"/>
              <a:t>...</a:t>
            </a:r>
          </a:p>
          <a:p>
            <a:pPr>
              <a:buClr>
                <a:srgbClr val="FF5800"/>
              </a:buClr>
            </a:pPr>
            <a:r>
              <a:rPr lang="en-CH" sz="2000" dirty="0"/>
              <a:t>Assumptions</a:t>
            </a:r>
          </a:p>
          <a:p>
            <a:pPr lvl="1">
              <a:buClr>
                <a:srgbClr val="FF5800"/>
              </a:buClr>
            </a:pPr>
            <a:r>
              <a:rPr lang="en-CH" sz="1400"/>
              <a:t>Linear relationships between variables</a:t>
            </a:r>
            <a:endParaRPr lang="en-CH" sz="1400" dirty="0"/>
          </a:p>
          <a:p>
            <a:pPr lvl="1">
              <a:buClr>
                <a:srgbClr val="FF5800"/>
              </a:buClr>
            </a:pPr>
            <a:r>
              <a:rPr lang="en-CH" sz="1400" dirty="0"/>
              <a:t>Sensitivity </a:t>
            </a:r>
            <a:r>
              <a:rPr lang="en-CH" sz="1400"/>
              <a:t>to scaling: it is important to standardize the data</a:t>
            </a:r>
            <a:endParaRPr lang="en-CH" sz="1400" dirty="0"/>
          </a:p>
          <a:p>
            <a:pPr lvl="1">
              <a:buClr>
                <a:srgbClr val="FF5800"/>
              </a:buClr>
            </a:pPr>
            <a:r>
              <a:rPr lang="en-CH" sz="1400"/>
              <a:t>Interpretability: principal components are less interpretable than original features</a:t>
            </a:r>
            <a:endParaRPr lang="en-CH" sz="1400" dirty="0"/>
          </a:p>
          <a:p>
            <a:pPr>
              <a:buClr>
                <a:srgbClr val="FF5800"/>
              </a:buClr>
            </a:pPr>
            <a:endParaRPr lang="en-CH" dirty="0"/>
          </a:p>
          <a:p>
            <a:pPr>
              <a:buClr>
                <a:srgbClr val="FF5800"/>
              </a:buClr>
            </a:pPr>
            <a:endParaRPr lang="en-CH" dirty="0"/>
          </a:p>
          <a:p>
            <a:pPr lvl="1">
              <a:buClr>
                <a:srgbClr val="FF5800"/>
              </a:buClr>
            </a:pPr>
            <a:endParaRPr lang="en-CH" dirty="0"/>
          </a:p>
          <a:p>
            <a:pPr marL="0" indent="0">
              <a:buClr>
                <a:srgbClr val="FF5800"/>
              </a:buClr>
              <a:buNone/>
            </a:pPr>
            <a:endParaRPr lang="en-CH" dirty="0"/>
          </a:p>
          <a:p>
            <a:pPr marL="0" indent="0">
              <a:buClr>
                <a:srgbClr val="FF5800"/>
              </a:buClr>
              <a:buNone/>
            </a:pPr>
            <a:endParaRPr lang="en-CH" dirty="0"/>
          </a:p>
          <a:p>
            <a:pPr>
              <a:buClr>
                <a:srgbClr val="FF5800"/>
              </a:buClr>
            </a:pPr>
            <a:endParaRPr lang="en-CH" dirty="0"/>
          </a:p>
          <a:p>
            <a:pPr>
              <a:buClr>
                <a:srgbClr val="FF5800"/>
              </a:buClr>
            </a:pPr>
            <a:endParaRPr lang="en-CH" dirty="0"/>
          </a:p>
          <a:p>
            <a:pPr>
              <a:buClr>
                <a:srgbClr val="FF5800"/>
              </a:buClr>
            </a:pPr>
            <a:endParaRPr lang="en-CH" dirty="0"/>
          </a:p>
          <a:p>
            <a:pPr>
              <a:buClr>
                <a:srgbClr val="FF5800"/>
              </a:buClr>
            </a:pP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F12B-FB49-4F8B-B5AB-FD0B05F56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F41F-7F96-45D3-B4CC-F625F9A369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Introduction to Principal Component Analysis (PCA)</a:t>
            </a:r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1B621F-A8D0-1150-11A0-9B669690E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b="39498"/>
          <a:stretch/>
        </p:blipFill>
        <p:spPr bwMode="auto">
          <a:xfrm>
            <a:off x="6543398" y="1710816"/>
            <a:ext cx="5141554" cy="414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2BE7C-C248-16F1-25CF-6AAC008A13F3}"/>
              </a:ext>
            </a:extLst>
          </p:cNvPr>
          <p:cNvSpPr txBox="1"/>
          <p:nvPr/>
        </p:nvSpPr>
        <p:spPr>
          <a:xfrm>
            <a:off x="6863618" y="595078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9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Source: </a:t>
            </a:r>
            <a:r>
              <a:rPr lang="en-GB" sz="9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Novembre, J., Johnson, T., Bryc, K. </a:t>
            </a:r>
            <a:r>
              <a:rPr lang="en-GB" sz="900" b="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et al.</a:t>
            </a:r>
            <a:r>
              <a:rPr lang="en-GB" sz="9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Genes mirror geography within Europe</a:t>
            </a:r>
            <a:endParaRPr lang="en-CH" sz="900" b="0" i="0">
              <a:solidFill>
                <a:srgbClr val="222222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r>
              <a:rPr lang="en-GB" sz="900" b="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Nature</a:t>
            </a:r>
            <a:r>
              <a:rPr lang="en-GB" sz="9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 </a:t>
            </a:r>
            <a:r>
              <a:rPr lang="en-GB" sz="900" b="1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456</a:t>
            </a:r>
            <a:r>
              <a:rPr lang="en-GB" sz="90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lt"/>
              </a:rPr>
              <a:t>, 98–101 (2008). https://doi.org/10.1038/nature07331</a:t>
            </a:r>
            <a:endParaRPr lang="en-GB" sz="90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D2C802-3392-3B09-51A8-6BD4733988F8}"/>
                  </a:ext>
                </a:extLst>
              </p14:cNvPr>
              <p14:cNvContentPartPr/>
              <p14:nvPr/>
            </p14:nvContentPartPr>
            <p14:xfrm>
              <a:off x="6921000" y="6215400"/>
              <a:ext cx="325800" cy="1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D2C802-3392-3B09-51A8-6BD4733988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5160" y="6152040"/>
                <a:ext cx="3571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7C05F3-60E2-B650-D64E-EDDB9866A12E}"/>
                  </a:ext>
                </a:extLst>
              </p14:cNvPr>
              <p14:cNvContentPartPr/>
              <p14:nvPr/>
            </p14:nvContentPartPr>
            <p14:xfrm>
              <a:off x="8244720" y="6191640"/>
              <a:ext cx="1724760" cy="77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7C05F3-60E2-B650-D64E-EDDB9866A1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880" y="6128280"/>
                <a:ext cx="17560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547E71-5D14-5FA3-3C8C-D79F3D08365C}"/>
                  </a:ext>
                </a:extLst>
              </p14:cNvPr>
              <p14:cNvContentPartPr/>
              <p14:nvPr/>
            </p14:nvContentPartPr>
            <p14:xfrm>
              <a:off x="2026800" y="2154960"/>
              <a:ext cx="1443600" cy="70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547E71-5D14-5FA3-3C8C-D79F3D0836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7440" y="2145600"/>
                <a:ext cx="146232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4C1F1E-8697-2A8F-B3AC-011C21EC4D05}"/>
                  </a:ext>
                </a:extLst>
              </p14:cNvPr>
              <p14:cNvContentPartPr/>
              <p14:nvPr/>
            </p14:nvContentPartPr>
            <p14:xfrm>
              <a:off x="2977920" y="349200"/>
              <a:ext cx="7518240" cy="4350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4C1F1E-8697-2A8F-B3AC-011C21EC4D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68560" y="339840"/>
                <a:ext cx="7536960" cy="43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30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B98E-45AB-46C9-B094-EBD4CA66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PCA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F12B-FB49-4F8B-B5AB-FD0B05F56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09F2751-76B9-401A-A2A5-2E8CE7E721C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F41F-7F96-45D3-B4CC-F625F9A369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Integrated Project 2024 - Introduction to Principal Component Analysis (PCA)</a:t>
            </a:r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8BE19B-156C-A325-287F-88B081A6E8CB}"/>
              </a:ext>
            </a:extLst>
          </p:cNvPr>
          <p:cNvSpPr txBox="1"/>
          <p:nvPr/>
        </p:nvSpPr>
        <p:spPr>
          <a:xfrm>
            <a:off x="1956146" y="1417433"/>
            <a:ext cx="22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>
                <a:latin typeface="+mj-lt"/>
              </a:rPr>
              <a:t>1  Standardize the data</a:t>
            </a:r>
            <a:endParaRPr lang="en-GB" b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0C702-CB07-3B2B-342E-E0288114A8EE}"/>
              </a:ext>
            </a:extLst>
          </p:cNvPr>
          <p:cNvSpPr txBox="1"/>
          <p:nvPr/>
        </p:nvSpPr>
        <p:spPr>
          <a:xfrm>
            <a:off x="1956146" y="2380598"/>
            <a:ext cx="335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>
                <a:latin typeface="+mj-lt"/>
              </a:rPr>
              <a:t>2  Compute the covariance matrix</a:t>
            </a:r>
            <a:endParaRPr lang="en-GB" b="1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E2CEC-5B23-A463-7A6E-317F4A6CC59B}"/>
              </a:ext>
            </a:extLst>
          </p:cNvPr>
          <p:cNvSpPr txBox="1"/>
          <p:nvPr/>
        </p:nvSpPr>
        <p:spPr>
          <a:xfrm>
            <a:off x="1956146" y="3343763"/>
            <a:ext cx="40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>
                <a:latin typeface="+mj-lt"/>
              </a:rPr>
              <a:t>3  Calculate eigenvalues and eigenvectors</a:t>
            </a:r>
            <a:endParaRPr lang="en-GB" b="1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CD6EB-701C-0BC1-1663-744348AB749C}"/>
              </a:ext>
            </a:extLst>
          </p:cNvPr>
          <p:cNvSpPr txBox="1"/>
          <p:nvPr/>
        </p:nvSpPr>
        <p:spPr>
          <a:xfrm>
            <a:off x="1956146" y="4306928"/>
            <a:ext cx="504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>
                <a:latin typeface="+mj-lt"/>
              </a:rPr>
              <a:t>4  Sort eigenvalues and select principal components</a:t>
            </a:r>
            <a:endParaRPr lang="en-GB" b="1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3D826-9362-74E9-175E-C0F8C7A77647}"/>
              </a:ext>
            </a:extLst>
          </p:cNvPr>
          <p:cNvSpPr txBox="1"/>
          <p:nvPr/>
        </p:nvSpPr>
        <p:spPr>
          <a:xfrm>
            <a:off x="1956146" y="5270092"/>
            <a:ext cx="218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>
                <a:latin typeface="+mj-lt"/>
              </a:rPr>
              <a:t>5  Transform the data</a:t>
            </a:r>
            <a:endParaRPr lang="en-GB" b="1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61752-2729-66AD-CF88-B0CDB3828C01}"/>
              </a:ext>
            </a:extLst>
          </p:cNvPr>
          <p:cNvSpPr txBox="1"/>
          <p:nvPr/>
        </p:nvSpPr>
        <p:spPr>
          <a:xfrm>
            <a:off x="2295360" y="1689801"/>
            <a:ext cx="285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>
                <a:latin typeface="+mj-lt"/>
              </a:rPr>
              <a:t>Center data by subtracting the mean</a:t>
            </a:r>
          </a:p>
          <a:p>
            <a:r>
              <a:rPr lang="en-CH" sz="1400">
                <a:latin typeface="+mj-lt"/>
              </a:rPr>
              <a:t>Scaling to unit variance</a:t>
            </a:r>
            <a:endParaRPr lang="en-GB" sz="14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2FF2B-7625-578F-89A9-FAE41F1B5892}"/>
              </a:ext>
            </a:extLst>
          </p:cNvPr>
          <p:cNvSpPr txBox="1"/>
          <p:nvPr/>
        </p:nvSpPr>
        <p:spPr>
          <a:xfrm>
            <a:off x="2295360" y="2647231"/>
            <a:ext cx="335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>
                <a:latin typeface="+mj-lt"/>
              </a:rPr>
              <a:t>Measure the relationship between features</a:t>
            </a:r>
            <a:endParaRPr lang="en-GB" sz="140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746E3C-A05B-D24B-775C-D880F10C216E}"/>
              </a:ext>
            </a:extLst>
          </p:cNvPr>
          <p:cNvSpPr txBox="1"/>
          <p:nvPr/>
        </p:nvSpPr>
        <p:spPr>
          <a:xfrm>
            <a:off x="2253996" y="3620540"/>
            <a:ext cx="3600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>
                <a:latin typeface="+mj-lt"/>
              </a:rPr>
              <a:t>These are obtained from the covariance matrix</a:t>
            </a:r>
            <a:endParaRPr lang="en-GB" sz="140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E9628A-E66B-83C5-9073-8D9853197E28}"/>
                  </a:ext>
                </a:extLst>
              </p:cNvPr>
              <p:cNvSpPr txBox="1"/>
              <p:nvPr/>
            </p:nvSpPr>
            <p:spPr>
              <a:xfrm>
                <a:off x="2253996" y="4569041"/>
                <a:ext cx="40094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1400">
                    <a:latin typeface="+mj-lt"/>
                  </a:rPr>
                  <a:t>Order eigenvalues and choose the top </a:t>
                </a:r>
                <a14:m>
                  <m:oMath xmlns:m="http://schemas.openxmlformats.org/officeDocument/2006/math">
                    <m:r>
                      <a:rPr lang="en-CH" sz="1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H" sz="1400">
                    <a:latin typeface="+mj-lt"/>
                  </a:rPr>
                  <a:t> eigenvectors</a:t>
                </a:r>
                <a:endParaRPr lang="en-GB" sz="140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E9628A-E66B-83C5-9073-8D9853197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96" y="4569041"/>
                <a:ext cx="4009496" cy="307777"/>
              </a:xfrm>
              <a:prstGeom prst="rect">
                <a:avLst/>
              </a:prstGeom>
              <a:blipFill>
                <a:blip r:embed="rId2"/>
                <a:stretch>
                  <a:fillRect l="-457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7D42A4C-4B48-E6E1-2AF7-E6E0DBB422CE}"/>
              </a:ext>
            </a:extLst>
          </p:cNvPr>
          <p:cNvSpPr txBox="1"/>
          <p:nvPr/>
        </p:nvSpPr>
        <p:spPr>
          <a:xfrm>
            <a:off x="2259259" y="5540366"/>
            <a:ext cx="4879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>
                <a:latin typeface="+mj-lt"/>
              </a:rPr>
              <a:t>Project the original data onto the selected principal components</a:t>
            </a:r>
            <a:endParaRPr lang="en-GB" sz="1400">
              <a:latin typeface="+mj-lt"/>
            </a:endParaRPr>
          </a:p>
        </p:txBody>
      </p:sp>
      <p:pic>
        <p:nvPicPr>
          <p:cNvPr id="18" name="Graphic 17" descr="Normal Distribution with solid fill">
            <a:extLst>
              <a:ext uri="{FF2B5EF4-FFF2-40B4-BE49-F238E27FC236}">
                <a16:creationId xmlns:a16="http://schemas.microsoft.com/office/drawing/2014/main" id="{3A906508-3AE7-B635-0C80-0E3EF5C64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978" y="1310137"/>
            <a:ext cx="720000" cy="720000"/>
          </a:xfrm>
          <a:prstGeom prst="rect">
            <a:avLst/>
          </a:prstGeom>
        </p:spPr>
      </p:pic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CB982EC9-5DAC-E610-93A9-371B187B1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8978" y="2234439"/>
            <a:ext cx="720000" cy="720000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45A5804C-44C6-D23B-AD66-44FDDEC2E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942648">
            <a:off x="1225314" y="3303361"/>
            <a:ext cx="648000" cy="648000"/>
          </a:xfrm>
          <a:prstGeom prst="rect">
            <a:avLst/>
          </a:prstGeom>
        </p:spPr>
      </p:pic>
      <p:pic>
        <p:nvPicPr>
          <p:cNvPr id="29" name="Graphic 28" descr="List with solid fill">
            <a:extLst>
              <a:ext uri="{FF2B5EF4-FFF2-40B4-BE49-F238E27FC236}">
                <a16:creationId xmlns:a16="http://schemas.microsoft.com/office/drawing/2014/main" id="{0E60D48A-263C-617F-8624-633509110C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8978" y="4209041"/>
            <a:ext cx="720000" cy="720000"/>
          </a:xfrm>
          <a:prstGeom prst="rect">
            <a:avLst/>
          </a:prstGeom>
        </p:spPr>
      </p:pic>
      <p:pic>
        <p:nvPicPr>
          <p:cNvPr id="35" name="Graphic 34" descr="Move with solid fill">
            <a:extLst>
              <a:ext uri="{FF2B5EF4-FFF2-40B4-BE49-F238E27FC236}">
                <a16:creationId xmlns:a16="http://schemas.microsoft.com/office/drawing/2014/main" id="{A2A2A496-F6F3-3677-92A4-374431913A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8978" y="522458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Widescreen</PresentationFormat>
  <Paragraphs>69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Asap</vt:lpstr>
      <vt:lpstr>Calibri</vt:lpstr>
      <vt:lpstr>Calibri Light</vt:lpstr>
      <vt:lpstr>Cambria Math</vt:lpstr>
      <vt:lpstr>Symbol</vt:lpstr>
      <vt:lpstr>Office Theme</vt:lpstr>
      <vt:lpstr>Microsoft Excel Worksheet</vt:lpstr>
      <vt:lpstr>PowerPoint Presentation</vt:lpstr>
      <vt:lpstr>TABLE OF CONTENTS</vt:lpstr>
      <vt:lpstr>PowerPoint Presentation</vt:lpstr>
      <vt:lpstr>Why is it Necessary to Reduce Dimensionality?</vt:lpstr>
      <vt:lpstr>What is PCA?</vt:lpstr>
      <vt:lpstr>PCA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Arocha &amp; Associates</dc:creator>
  <cp:lastModifiedBy>Carlos Arocha</cp:lastModifiedBy>
  <cp:revision>103</cp:revision>
  <dcterms:created xsi:type="dcterms:W3CDTF">2020-02-10T07:32:49Z</dcterms:created>
  <dcterms:modified xsi:type="dcterms:W3CDTF">2024-05-31T13:02:41Z</dcterms:modified>
</cp:coreProperties>
</file>