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AF49A-2E2B-4BE6-9DF5-CFC978349210}" v="7" dt="2024-07-13T18:25:2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C3EC2-A496-47DF-8457-4258C9F5BD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04CF7-719E-4E19-B046-BEA4E5FE67C5}">
      <dgm:prSet phldrT="[Text]"/>
      <dgm:spPr/>
      <dgm:t>
        <a:bodyPr/>
        <a:lstStyle/>
        <a:p>
          <a:r>
            <a:rPr lang="en-US" dirty="0"/>
            <a:t>Introduction/Cover Slide/</a:t>
          </a:r>
          <a:r>
            <a:rPr lang="en-US" dirty="0">
              <a:solidFill>
                <a:srgbClr val="FFFF00"/>
              </a:solidFill>
            </a:rPr>
            <a:t>Cover Page</a:t>
          </a:r>
        </a:p>
      </dgm:t>
    </dgm:pt>
    <dgm:pt modelId="{CF670A7A-7D84-4331-B2F0-604C79E64992}" type="parTrans" cxnId="{D53E05BF-1E73-418D-BD6B-4ED530FE1C1C}">
      <dgm:prSet/>
      <dgm:spPr/>
      <dgm:t>
        <a:bodyPr/>
        <a:lstStyle/>
        <a:p>
          <a:endParaRPr lang="en-US"/>
        </a:p>
      </dgm:t>
    </dgm:pt>
    <dgm:pt modelId="{F2964303-CE98-476A-BC4F-0AFD7123DA5F}" type="sibTrans" cxnId="{D53E05BF-1E73-418D-BD6B-4ED530FE1C1C}">
      <dgm:prSet/>
      <dgm:spPr/>
      <dgm:t>
        <a:bodyPr/>
        <a:lstStyle/>
        <a:p>
          <a:endParaRPr lang="en-US"/>
        </a:p>
      </dgm:t>
    </dgm:pt>
    <dgm:pt modelId="{CE8CA9B9-FB3C-403D-BA22-848CCD04CC76}">
      <dgm:prSet phldrT="[Text]"/>
      <dgm:spPr/>
      <dgm:t>
        <a:bodyPr/>
        <a:lstStyle/>
        <a:p>
          <a:r>
            <a:rPr lang="en-US" dirty="0"/>
            <a:t>Business Issue (Background)</a:t>
          </a:r>
        </a:p>
      </dgm:t>
    </dgm:pt>
    <dgm:pt modelId="{8C2A885E-4360-4201-8EEE-E61080B6AD50}" type="parTrans" cxnId="{234C7ACE-0BFD-472D-97CB-BA8C5E87AD83}">
      <dgm:prSet/>
      <dgm:spPr/>
      <dgm:t>
        <a:bodyPr/>
        <a:lstStyle/>
        <a:p>
          <a:endParaRPr lang="en-US"/>
        </a:p>
      </dgm:t>
    </dgm:pt>
    <dgm:pt modelId="{E600B3D9-D15D-480F-A3F1-B6E9BA8FA239}" type="sibTrans" cxnId="{234C7ACE-0BFD-472D-97CB-BA8C5E87AD83}">
      <dgm:prSet/>
      <dgm:spPr/>
      <dgm:t>
        <a:bodyPr/>
        <a:lstStyle/>
        <a:p>
          <a:endParaRPr lang="en-US"/>
        </a:p>
      </dgm:t>
    </dgm:pt>
    <dgm:pt modelId="{F05BCAEB-0761-4DED-902D-487F508D76F8}">
      <dgm:prSet phldrT="[Text]"/>
      <dgm:spPr/>
      <dgm:t>
        <a:bodyPr/>
        <a:lstStyle/>
        <a:p>
          <a:r>
            <a:rPr lang="en-US" dirty="0"/>
            <a:t>Goals of Project</a:t>
          </a:r>
        </a:p>
      </dgm:t>
    </dgm:pt>
    <dgm:pt modelId="{F92EB433-BAF0-4F49-B4D1-1BDA25EDA8DB}" type="parTrans" cxnId="{505B4484-9B2D-4135-B040-8569A36FA244}">
      <dgm:prSet/>
      <dgm:spPr/>
      <dgm:t>
        <a:bodyPr/>
        <a:lstStyle/>
        <a:p>
          <a:endParaRPr lang="en-US"/>
        </a:p>
      </dgm:t>
    </dgm:pt>
    <dgm:pt modelId="{0F76A079-32F9-4C57-BEF6-B446A39A79C1}" type="sibTrans" cxnId="{505B4484-9B2D-4135-B040-8569A36FA244}">
      <dgm:prSet/>
      <dgm:spPr/>
      <dgm:t>
        <a:bodyPr/>
        <a:lstStyle/>
        <a:p>
          <a:endParaRPr lang="en-US"/>
        </a:p>
      </dgm:t>
    </dgm:pt>
    <dgm:pt modelId="{DD456618-D7D6-443F-B473-90786ED833C7}">
      <dgm:prSet/>
      <dgm:spPr/>
      <dgm:t>
        <a:bodyPr/>
        <a:lstStyle/>
        <a:p>
          <a:r>
            <a:rPr lang="en-US" dirty="0"/>
            <a:t>Details of Work Performed to Achieve Goals</a:t>
          </a:r>
        </a:p>
      </dgm:t>
    </dgm:pt>
    <dgm:pt modelId="{17B25A4A-4939-4675-A1D6-964DB50EAC91}" type="parTrans" cxnId="{01338C3E-7859-4DCB-ADF8-FA0AAFDC2E85}">
      <dgm:prSet/>
      <dgm:spPr/>
      <dgm:t>
        <a:bodyPr/>
        <a:lstStyle/>
        <a:p>
          <a:endParaRPr lang="en-US"/>
        </a:p>
      </dgm:t>
    </dgm:pt>
    <dgm:pt modelId="{0FEA5526-E071-40C8-8B72-CF668E45BD63}" type="sibTrans" cxnId="{01338C3E-7859-4DCB-ADF8-FA0AAFDC2E85}">
      <dgm:prSet/>
      <dgm:spPr/>
      <dgm:t>
        <a:bodyPr/>
        <a:lstStyle/>
        <a:p>
          <a:endParaRPr lang="en-US"/>
        </a:p>
      </dgm:t>
    </dgm:pt>
    <dgm:pt modelId="{BD94DE05-90EE-4710-A4C6-DEAE068F7128}">
      <dgm:prSet/>
      <dgm:spPr/>
      <dgm:t>
        <a:bodyPr/>
        <a:lstStyle/>
        <a:p>
          <a:r>
            <a:rPr lang="en-US" dirty="0"/>
            <a:t>Analysis of Results versus Goals</a:t>
          </a:r>
        </a:p>
      </dgm:t>
    </dgm:pt>
    <dgm:pt modelId="{5FC880E4-C4C4-492B-BDBE-EF56B9A80C57}" type="parTrans" cxnId="{BFC4C9D0-2AF5-43A8-96E4-7122599EAF4E}">
      <dgm:prSet/>
      <dgm:spPr/>
      <dgm:t>
        <a:bodyPr/>
        <a:lstStyle/>
        <a:p>
          <a:endParaRPr lang="en-US"/>
        </a:p>
      </dgm:t>
    </dgm:pt>
    <dgm:pt modelId="{C8B00774-29A2-45F2-BD26-FC688EFD19DB}" type="sibTrans" cxnId="{BFC4C9D0-2AF5-43A8-96E4-7122599EAF4E}">
      <dgm:prSet/>
      <dgm:spPr/>
      <dgm:t>
        <a:bodyPr/>
        <a:lstStyle/>
        <a:p>
          <a:endParaRPr lang="en-US"/>
        </a:p>
      </dgm:t>
    </dgm:pt>
    <dgm:pt modelId="{76F57715-7B8F-493D-BF77-1C634A5FDBA0}">
      <dgm:prSet/>
      <dgm:spPr/>
      <dgm:t>
        <a:bodyPr/>
        <a:lstStyle/>
        <a:p>
          <a:r>
            <a:rPr lang="en-US" dirty="0"/>
            <a:t>Agenda/</a:t>
          </a:r>
          <a:r>
            <a:rPr lang="en-US" dirty="0">
              <a:solidFill>
                <a:srgbClr val="FFFF00"/>
              </a:solidFill>
            </a:rPr>
            <a:t>Table of Contents</a:t>
          </a:r>
        </a:p>
      </dgm:t>
    </dgm:pt>
    <dgm:pt modelId="{ED6279C0-9B8E-44FA-AF6F-12800E1C6703}" type="parTrans" cxnId="{1BE476BD-EBEE-4F1E-BC9D-7FF27B74F14E}">
      <dgm:prSet/>
      <dgm:spPr/>
      <dgm:t>
        <a:bodyPr/>
        <a:lstStyle/>
        <a:p>
          <a:endParaRPr lang="en-US"/>
        </a:p>
      </dgm:t>
    </dgm:pt>
    <dgm:pt modelId="{15CC0751-AF82-450A-881D-458B906EF2EE}" type="sibTrans" cxnId="{1BE476BD-EBEE-4F1E-BC9D-7FF27B74F14E}">
      <dgm:prSet/>
      <dgm:spPr/>
      <dgm:t>
        <a:bodyPr/>
        <a:lstStyle/>
        <a:p>
          <a:endParaRPr lang="en-US"/>
        </a:p>
      </dgm:t>
    </dgm:pt>
    <dgm:pt modelId="{739848CF-5AF5-4E20-A105-9801B3ED616A}">
      <dgm:prSet/>
      <dgm:spPr/>
      <dgm:t>
        <a:bodyPr/>
        <a:lstStyle/>
        <a:p>
          <a:r>
            <a:rPr lang="en-US" dirty="0"/>
            <a:t>Recommendations/Observations/Lessons Learned</a:t>
          </a:r>
        </a:p>
      </dgm:t>
    </dgm:pt>
    <dgm:pt modelId="{FE28CEB6-D819-4410-8854-FCCEC0860A6E}" type="parTrans" cxnId="{E823A2E9-E0AF-4752-9A77-4B3E592A525B}">
      <dgm:prSet/>
      <dgm:spPr/>
      <dgm:t>
        <a:bodyPr/>
        <a:lstStyle/>
        <a:p>
          <a:endParaRPr lang="en-US"/>
        </a:p>
      </dgm:t>
    </dgm:pt>
    <dgm:pt modelId="{6F70F845-F606-4F17-B771-28C64E4FC40C}" type="sibTrans" cxnId="{E823A2E9-E0AF-4752-9A77-4B3E592A525B}">
      <dgm:prSet/>
      <dgm:spPr/>
      <dgm:t>
        <a:bodyPr/>
        <a:lstStyle/>
        <a:p>
          <a:endParaRPr lang="en-US"/>
        </a:p>
      </dgm:t>
    </dgm:pt>
    <dgm:pt modelId="{87288333-E34E-445F-A44B-090EB40590B7}">
      <dgm:prSet/>
      <dgm:spPr/>
      <dgm:t>
        <a:bodyPr/>
        <a:lstStyle/>
        <a:p>
          <a:r>
            <a:rPr lang="en-US" dirty="0"/>
            <a:t>Future Considerations</a:t>
          </a:r>
        </a:p>
      </dgm:t>
    </dgm:pt>
    <dgm:pt modelId="{FAF4E78C-74A1-4C14-9299-491A514DFF32}" type="parTrans" cxnId="{73111E3E-A4DF-4248-90D6-958B58A79393}">
      <dgm:prSet/>
      <dgm:spPr/>
      <dgm:t>
        <a:bodyPr/>
        <a:lstStyle/>
        <a:p>
          <a:endParaRPr lang="en-US"/>
        </a:p>
      </dgm:t>
    </dgm:pt>
    <dgm:pt modelId="{B40303D0-9475-4D3D-B8BE-94ADB3F247AE}" type="sibTrans" cxnId="{73111E3E-A4DF-4248-90D6-958B58A79393}">
      <dgm:prSet/>
      <dgm:spPr/>
      <dgm:t>
        <a:bodyPr/>
        <a:lstStyle/>
        <a:p>
          <a:endParaRPr lang="en-US"/>
        </a:p>
      </dgm:t>
    </dgm:pt>
    <dgm:pt modelId="{0EE09595-3DDE-4A53-8D2F-EF59B34A7468}">
      <dgm:prSet/>
      <dgm:spPr/>
      <dgm:t>
        <a:bodyPr/>
        <a:lstStyle/>
        <a:p>
          <a:r>
            <a:rPr lang="en-US" dirty="0"/>
            <a:t>Questions (</a:t>
          </a:r>
          <a:r>
            <a:rPr lang="en-US"/>
            <a:t>Presentation Only)</a:t>
          </a:r>
          <a:endParaRPr lang="en-US" dirty="0"/>
        </a:p>
      </dgm:t>
    </dgm:pt>
    <dgm:pt modelId="{6F7ABE0D-28C8-4351-B468-A8FAB65C7AD5}" type="parTrans" cxnId="{BAFF117F-F1A8-49F6-A653-F5CBF03ACDED}">
      <dgm:prSet/>
      <dgm:spPr/>
      <dgm:t>
        <a:bodyPr/>
        <a:lstStyle/>
        <a:p>
          <a:endParaRPr lang="en-US"/>
        </a:p>
      </dgm:t>
    </dgm:pt>
    <dgm:pt modelId="{C0930F64-7B5D-4567-AAEE-CAB1996E1D66}" type="sibTrans" cxnId="{BAFF117F-F1A8-49F6-A653-F5CBF03ACDED}">
      <dgm:prSet/>
      <dgm:spPr/>
      <dgm:t>
        <a:bodyPr/>
        <a:lstStyle/>
        <a:p>
          <a:endParaRPr lang="en-US"/>
        </a:p>
      </dgm:t>
    </dgm:pt>
    <dgm:pt modelId="{3A74CBD6-0FA4-4DA6-AA8B-D825B2A086D4}">
      <dgm:prSet/>
      <dgm:spPr/>
      <dgm:t>
        <a:bodyPr/>
        <a:lstStyle/>
        <a:p>
          <a:r>
            <a:rPr lang="en-US" dirty="0"/>
            <a:t>Appendices</a:t>
          </a:r>
        </a:p>
      </dgm:t>
    </dgm:pt>
    <dgm:pt modelId="{1F39CD9C-BEAF-44D6-95CE-F9251BD0EF9C}" type="parTrans" cxnId="{D8DE7915-CE55-4180-A70C-A4651C0B6377}">
      <dgm:prSet/>
      <dgm:spPr/>
      <dgm:t>
        <a:bodyPr/>
        <a:lstStyle/>
        <a:p>
          <a:endParaRPr lang="en-US"/>
        </a:p>
      </dgm:t>
    </dgm:pt>
    <dgm:pt modelId="{52A554C6-0D84-46E5-848A-396B3AC6BE58}" type="sibTrans" cxnId="{D8DE7915-CE55-4180-A70C-A4651C0B6377}">
      <dgm:prSet/>
      <dgm:spPr/>
      <dgm:t>
        <a:bodyPr/>
        <a:lstStyle/>
        <a:p>
          <a:endParaRPr lang="en-US"/>
        </a:p>
      </dgm:t>
    </dgm:pt>
    <dgm:pt modelId="{531B1057-A70C-4FED-BD32-E0B86DEC162A}">
      <dgm:prSet/>
      <dgm:spPr/>
      <dgm:t>
        <a:bodyPr/>
        <a:lstStyle/>
        <a:p>
          <a:r>
            <a:rPr lang="en-US" dirty="0"/>
            <a:t>Bibliography/Reference Material</a:t>
          </a:r>
        </a:p>
      </dgm:t>
    </dgm:pt>
    <dgm:pt modelId="{CBB1F5A6-E4B0-4BD3-AF18-A31BDE28780D}" type="parTrans" cxnId="{9FCFDB54-AF60-48E6-9ECE-856C5CE8F75A}">
      <dgm:prSet/>
      <dgm:spPr/>
      <dgm:t>
        <a:bodyPr/>
        <a:lstStyle/>
        <a:p>
          <a:endParaRPr lang="en-US"/>
        </a:p>
      </dgm:t>
    </dgm:pt>
    <dgm:pt modelId="{7049BEDB-2FB5-4DD2-8C8C-4BB244C9CF89}" type="sibTrans" cxnId="{9FCFDB54-AF60-48E6-9ECE-856C5CE8F75A}">
      <dgm:prSet/>
      <dgm:spPr/>
      <dgm:t>
        <a:bodyPr/>
        <a:lstStyle/>
        <a:p>
          <a:endParaRPr lang="en-US"/>
        </a:p>
      </dgm:t>
    </dgm:pt>
    <dgm:pt modelId="{DDCC78B8-7EC5-4654-BF46-84CDDB8474DF}" type="pres">
      <dgm:prSet presAssocID="{B79C3EC2-A496-47DF-8457-4258C9F5BD7E}" presName="linearFlow" presStyleCnt="0">
        <dgm:presLayoutVars>
          <dgm:resizeHandles val="exact"/>
        </dgm:presLayoutVars>
      </dgm:prSet>
      <dgm:spPr/>
    </dgm:pt>
    <dgm:pt modelId="{E1E2D21A-738D-4642-9EB6-8A33C5E0A243}" type="pres">
      <dgm:prSet presAssocID="{A7E04CF7-719E-4E19-B046-BEA4E5FE67C5}" presName="node" presStyleLbl="node1" presStyleIdx="0" presStyleCnt="11" custScaleX="217737">
        <dgm:presLayoutVars>
          <dgm:bulletEnabled val="1"/>
        </dgm:presLayoutVars>
      </dgm:prSet>
      <dgm:spPr/>
    </dgm:pt>
    <dgm:pt modelId="{94F129BE-4543-4D05-A930-D131CC52C6AC}" type="pres">
      <dgm:prSet presAssocID="{F2964303-CE98-476A-BC4F-0AFD7123DA5F}" presName="sibTrans" presStyleLbl="sibTrans2D1" presStyleIdx="0" presStyleCnt="10"/>
      <dgm:spPr/>
    </dgm:pt>
    <dgm:pt modelId="{7133684A-5310-460B-8E47-B90D2DA5E909}" type="pres">
      <dgm:prSet presAssocID="{F2964303-CE98-476A-BC4F-0AFD7123DA5F}" presName="connectorText" presStyleLbl="sibTrans2D1" presStyleIdx="0" presStyleCnt="10"/>
      <dgm:spPr/>
    </dgm:pt>
    <dgm:pt modelId="{11BC8D5B-4B06-4D7F-BC04-6E2C47A19C19}" type="pres">
      <dgm:prSet presAssocID="{76F57715-7B8F-493D-BF77-1C634A5FDBA0}" presName="node" presStyleLbl="node1" presStyleIdx="1" presStyleCnt="11" custScaleX="187104">
        <dgm:presLayoutVars>
          <dgm:bulletEnabled val="1"/>
        </dgm:presLayoutVars>
      </dgm:prSet>
      <dgm:spPr/>
    </dgm:pt>
    <dgm:pt modelId="{AE630412-01FB-4881-B815-703038898902}" type="pres">
      <dgm:prSet presAssocID="{15CC0751-AF82-450A-881D-458B906EF2EE}" presName="sibTrans" presStyleLbl="sibTrans2D1" presStyleIdx="1" presStyleCnt="10"/>
      <dgm:spPr/>
    </dgm:pt>
    <dgm:pt modelId="{4350B47B-7253-4CC8-BFAA-56F2D8601141}" type="pres">
      <dgm:prSet presAssocID="{15CC0751-AF82-450A-881D-458B906EF2EE}" presName="connectorText" presStyleLbl="sibTrans2D1" presStyleIdx="1" presStyleCnt="10"/>
      <dgm:spPr/>
    </dgm:pt>
    <dgm:pt modelId="{121BEE77-B6E1-44DE-BDB2-A4D37387E392}" type="pres">
      <dgm:prSet presAssocID="{CE8CA9B9-FB3C-403D-BA22-848CCD04CC76}" presName="node" presStyleLbl="node1" presStyleIdx="2" presStyleCnt="11" custScaleX="216939">
        <dgm:presLayoutVars>
          <dgm:bulletEnabled val="1"/>
        </dgm:presLayoutVars>
      </dgm:prSet>
      <dgm:spPr/>
    </dgm:pt>
    <dgm:pt modelId="{A3298518-0369-44DF-AC91-4D49AD4C0D45}" type="pres">
      <dgm:prSet presAssocID="{E600B3D9-D15D-480F-A3F1-B6E9BA8FA239}" presName="sibTrans" presStyleLbl="sibTrans2D1" presStyleIdx="2" presStyleCnt="10"/>
      <dgm:spPr/>
    </dgm:pt>
    <dgm:pt modelId="{76640F7E-C687-4E59-BB93-3B0C33452463}" type="pres">
      <dgm:prSet presAssocID="{E600B3D9-D15D-480F-A3F1-B6E9BA8FA239}" presName="connectorText" presStyleLbl="sibTrans2D1" presStyleIdx="2" presStyleCnt="10"/>
      <dgm:spPr/>
    </dgm:pt>
    <dgm:pt modelId="{C224CC0E-3836-4F2A-804D-5E98EB69B095}" type="pres">
      <dgm:prSet presAssocID="{F05BCAEB-0761-4DED-902D-487F508D76F8}" presName="node" presStyleLbl="node1" presStyleIdx="3" presStyleCnt="11" custScaleX="221247">
        <dgm:presLayoutVars>
          <dgm:bulletEnabled val="1"/>
        </dgm:presLayoutVars>
      </dgm:prSet>
      <dgm:spPr/>
    </dgm:pt>
    <dgm:pt modelId="{284AA184-B586-41CF-A6B9-886FEE783B36}" type="pres">
      <dgm:prSet presAssocID="{0F76A079-32F9-4C57-BEF6-B446A39A79C1}" presName="sibTrans" presStyleLbl="sibTrans2D1" presStyleIdx="3" presStyleCnt="10"/>
      <dgm:spPr/>
    </dgm:pt>
    <dgm:pt modelId="{E3ACB145-25B2-4C03-8818-BDF62B4C70AC}" type="pres">
      <dgm:prSet presAssocID="{0F76A079-32F9-4C57-BEF6-B446A39A79C1}" presName="connectorText" presStyleLbl="sibTrans2D1" presStyleIdx="3" presStyleCnt="10"/>
      <dgm:spPr/>
    </dgm:pt>
    <dgm:pt modelId="{734B9983-512B-43AD-9302-62AD66F3D528}" type="pres">
      <dgm:prSet presAssocID="{DD456618-D7D6-443F-B473-90786ED833C7}" presName="node" presStyleLbl="node1" presStyleIdx="4" presStyleCnt="11" custScaleX="337769">
        <dgm:presLayoutVars>
          <dgm:bulletEnabled val="1"/>
        </dgm:presLayoutVars>
      </dgm:prSet>
      <dgm:spPr/>
    </dgm:pt>
    <dgm:pt modelId="{9EFBB04A-31B3-4BE3-BC9C-94926B244F21}" type="pres">
      <dgm:prSet presAssocID="{0FEA5526-E071-40C8-8B72-CF668E45BD63}" presName="sibTrans" presStyleLbl="sibTrans2D1" presStyleIdx="4" presStyleCnt="10"/>
      <dgm:spPr/>
    </dgm:pt>
    <dgm:pt modelId="{2D0A5BB1-E01D-4D3B-BE2D-27E295C55397}" type="pres">
      <dgm:prSet presAssocID="{0FEA5526-E071-40C8-8B72-CF668E45BD63}" presName="connectorText" presStyleLbl="sibTrans2D1" presStyleIdx="4" presStyleCnt="10"/>
      <dgm:spPr/>
    </dgm:pt>
    <dgm:pt modelId="{EF26E110-098A-4A73-9145-116980741493}" type="pres">
      <dgm:prSet presAssocID="{BD94DE05-90EE-4710-A4C6-DEAE068F7128}" presName="node" presStyleLbl="node1" presStyleIdx="5" presStyleCnt="11" custScaleX="458733">
        <dgm:presLayoutVars>
          <dgm:bulletEnabled val="1"/>
        </dgm:presLayoutVars>
      </dgm:prSet>
      <dgm:spPr/>
    </dgm:pt>
    <dgm:pt modelId="{45965AD8-D956-4A63-9AB3-6464A024A5FE}" type="pres">
      <dgm:prSet presAssocID="{C8B00774-29A2-45F2-BD26-FC688EFD19DB}" presName="sibTrans" presStyleLbl="sibTrans2D1" presStyleIdx="5" presStyleCnt="10"/>
      <dgm:spPr/>
    </dgm:pt>
    <dgm:pt modelId="{5EDBFF0E-ED90-4BA3-9070-D77A8EC837F8}" type="pres">
      <dgm:prSet presAssocID="{C8B00774-29A2-45F2-BD26-FC688EFD19DB}" presName="connectorText" presStyleLbl="sibTrans2D1" presStyleIdx="5" presStyleCnt="10"/>
      <dgm:spPr/>
    </dgm:pt>
    <dgm:pt modelId="{FB665D95-46CF-4C32-A7B2-914D9F4E7D84}" type="pres">
      <dgm:prSet presAssocID="{739848CF-5AF5-4E20-A105-9801B3ED616A}" presName="node" presStyleLbl="node1" presStyleIdx="6" presStyleCnt="11" custScaleX="459951">
        <dgm:presLayoutVars>
          <dgm:bulletEnabled val="1"/>
        </dgm:presLayoutVars>
      </dgm:prSet>
      <dgm:spPr/>
    </dgm:pt>
    <dgm:pt modelId="{4572B66D-72CD-45D3-95D8-079F7E370DBA}" type="pres">
      <dgm:prSet presAssocID="{6F70F845-F606-4F17-B771-28C64E4FC40C}" presName="sibTrans" presStyleLbl="sibTrans2D1" presStyleIdx="6" presStyleCnt="10"/>
      <dgm:spPr/>
    </dgm:pt>
    <dgm:pt modelId="{EF9B0EEA-0A68-46FF-A0B6-80520FD6970A}" type="pres">
      <dgm:prSet presAssocID="{6F70F845-F606-4F17-B771-28C64E4FC40C}" presName="connectorText" presStyleLbl="sibTrans2D1" presStyleIdx="6" presStyleCnt="10"/>
      <dgm:spPr/>
    </dgm:pt>
    <dgm:pt modelId="{3311712D-6359-482C-ADE6-C83B57EF54E4}" type="pres">
      <dgm:prSet presAssocID="{87288333-E34E-445F-A44B-090EB40590B7}" presName="node" presStyleLbl="node1" presStyleIdx="7" presStyleCnt="11" custScaleX="213165">
        <dgm:presLayoutVars>
          <dgm:bulletEnabled val="1"/>
        </dgm:presLayoutVars>
      </dgm:prSet>
      <dgm:spPr/>
    </dgm:pt>
    <dgm:pt modelId="{4D94A1DC-1BD6-4BC8-9D20-CFDC129C84E4}" type="pres">
      <dgm:prSet presAssocID="{B40303D0-9475-4D3D-B8BE-94ADB3F247AE}" presName="sibTrans" presStyleLbl="sibTrans2D1" presStyleIdx="7" presStyleCnt="10"/>
      <dgm:spPr/>
    </dgm:pt>
    <dgm:pt modelId="{F5FA42FE-607B-4BB8-AB10-B72DB41DDCAE}" type="pres">
      <dgm:prSet presAssocID="{B40303D0-9475-4D3D-B8BE-94ADB3F247AE}" presName="connectorText" presStyleLbl="sibTrans2D1" presStyleIdx="7" presStyleCnt="10"/>
      <dgm:spPr/>
    </dgm:pt>
    <dgm:pt modelId="{21583F0E-4523-49D6-9A72-D9B6B1123CAB}" type="pres">
      <dgm:prSet presAssocID="{0EE09595-3DDE-4A53-8D2F-EF59B34A7468}" presName="node" presStyleLbl="node1" presStyleIdx="8" presStyleCnt="11" custScaleX="215989">
        <dgm:presLayoutVars>
          <dgm:bulletEnabled val="1"/>
        </dgm:presLayoutVars>
      </dgm:prSet>
      <dgm:spPr/>
    </dgm:pt>
    <dgm:pt modelId="{F7694204-99A2-4870-BACD-8AFC912242B1}" type="pres">
      <dgm:prSet presAssocID="{C0930F64-7B5D-4567-AAEE-CAB1996E1D66}" presName="sibTrans" presStyleLbl="sibTrans2D1" presStyleIdx="8" presStyleCnt="10"/>
      <dgm:spPr/>
    </dgm:pt>
    <dgm:pt modelId="{EE30DA3B-246C-408F-82BF-69190292F3EB}" type="pres">
      <dgm:prSet presAssocID="{C0930F64-7B5D-4567-AAEE-CAB1996E1D66}" presName="connectorText" presStyleLbl="sibTrans2D1" presStyleIdx="8" presStyleCnt="10"/>
      <dgm:spPr/>
    </dgm:pt>
    <dgm:pt modelId="{8FAB5984-A20C-4631-9E12-D9496EF23991}" type="pres">
      <dgm:prSet presAssocID="{3A74CBD6-0FA4-4DA6-AA8B-D825B2A086D4}" presName="node" presStyleLbl="node1" presStyleIdx="9" presStyleCnt="11" custScaleX="235862">
        <dgm:presLayoutVars>
          <dgm:bulletEnabled val="1"/>
        </dgm:presLayoutVars>
      </dgm:prSet>
      <dgm:spPr/>
    </dgm:pt>
    <dgm:pt modelId="{BA9F719F-270A-4037-ADFB-F7527EBB96AF}" type="pres">
      <dgm:prSet presAssocID="{52A554C6-0D84-46E5-848A-396B3AC6BE58}" presName="sibTrans" presStyleLbl="sibTrans2D1" presStyleIdx="9" presStyleCnt="10"/>
      <dgm:spPr/>
    </dgm:pt>
    <dgm:pt modelId="{67BFA034-5420-48E9-802D-31C9867436CD}" type="pres">
      <dgm:prSet presAssocID="{52A554C6-0D84-46E5-848A-396B3AC6BE58}" presName="connectorText" presStyleLbl="sibTrans2D1" presStyleIdx="9" presStyleCnt="10"/>
      <dgm:spPr/>
    </dgm:pt>
    <dgm:pt modelId="{AC7A220C-8082-4F67-AD38-B77539076897}" type="pres">
      <dgm:prSet presAssocID="{531B1057-A70C-4FED-BD32-E0B86DEC162A}" presName="node" presStyleLbl="node1" presStyleIdx="10" presStyleCnt="11" custScaleX="173638">
        <dgm:presLayoutVars>
          <dgm:bulletEnabled val="1"/>
        </dgm:presLayoutVars>
      </dgm:prSet>
      <dgm:spPr/>
    </dgm:pt>
  </dgm:ptLst>
  <dgm:cxnLst>
    <dgm:cxn modelId="{6932F600-5C13-4F72-B1CD-BB07195215B4}" type="presOf" srcId="{F2964303-CE98-476A-BC4F-0AFD7123DA5F}" destId="{7133684A-5310-460B-8E47-B90D2DA5E909}" srcOrd="1" destOrd="0" presId="urn:microsoft.com/office/officeart/2005/8/layout/process2"/>
    <dgm:cxn modelId="{62E93A07-964D-422A-9E89-C6884CD0072D}" type="presOf" srcId="{C0930F64-7B5D-4567-AAEE-CAB1996E1D66}" destId="{EE30DA3B-246C-408F-82BF-69190292F3EB}" srcOrd="1" destOrd="0" presId="urn:microsoft.com/office/officeart/2005/8/layout/process2"/>
    <dgm:cxn modelId="{2B750E0A-217E-4A62-B559-44150F036D7E}" type="presOf" srcId="{E600B3D9-D15D-480F-A3F1-B6E9BA8FA239}" destId="{76640F7E-C687-4E59-BB93-3B0C33452463}" srcOrd="1" destOrd="0" presId="urn:microsoft.com/office/officeart/2005/8/layout/process2"/>
    <dgm:cxn modelId="{A2E3DF0C-B94C-45A2-B769-FA287D94CEE0}" type="presOf" srcId="{BD94DE05-90EE-4710-A4C6-DEAE068F7128}" destId="{EF26E110-098A-4A73-9145-116980741493}" srcOrd="0" destOrd="0" presId="urn:microsoft.com/office/officeart/2005/8/layout/process2"/>
    <dgm:cxn modelId="{C9A17110-B8D4-45D8-A3CE-0F6C30CDFA9C}" type="presOf" srcId="{6F70F845-F606-4F17-B771-28C64E4FC40C}" destId="{EF9B0EEA-0A68-46FF-A0B6-80520FD6970A}" srcOrd="1" destOrd="0" presId="urn:microsoft.com/office/officeart/2005/8/layout/process2"/>
    <dgm:cxn modelId="{D8DE7915-CE55-4180-A70C-A4651C0B6377}" srcId="{B79C3EC2-A496-47DF-8457-4258C9F5BD7E}" destId="{3A74CBD6-0FA4-4DA6-AA8B-D825B2A086D4}" srcOrd="9" destOrd="0" parTransId="{1F39CD9C-BEAF-44D6-95CE-F9251BD0EF9C}" sibTransId="{52A554C6-0D84-46E5-848A-396B3AC6BE58}"/>
    <dgm:cxn modelId="{BC52A917-F32C-44C8-BEF2-A15F43D940EA}" type="presOf" srcId="{F05BCAEB-0761-4DED-902D-487F508D76F8}" destId="{C224CC0E-3836-4F2A-804D-5E98EB69B095}" srcOrd="0" destOrd="0" presId="urn:microsoft.com/office/officeart/2005/8/layout/process2"/>
    <dgm:cxn modelId="{0CF9E91C-9BF9-4A67-B5D9-38D18645B09A}" type="presOf" srcId="{3A74CBD6-0FA4-4DA6-AA8B-D825B2A086D4}" destId="{8FAB5984-A20C-4631-9E12-D9496EF23991}" srcOrd="0" destOrd="0" presId="urn:microsoft.com/office/officeart/2005/8/layout/process2"/>
    <dgm:cxn modelId="{B5B3D41E-FBEA-4177-852C-9BC3A88B2732}" type="presOf" srcId="{B40303D0-9475-4D3D-B8BE-94ADB3F247AE}" destId="{F5FA42FE-607B-4BB8-AB10-B72DB41DDCAE}" srcOrd="1" destOrd="0" presId="urn:microsoft.com/office/officeart/2005/8/layout/process2"/>
    <dgm:cxn modelId="{7EFAF92F-EDDB-4828-8AFD-93F27F460522}" type="presOf" srcId="{0FEA5526-E071-40C8-8B72-CF668E45BD63}" destId="{9EFBB04A-31B3-4BE3-BC9C-94926B244F21}" srcOrd="0" destOrd="0" presId="urn:microsoft.com/office/officeart/2005/8/layout/process2"/>
    <dgm:cxn modelId="{C3C87A38-01AE-43D6-B16C-8D028102B5EF}" type="presOf" srcId="{DD456618-D7D6-443F-B473-90786ED833C7}" destId="{734B9983-512B-43AD-9302-62AD66F3D528}" srcOrd="0" destOrd="0" presId="urn:microsoft.com/office/officeart/2005/8/layout/process2"/>
    <dgm:cxn modelId="{F0F89C3A-A173-4DF2-8905-AEF51AB68AC3}" type="presOf" srcId="{0FEA5526-E071-40C8-8B72-CF668E45BD63}" destId="{2D0A5BB1-E01D-4D3B-BE2D-27E295C55397}" srcOrd="1" destOrd="0" presId="urn:microsoft.com/office/officeart/2005/8/layout/process2"/>
    <dgm:cxn modelId="{73111E3E-A4DF-4248-90D6-958B58A79393}" srcId="{B79C3EC2-A496-47DF-8457-4258C9F5BD7E}" destId="{87288333-E34E-445F-A44B-090EB40590B7}" srcOrd="7" destOrd="0" parTransId="{FAF4E78C-74A1-4C14-9299-491A514DFF32}" sibTransId="{B40303D0-9475-4D3D-B8BE-94ADB3F247AE}"/>
    <dgm:cxn modelId="{01338C3E-7859-4DCB-ADF8-FA0AAFDC2E85}" srcId="{B79C3EC2-A496-47DF-8457-4258C9F5BD7E}" destId="{DD456618-D7D6-443F-B473-90786ED833C7}" srcOrd="4" destOrd="0" parTransId="{17B25A4A-4939-4675-A1D6-964DB50EAC91}" sibTransId="{0FEA5526-E071-40C8-8B72-CF668E45BD63}"/>
    <dgm:cxn modelId="{7B6A745E-9513-4FF3-AE87-E84337FDA298}" type="presOf" srcId="{52A554C6-0D84-46E5-848A-396B3AC6BE58}" destId="{67BFA034-5420-48E9-802D-31C9867436CD}" srcOrd="1" destOrd="0" presId="urn:microsoft.com/office/officeart/2005/8/layout/process2"/>
    <dgm:cxn modelId="{68384861-16CA-4522-AECF-818E787CC902}" type="presOf" srcId="{E600B3D9-D15D-480F-A3F1-B6E9BA8FA239}" destId="{A3298518-0369-44DF-AC91-4D49AD4C0D45}" srcOrd="0" destOrd="0" presId="urn:microsoft.com/office/officeart/2005/8/layout/process2"/>
    <dgm:cxn modelId="{A21D4E41-31C5-4A8F-8A90-1F720F1EC369}" type="presOf" srcId="{B40303D0-9475-4D3D-B8BE-94ADB3F247AE}" destId="{4D94A1DC-1BD6-4BC8-9D20-CFDC129C84E4}" srcOrd="0" destOrd="0" presId="urn:microsoft.com/office/officeart/2005/8/layout/process2"/>
    <dgm:cxn modelId="{CD11164F-A6A5-494A-AA40-61F27564580C}" type="presOf" srcId="{B79C3EC2-A496-47DF-8457-4258C9F5BD7E}" destId="{DDCC78B8-7EC5-4654-BF46-84CDDB8474DF}" srcOrd="0" destOrd="0" presId="urn:microsoft.com/office/officeart/2005/8/layout/process2"/>
    <dgm:cxn modelId="{F1582472-7E05-49D7-8D2B-5E8D7E159FAC}" type="presOf" srcId="{87288333-E34E-445F-A44B-090EB40590B7}" destId="{3311712D-6359-482C-ADE6-C83B57EF54E4}" srcOrd="0" destOrd="0" presId="urn:microsoft.com/office/officeart/2005/8/layout/process2"/>
    <dgm:cxn modelId="{3694C952-694A-4095-ACBD-8621EC61CC53}" type="presOf" srcId="{739848CF-5AF5-4E20-A105-9801B3ED616A}" destId="{FB665D95-46CF-4C32-A7B2-914D9F4E7D84}" srcOrd="0" destOrd="0" presId="urn:microsoft.com/office/officeart/2005/8/layout/process2"/>
    <dgm:cxn modelId="{9FCFDB54-AF60-48E6-9ECE-856C5CE8F75A}" srcId="{B79C3EC2-A496-47DF-8457-4258C9F5BD7E}" destId="{531B1057-A70C-4FED-BD32-E0B86DEC162A}" srcOrd="10" destOrd="0" parTransId="{CBB1F5A6-E4B0-4BD3-AF18-A31BDE28780D}" sibTransId="{7049BEDB-2FB5-4DD2-8C8C-4BB244C9CF89}"/>
    <dgm:cxn modelId="{BAFF117F-F1A8-49F6-A653-F5CBF03ACDED}" srcId="{B79C3EC2-A496-47DF-8457-4258C9F5BD7E}" destId="{0EE09595-3DDE-4A53-8D2F-EF59B34A7468}" srcOrd="8" destOrd="0" parTransId="{6F7ABE0D-28C8-4351-B468-A8FAB65C7AD5}" sibTransId="{C0930F64-7B5D-4567-AAEE-CAB1996E1D66}"/>
    <dgm:cxn modelId="{505B4484-9B2D-4135-B040-8569A36FA244}" srcId="{B79C3EC2-A496-47DF-8457-4258C9F5BD7E}" destId="{F05BCAEB-0761-4DED-902D-487F508D76F8}" srcOrd="3" destOrd="0" parTransId="{F92EB433-BAF0-4F49-B4D1-1BDA25EDA8DB}" sibTransId="{0F76A079-32F9-4C57-BEF6-B446A39A79C1}"/>
    <dgm:cxn modelId="{FBB84587-F085-4E1F-B048-9FC18E36BAEE}" type="presOf" srcId="{76F57715-7B8F-493D-BF77-1C634A5FDBA0}" destId="{11BC8D5B-4B06-4D7F-BC04-6E2C47A19C19}" srcOrd="0" destOrd="0" presId="urn:microsoft.com/office/officeart/2005/8/layout/process2"/>
    <dgm:cxn modelId="{3388538B-512B-4421-8CD8-55D8123E6CBA}" type="presOf" srcId="{A7E04CF7-719E-4E19-B046-BEA4E5FE67C5}" destId="{E1E2D21A-738D-4642-9EB6-8A33C5E0A243}" srcOrd="0" destOrd="0" presId="urn:microsoft.com/office/officeart/2005/8/layout/process2"/>
    <dgm:cxn modelId="{DC7D7092-927E-4C2A-8695-AB3B694C7938}" type="presOf" srcId="{52A554C6-0D84-46E5-848A-396B3AC6BE58}" destId="{BA9F719F-270A-4037-ADFB-F7527EBB96AF}" srcOrd="0" destOrd="0" presId="urn:microsoft.com/office/officeart/2005/8/layout/process2"/>
    <dgm:cxn modelId="{6AFD3195-D9E6-47EF-B3D7-326B95DF5C2F}" type="presOf" srcId="{0F76A079-32F9-4C57-BEF6-B446A39A79C1}" destId="{284AA184-B586-41CF-A6B9-886FEE783B36}" srcOrd="0" destOrd="0" presId="urn:microsoft.com/office/officeart/2005/8/layout/process2"/>
    <dgm:cxn modelId="{EAA8A697-6F1E-45EE-816B-255F8D17BE5D}" type="presOf" srcId="{6F70F845-F606-4F17-B771-28C64E4FC40C}" destId="{4572B66D-72CD-45D3-95D8-079F7E370DBA}" srcOrd="0" destOrd="0" presId="urn:microsoft.com/office/officeart/2005/8/layout/process2"/>
    <dgm:cxn modelId="{5E30E6B2-FD27-46A2-A947-DDDCBD751C06}" type="presOf" srcId="{F2964303-CE98-476A-BC4F-0AFD7123DA5F}" destId="{94F129BE-4543-4D05-A930-D131CC52C6AC}" srcOrd="0" destOrd="0" presId="urn:microsoft.com/office/officeart/2005/8/layout/process2"/>
    <dgm:cxn modelId="{1FCB61B8-E697-412E-9FD1-E397A666FA9C}" type="presOf" srcId="{0EE09595-3DDE-4A53-8D2F-EF59B34A7468}" destId="{21583F0E-4523-49D6-9A72-D9B6B1123CAB}" srcOrd="0" destOrd="0" presId="urn:microsoft.com/office/officeart/2005/8/layout/process2"/>
    <dgm:cxn modelId="{2368A4BC-B6F1-4ABE-A4F3-019F8EA968EB}" type="presOf" srcId="{C8B00774-29A2-45F2-BD26-FC688EFD19DB}" destId="{45965AD8-D956-4A63-9AB3-6464A024A5FE}" srcOrd="0" destOrd="0" presId="urn:microsoft.com/office/officeart/2005/8/layout/process2"/>
    <dgm:cxn modelId="{1BE476BD-EBEE-4F1E-BC9D-7FF27B74F14E}" srcId="{B79C3EC2-A496-47DF-8457-4258C9F5BD7E}" destId="{76F57715-7B8F-493D-BF77-1C634A5FDBA0}" srcOrd="1" destOrd="0" parTransId="{ED6279C0-9B8E-44FA-AF6F-12800E1C6703}" sibTransId="{15CC0751-AF82-450A-881D-458B906EF2EE}"/>
    <dgm:cxn modelId="{D53E05BF-1E73-418D-BD6B-4ED530FE1C1C}" srcId="{B79C3EC2-A496-47DF-8457-4258C9F5BD7E}" destId="{A7E04CF7-719E-4E19-B046-BEA4E5FE67C5}" srcOrd="0" destOrd="0" parTransId="{CF670A7A-7D84-4331-B2F0-604C79E64992}" sibTransId="{F2964303-CE98-476A-BC4F-0AFD7123DA5F}"/>
    <dgm:cxn modelId="{1BFB87BF-95DF-421D-93F8-8EF20219EF9B}" type="presOf" srcId="{531B1057-A70C-4FED-BD32-E0B86DEC162A}" destId="{AC7A220C-8082-4F67-AD38-B77539076897}" srcOrd="0" destOrd="0" presId="urn:microsoft.com/office/officeart/2005/8/layout/process2"/>
    <dgm:cxn modelId="{F82317CD-23F5-44EC-9BCA-DE318587D9A4}" type="presOf" srcId="{15CC0751-AF82-450A-881D-458B906EF2EE}" destId="{4350B47B-7253-4CC8-BFAA-56F2D8601141}" srcOrd="1" destOrd="0" presId="urn:microsoft.com/office/officeart/2005/8/layout/process2"/>
    <dgm:cxn modelId="{1E19CCCD-381E-4C78-9F3B-CF1BA9AF87C9}" type="presOf" srcId="{C0930F64-7B5D-4567-AAEE-CAB1996E1D66}" destId="{F7694204-99A2-4870-BACD-8AFC912242B1}" srcOrd="0" destOrd="0" presId="urn:microsoft.com/office/officeart/2005/8/layout/process2"/>
    <dgm:cxn modelId="{234C7ACE-0BFD-472D-97CB-BA8C5E87AD83}" srcId="{B79C3EC2-A496-47DF-8457-4258C9F5BD7E}" destId="{CE8CA9B9-FB3C-403D-BA22-848CCD04CC76}" srcOrd="2" destOrd="0" parTransId="{8C2A885E-4360-4201-8EEE-E61080B6AD50}" sibTransId="{E600B3D9-D15D-480F-A3F1-B6E9BA8FA239}"/>
    <dgm:cxn modelId="{114685CE-3CC3-4AEC-871A-C743A7D1A3F0}" type="presOf" srcId="{0F76A079-32F9-4C57-BEF6-B446A39A79C1}" destId="{E3ACB145-25B2-4C03-8818-BDF62B4C70AC}" srcOrd="1" destOrd="0" presId="urn:microsoft.com/office/officeart/2005/8/layout/process2"/>
    <dgm:cxn modelId="{BFC4C9D0-2AF5-43A8-96E4-7122599EAF4E}" srcId="{B79C3EC2-A496-47DF-8457-4258C9F5BD7E}" destId="{BD94DE05-90EE-4710-A4C6-DEAE068F7128}" srcOrd="5" destOrd="0" parTransId="{5FC880E4-C4C4-492B-BDBE-EF56B9A80C57}" sibTransId="{C8B00774-29A2-45F2-BD26-FC688EFD19DB}"/>
    <dgm:cxn modelId="{3A7681DA-97F6-4D00-B2A0-8BDB621AEC63}" type="presOf" srcId="{C8B00774-29A2-45F2-BD26-FC688EFD19DB}" destId="{5EDBFF0E-ED90-4BA3-9070-D77A8EC837F8}" srcOrd="1" destOrd="0" presId="urn:microsoft.com/office/officeart/2005/8/layout/process2"/>
    <dgm:cxn modelId="{E823A2E9-E0AF-4752-9A77-4B3E592A525B}" srcId="{B79C3EC2-A496-47DF-8457-4258C9F5BD7E}" destId="{739848CF-5AF5-4E20-A105-9801B3ED616A}" srcOrd="6" destOrd="0" parTransId="{FE28CEB6-D819-4410-8854-FCCEC0860A6E}" sibTransId="{6F70F845-F606-4F17-B771-28C64E4FC40C}"/>
    <dgm:cxn modelId="{D1DF47EC-F472-4F6F-8664-7DA425106B14}" type="presOf" srcId="{CE8CA9B9-FB3C-403D-BA22-848CCD04CC76}" destId="{121BEE77-B6E1-44DE-BDB2-A4D37387E392}" srcOrd="0" destOrd="0" presId="urn:microsoft.com/office/officeart/2005/8/layout/process2"/>
    <dgm:cxn modelId="{0D0AF1F9-A0C6-4727-B8CA-791A6C6CC33E}" type="presOf" srcId="{15CC0751-AF82-450A-881D-458B906EF2EE}" destId="{AE630412-01FB-4881-B815-703038898902}" srcOrd="0" destOrd="0" presId="urn:microsoft.com/office/officeart/2005/8/layout/process2"/>
    <dgm:cxn modelId="{BD2AD24E-1CBD-4947-8B5E-35565962C2CE}" type="presParOf" srcId="{DDCC78B8-7EC5-4654-BF46-84CDDB8474DF}" destId="{E1E2D21A-738D-4642-9EB6-8A33C5E0A243}" srcOrd="0" destOrd="0" presId="urn:microsoft.com/office/officeart/2005/8/layout/process2"/>
    <dgm:cxn modelId="{887FC821-1B2D-459F-8522-50EA92869968}" type="presParOf" srcId="{DDCC78B8-7EC5-4654-BF46-84CDDB8474DF}" destId="{94F129BE-4543-4D05-A930-D131CC52C6AC}" srcOrd="1" destOrd="0" presId="urn:microsoft.com/office/officeart/2005/8/layout/process2"/>
    <dgm:cxn modelId="{84E57F93-0054-4F97-A214-7C3B6176EF5D}" type="presParOf" srcId="{94F129BE-4543-4D05-A930-D131CC52C6AC}" destId="{7133684A-5310-460B-8E47-B90D2DA5E909}" srcOrd="0" destOrd="0" presId="urn:microsoft.com/office/officeart/2005/8/layout/process2"/>
    <dgm:cxn modelId="{E41564A0-5A0C-408D-8C11-35FC50414A08}" type="presParOf" srcId="{DDCC78B8-7EC5-4654-BF46-84CDDB8474DF}" destId="{11BC8D5B-4B06-4D7F-BC04-6E2C47A19C19}" srcOrd="2" destOrd="0" presId="urn:microsoft.com/office/officeart/2005/8/layout/process2"/>
    <dgm:cxn modelId="{32C39A18-8069-458A-A662-8CB96472A150}" type="presParOf" srcId="{DDCC78B8-7EC5-4654-BF46-84CDDB8474DF}" destId="{AE630412-01FB-4881-B815-703038898902}" srcOrd="3" destOrd="0" presId="urn:microsoft.com/office/officeart/2005/8/layout/process2"/>
    <dgm:cxn modelId="{8209ECB1-CD71-435B-8C17-7EF50585FAC4}" type="presParOf" srcId="{AE630412-01FB-4881-B815-703038898902}" destId="{4350B47B-7253-4CC8-BFAA-56F2D8601141}" srcOrd="0" destOrd="0" presId="urn:microsoft.com/office/officeart/2005/8/layout/process2"/>
    <dgm:cxn modelId="{03E0730C-9346-4F78-8C68-36272412D55A}" type="presParOf" srcId="{DDCC78B8-7EC5-4654-BF46-84CDDB8474DF}" destId="{121BEE77-B6E1-44DE-BDB2-A4D37387E392}" srcOrd="4" destOrd="0" presId="urn:microsoft.com/office/officeart/2005/8/layout/process2"/>
    <dgm:cxn modelId="{A0AC5ACE-E22C-4841-A270-BDFA37A97A9F}" type="presParOf" srcId="{DDCC78B8-7EC5-4654-BF46-84CDDB8474DF}" destId="{A3298518-0369-44DF-AC91-4D49AD4C0D45}" srcOrd="5" destOrd="0" presId="urn:microsoft.com/office/officeart/2005/8/layout/process2"/>
    <dgm:cxn modelId="{B6CFBA8E-6F7E-4EAA-B72E-3C95B79C52DD}" type="presParOf" srcId="{A3298518-0369-44DF-AC91-4D49AD4C0D45}" destId="{76640F7E-C687-4E59-BB93-3B0C33452463}" srcOrd="0" destOrd="0" presId="urn:microsoft.com/office/officeart/2005/8/layout/process2"/>
    <dgm:cxn modelId="{9E87D8B9-4D73-4D43-9CA6-7CCE903EA9A7}" type="presParOf" srcId="{DDCC78B8-7EC5-4654-BF46-84CDDB8474DF}" destId="{C224CC0E-3836-4F2A-804D-5E98EB69B095}" srcOrd="6" destOrd="0" presId="urn:microsoft.com/office/officeart/2005/8/layout/process2"/>
    <dgm:cxn modelId="{654B6A2A-ED58-4AA7-894E-9F1557FEA62C}" type="presParOf" srcId="{DDCC78B8-7EC5-4654-BF46-84CDDB8474DF}" destId="{284AA184-B586-41CF-A6B9-886FEE783B36}" srcOrd="7" destOrd="0" presId="urn:microsoft.com/office/officeart/2005/8/layout/process2"/>
    <dgm:cxn modelId="{176D90C3-2E83-4C97-BDF9-0F151AFB8863}" type="presParOf" srcId="{284AA184-B586-41CF-A6B9-886FEE783B36}" destId="{E3ACB145-25B2-4C03-8818-BDF62B4C70AC}" srcOrd="0" destOrd="0" presId="urn:microsoft.com/office/officeart/2005/8/layout/process2"/>
    <dgm:cxn modelId="{053C9808-9987-4B5F-8248-47C1975A4DC8}" type="presParOf" srcId="{DDCC78B8-7EC5-4654-BF46-84CDDB8474DF}" destId="{734B9983-512B-43AD-9302-62AD66F3D528}" srcOrd="8" destOrd="0" presId="urn:microsoft.com/office/officeart/2005/8/layout/process2"/>
    <dgm:cxn modelId="{CD6F9DD7-ECDF-4243-8AFE-A1F52C46751E}" type="presParOf" srcId="{DDCC78B8-7EC5-4654-BF46-84CDDB8474DF}" destId="{9EFBB04A-31B3-4BE3-BC9C-94926B244F21}" srcOrd="9" destOrd="0" presId="urn:microsoft.com/office/officeart/2005/8/layout/process2"/>
    <dgm:cxn modelId="{5D3F8DA8-F628-4724-8663-8318D89E47F0}" type="presParOf" srcId="{9EFBB04A-31B3-4BE3-BC9C-94926B244F21}" destId="{2D0A5BB1-E01D-4D3B-BE2D-27E295C55397}" srcOrd="0" destOrd="0" presId="urn:microsoft.com/office/officeart/2005/8/layout/process2"/>
    <dgm:cxn modelId="{06FA369B-EFC3-4A51-AB42-980F31C9CF5E}" type="presParOf" srcId="{DDCC78B8-7EC5-4654-BF46-84CDDB8474DF}" destId="{EF26E110-098A-4A73-9145-116980741493}" srcOrd="10" destOrd="0" presId="urn:microsoft.com/office/officeart/2005/8/layout/process2"/>
    <dgm:cxn modelId="{877B4ABD-B940-47D7-BEE9-D0F167E36B56}" type="presParOf" srcId="{DDCC78B8-7EC5-4654-BF46-84CDDB8474DF}" destId="{45965AD8-D956-4A63-9AB3-6464A024A5FE}" srcOrd="11" destOrd="0" presId="urn:microsoft.com/office/officeart/2005/8/layout/process2"/>
    <dgm:cxn modelId="{F9CF0192-D003-4E81-AAC5-7D9920B26DFB}" type="presParOf" srcId="{45965AD8-D956-4A63-9AB3-6464A024A5FE}" destId="{5EDBFF0E-ED90-4BA3-9070-D77A8EC837F8}" srcOrd="0" destOrd="0" presId="urn:microsoft.com/office/officeart/2005/8/layout/process2"/>
    <dgm:cxn modelId="{23E41933-D02F-4A89-A7D4-C45E09D1EF01}" type="presParOf" srcId="{DDCC78B8-7EC5-4654-BF46-84CDDB8474DF}" destId="{FB665D95-46CF-4C32-A7B2-914D9F4E7D84}" srcOrd="12" destOrd="0" presId="urn:microsoft.com/office/officeart/2005/8/layout/process2"/>
    <dgm:cxn modelId="{787CA479-545E-4469-ABBE-9026A74DF48A}" type="presParOf" srcId="{DDCC78B8-7EC5-4654-BF46-84CDDB8474DF}" destId="{4572B66D-72CD-45D3-95D8-079F7E370DBA}" srcOrd="13" destOrd="0" presId="urn:microsoft.com/office/officeart/2005/8/layout/process2"/>
    <dgm:cxn modelId="{86C3D842-4CEA-471E-85C1-3A567484B7C1}" type="presParOf" srcId="{4572B66D-72CD-45D3-95D8-079F7E370DBA}" destId="{EF9B0EEA-0A68-46FF-A0B6-80520FD6970A}" srcOrd="0" destOrd="0" presId="urn:microsoft.com/office/officeart/2005/8/layout/process2"/>
    <dgm:cxn modelId="{EB80A9BD-C1C2-40FE-9064-83387B5564E7}" type="presParOf" srcId="{DDCC78B8-7EC5-4654-BF46-84CDDB8474DF}" destId="{3311712D-6359-482C-ADE6-C83B57EF54E4}" srcOrd="14" destOrd="0" presId="urn:microsoft.com/office/officeart/2005/8/layout/process2"/>
    <dgm:cxn modelId="{1BB2532B-4B6A-42CF-A2AD-38D2278FC6E6}" type="presParOf" srcId="{DDCC78B8-7EC5-4654-BF46-84CDDB8474DF}" destId="{4D94A1DC-1BD6-4BC8-9D20-CFDC129C84E4}" srcOrd="15" destOrd="0" presId="urn:microsoft.com/office/officeart/2005/8/layout/process2"/>
    <dgm:cxn modelId="{8BA65F51-F09C-40F6-811C-52F404162810}" type="presParOf" srcId="{4D94A1DC-1BD6-4BC8-9D20-CFDC129C84E4}" destId="{F5FA42FE-607B-4BB8-AB10-B72DB41DDCAE}" srcOrd="0" destOrd="0" presId="urn:microsoft.com/office/officeart/2005/8/layout/process2"/>
    <dgm:cxn modelId="{27810AED-0703-4D19-98A6-595CEA04EA9D}" type="presParOf" srcId="{DDCC78B8-7EC5-4654-BF46-84CDDB8474DF}" destId="{21583F0E-4523-49D6-9A72-D9B6B1123CAB}" srcOrd="16" destOrd="0" presId="urn:microsoft.com/office/officeart/2005/8/layout/process2"/>
    <dgm:cxn modelId="{944158FB-B02D-4E46-BECF-F4A128AA45D3}" type="presParOf" srcId="{DDCC78B8-7EC5-4654-BF46-84CDDB8474DF}" destId="{F7694204-99A2-4870-BACD-8AFC912242B1}" srcOrd="17" destOrd="0" presId="urn:microsoft.com/office/officeart/2005/8/layout/process2"/>
    <dgm:cxn modelId="{13EED039-CBEE-4ABD-A901-7DEB578FE41B}" type="presParOf" srcId="{F7694204-99A2-4870-BACD-8AFC912242B1}" destId="{EE30DA3B-246C-408F-82BF-69190292F3EB}" srcOrd="0" destOrd="0" presId="urn:microsoft.com/office/officeart/2005/8/layout/process2"/>
    <dgm:cxn modelId="{82843072-DE68-49CE-85EC-2F6E66075A37}" type="presParOf" srcId="{DDCC78B8-7EC5-4654-BF46-84CDDB8474DF}" destId="{8FAB5984-A20C-4631-9E12-D9496EF23991}" srcOrd="18" destOrd="0" presId="urn:microsoft.com/office/officeart/2005/8/layout/process2"/>
    <dgm:cxn modelId="{A61204CD-C1EF-4ABE-B543-5561063FBE44}" type="presParOf" srcId="{DDCC78B8-7EC5-4654-BF46-84CDDB8474DF}" destId="{BA9F719F-270A-4037-ADFB-F7527EBB96AF}" srcOrd="19" destOrd="0" presId="urn:microsoft.com/office/officeart/2005/8/layout/process2"/>
    <dgm:cxn modelId="{3993A3EB-48F4-47F9-B752-5ACA3C1E1C45}" type="presParOf" srcId="{BA9F719F-270A-4037-ADFB-F7527EBB96AF}" destId="{67BFA034-5420-48E9-802D-31C9867436CD}" srcOrd="0" destOrd="0" presId="urn:microsoft.com/office/officeart/2005/8/layout/process2"/>
    <dgm:cxn modelId="{7C42CFD1-B0EF-4F2B-9537-FD961252CA3B}" type="presParOf" srcId="{DDCC78B8-7EC5-4654-BF46-84CDDB8474DF}" destId="{AC7A220C-8082-4F67-AD38-B77539076897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D21A-738D-4642-9EB6-8A33C5E0A243}">
      <dsp:nvSpPr>
        <dsp:cNvPr id="0" name=""/>
        <dsp:cNvSpPr/>
      </dsp:nvSpPr>
      <dsp:spPr>
        <a:xfrm>
          <a:off x="3788676" y="0"/>
          <a:ext cx="2938246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Introduction/Cover Slide/</a:t>
          </a:r>
          <a:r>
            <a:rPr lang="en-US" sz="1100" kern="1200" dirty="0">
              <a:solidFill>
                <a:srgbClr val="FFFF00"/>
              </a:solidFill>
            </a:rPr>
            <a:t>Cover Page</a:t>
          </a:r>
        </a:p>
      </dsp:txBody>
      <dsp:txXfrm>
        <a:off x="3798557" y="9881"/>
        <a:ext cx="2918484" cy="317599"/>
      </dsp:txXfrm>
    </dsp:sp>
    <dsp:sp modelId="{94F129BE-4543-4D05-A930-D131CC52C6AC}">
      <dsp:nvSpPr>
        <dsp:cNvPr id="0" name=""/>
        <dsp:cNvSpPr/>
      </dsp:nvSpPr>
      <dsp:spPr>
        <a:xfrm rot="5400000">
          <a:off x="5194544" y="345795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358446"/>
        <a:ext cx="91088" cy="88557"/>
      </dsp:txXfrm>
    </dsp:sp>
    <dsp:sp modelId="{11BC8D5B-4B06-4D7F-BC04-6E2C47A19C19}">
      <dsp:nvSpPr>
        <dsp:cNvPr id="0" name=""/>
        <dsp:cNvSpPr/>
      </dsp:nvSpPr>
      <dsp:spPr>
        <a:xfrm>
          <a:off x="3995364" y="506042"/>
          <a:ext cx="2524870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Agenda/</a:t>
          </a:r>
          <a:r>
            <a:rPr lang="en-US" sz="1100" kern="1200" dirty="0">
              <a:solidFill>
                <a:srgbClr val="FFFF00"/>
              </a:solidFill>
            </a:rPr>
            <a:t>Table of Contents</a:t>
          </a:r>
        </a:p>
      </dsp:txBody>
      <dsp:txXfrm>
        <a:off x="4005245" y="515923"/>
        <a:ext cx="2505108" cy="317599"/>
      </dsp:txXfrm>
    </dsp:sp>
    <dsp:sp modelId="{AE630412-01FB-4881-B815-703038898902}">
      <dsp:nvSpPr>
        <dsp:cNvPr id="0" name=""/>
        <dsp:cNvSpPr/>
      </dsp:nvSpPr>
      <dsp:spPr>
        <a:xfrm rot="5400000">
          <a:off x="5194544" y="851838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864489"/>
        <a:ext cx="91088" cy="88557"/>
      </dsp:txXfrm>
    </dsp:sp>
    <dsp:sp modelId="{121BEE77-B6E1-44DE-BDB2-A4D37387E392}">
      <dsp:nvSpPr>
        <dsp:cNvPr id="0" name=""/>
        <dsp:cNvSpPr/>
      </dsp:nvSpPr>
      <dsp:spPr>
        <a:xfrm>
          <a:off x="3794061" y="1012085"/>
          <a:ext cx="2927477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Business Issue (Background)</a:t>
          </a:r>
        </a:p>
      </dsp:txBody>
      <dsp:txXfrm>
        <a:off x="3803942" y="1021966"/>
        <a:ext cx="2907715" cy="317599"/>
      </dsp:txXfrm>
    </dsp:sp>
    <dsp:sp modelId="{A3298518-0369-44DF-AC91-4D49AD4C0D45}">
      <dsp:nvSpPr>
        <dsp:cNvPr id="0" name=""/>
        <dsp:cNvSpPr/>
      </dsp:nvSpPr>
      <dsp:spPr>
        <a:xfrm rot="5400000">
          <a:off x="5194544" y="1357881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1370532"/>
        <a:ext cx="91088" cy="88557"/>
      </dsp:txXfrm>
    </dsp:sp>
    <dsp:sp modelId="{C224CC0E-3836-4F2A-804D-5E98EB69B095}">
      <dsp:nvSpPr>
        <dsp:cNvPr id="0" name=""/>
        <dsp:cNvSpPr/>
      </dsp:nvSpPr>
      <dsp:spPr>
        <a:xfrm>
          <a:off x="3764993" y="1518128"/>
          <a:ext cx="2985612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Goals of Project</a:t>
          </a:r>
        </a:p>
      </dsp:txBody>
      <dsp:txXfrm>
        <a:off x="3774874" y="1528009"/>
        <a:ext cx="2965850" cy="317599"/>
      </dsp:txXfrm>
    </dsp:sp>
    <dsp:sp modelId="{284AA184-B586-41CF-A6B9-886FEE783B36}">
      <dsp:nvSpPr>
        <dsp:cNvPr id="0" name=""/>
        <dsp:cNvSpPr/>
      </dsp:nvSpPr>
      <dsp:spPr>
        <a:xfrm rot="5400000">
          <a:off x="5194544" y="1863924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1876575"/>
        <a:ext cx="91088" cy="88557"/>
      </dsp:txXfrm>
    </dsp:sp>
    <dsp:sp modelId="{734B9983-512B-43AD-9302-62AD66F3D528}">
      <dsp:nvSpPr>
        <dsp:cNvPr id="0" name=""/>
        <dsp:cNvSpPr/>
      </dsp:nvSpPr>
      <dsp:spPr>
        <a:xfrm>
          <a:off x="2978792" y="2024171"/>
          <a:ext cx="4558015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Details of Work Performed to Achieve Goals</a:t>
          </a:r>
        </a:p>
      </dsp:txBody>
      <dsp:txXfrm>
        <a:off x="2988673" y="2034052"/>
        <a:ext cx="4538253" cy="317599"/>
      </dsp:txXfrm>
    </dsp:sp>
    <dsp:sp modelId="{9EFBB04A-31B3-4BE3-BC9C-94926B244F21}">
      <dsp:nvSpPr>
        <dsp:cNvPr id="0" name=""/>
        <dsp:cNvSpPr/>
      </dsp:nvSpPr>
      <dsp:spPr>
        <a:xfrm rot="5400000">
          <a:off x="5194544" y="2369967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2382618"/>
        <a:ext cx="91088" cy="88557"/>
      </dsp:txXfrm>
    </dsp:sp>
    <dsp:sp modelId="{EF26E110-098A-4A73-9145-116980741493}">
      <dsp:nvSpPr>
        <dsp:cNvPr id="0" name=""/>
        <dsp:cNvSpPr/>
      </dsp:nvSpPr>
      <dsp:spPr>
        <a:xfrm>
          <a:off x="2162619" y="2530214"/>
          <a:ext cx="6190361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Analysis of Results versus Goals</a:t>
          </a:r>
        </a:p>
      </dsp:txBody>
      <dsp:txXfrm>
        <a:off x="2172500" y="2540095"/>
        <a:ext cx="6170599" cy="317599"/>
      </dsp:txXfrm>
    </dsp:sp>
    <dsp:sp modelId="{45965AD8-D956-4A63-9AB3-6464A024A5FE}">
      <dsp:nvSpPr>
        <dsp:cNvPr id="0" name=""/>
        <dsp:cNvSpPr/>
      </dsp:nvSpPr>
      <dsp:spPr>
        <a:xfrm rot="5400000">
          <a:off x="5194544" y="2876009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2888660"/>
        <a:ext cx="91088" cy="88557"/>
      </dsp:txXfrm>
    </dsp:sp>
    <dsp:sp modelId="{FB665D95-46CF-4C32-A7B2-914D9F4E7D84}">
      <dsp:nvSpPr>
        <dsp:cNvPr id="0" name=""/>
        <dsp:cNvSpPr/>
      </dsp:nvSpPr>
      <dsp:spPr>
        <a:xfrm>
          <a:off x="2154401" y="3036256"/>
          <a:ext cx="6206797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Recommendations/Observations/Lessons Learned</a:t>
          </a:r>
        </a:p>
      </dsp:txBody>
      <dsp:txXfrm>
        <a:off x="2164282" y="3046137"/>
        <a:ext cx="6187035" cy="317599"/>
      </dsp:txXfrm>
    </dsp:sp>
    <dsp:sp modelId="{4572B66D-72CD-45D3-95D8-079F7E370DBA}">
      <dsp:nvSpPr>
        <dsp:cNvPr id="0" name=""/>
        <dsp:cNvSpPr/>
      </dsp:nvSpPr>
      <dsp:spPr>
        <a:xfrm rot="5400000">
          <a:off x="5194544" y="3382052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3394703"/>
        <a:ext cx="91088" cy="88557"/>
      </dsp:txXfrm>
    </dsp:sp>
    <dsp:sp modelId="{3311712D-6359-482C-ADE6-C83B57EF54E4}">
      <dsp:nvSpPr>
        <dsp:cNvPr id="0" name=""/>
        <dsp:cNvSpPr/>
      </dsp:nvSpPr>
      <dsp:spPr>
        <a:xfrm>
          <a:off x="3819525" y="3542299"/>
          <a:ext cx="2876549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Future Considerations</a:t>
          </a:r>
        </a:p>
      </dsp:txBody>
      <dsp:txXfrm>
        <a:off x="3829406" y="3552180"/>
        <a:ext cx="2856787" cy="317599"/>
      </dsp:txXfrm>
    </dsp:sp>
    <dsp:sp modelId="{4D94A1DC-1BD6-4BC8-9D20-CFDC129C84E4}">
      <dsp:nvSpPr>
        <dsp:cNvPr id="0" name=""/>
        <dsp:cNvSpPr/>
      </dsp:nvSpPr>
      <dsp:spPr>
        <a:xfrm rot="5400000">
          <a:off x="5194544" y="3888095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3900746"/>
        <a:ext cx="91088" cy="88557"/>
      </dsp:txXfrm>
    </dsp:sp>
    <dsp:sp modelId="{21583F0E-4523-49D6-9A72-D9B6B1123CAB}">
      <dsp:nvSpPr>
        <dsp:cNvPr id="0" name=""/>
        <dsp:cNvSpPr/>
      </dsp:nvSpPr>
      <dsp:spPr>
        <a:xfrm>
          <a:off x="3800470" y="4048342"/>
          <a:ext cx="2914658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Questions (</a:t>
          </a:r>
          <a:r>
            <a:rPr lang="en-US" sz="1100" kern="1200"/>
            <a:t>Presentation Only)</a:t>
          </a:r>
          <a:endParaRPr lang="en-US" sz="1100" kern="1200" dirty="0"/>
        </a:p>
      </dsp:txBody>
      <dsp:txXfrm>
        <a:off x="3810351" y="4058223"/>
        <a:ext cx="2894896" cy="317599"/>
      </dsp:txXfrm>
    </dsp:sp>
    <dsp:sp modelId="{F7694204-99A2-4870-BACD-8AFC912242B1}">
      <dsp:nvSpPr>
        <dsp:cNvPr id="0" name=""/>
        <dsp:cNvSpPr/>
      </dsp:nvSpPr>
      <dsp:spPr>
        <a:xfrm rot="5400000">
          <a:off x="5194544" y="4394138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4406789"/>
        <a:ext cx="91088" cy="88557"/>
      </dsp:txXfrm>
    </dsp:sp>
    <dsp:sp modelId="{8FAB5984-A20C-4631-9E12-D9496EF23991}">
      <dsp:nvSpPr>
        <dsp:cNvPr id="0" name=""/>
        <dsp:cNvSpPr/>
      </dsp:nvSpPr>
      <dsp:spPr>
        <a:xfrm>
          <a:off x="3666383" y="4554385"/>
          <a:ext cx="3182833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Appendices</a:t>
          </a:r>
        </a:p>
      </dsp:txBody>
      <dsp:txXfrm>
        <a:off x="3676264" y="4564266"/>
        <a:ext cx="3163071" cy="317599"/>
      </dsp:txXfrm>
    </dsp:sp>
    <dsp:sp modelId="{BA9F719F-270A-4037-ADFB-F7527EBB96AF}">
      <dsp:nvSpPr>
        <dsp:cNvPr id="0" name=""/>
        <dsp:cNvSpPr/>
      </dsp:nvSpPr>
      <dsp:spPr>
        <a:xfrm rot="5400000">
          <a:off x="5194544" y="4900181"/>
          <a:ext cx="126510" cy="151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5212256" y="4912832"/>
        <a:ext cx="91088" cy="88557"/>
      </dsp:txXfrm>
    </dsp:sp>
    <dsp:sp modelId="{AC7A220C-8082-4F67-AD38-B77539076897}">
      <dsp:nvSpPr>
        <dsp:cNvPr id="0" name=""/>
        <dsp:cNvSpPr/>
      </dsp:nvSpPr>
      <dsp:spPr>
        <a:xfrm>
          <a:off x="4086223" y="5060428"/>
          <a:ext cx="2343153" cy="337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Bibliography/Reference Material</a:t>
          </a:r>
        </a:p>
      </dsp:txBody>
      <dsp:txXfrm>
        <a:off x="4096104" y="5070309"/>
        <a:ext cx="2323391" cy="317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2405-C287-7773-3629-333B5A41B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492F6-D6A9-ACA2-CAA3-F6A7B9F24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20FA-91E9-602C-F988-02BBE7C2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A998-F8CC-CE1E-7130-7580999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978D-322E-7A64-D497-7029A89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E24A-316A-1508-0CCE-A272A671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388E-568C-F125-259F-B77D6FCE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A402-F227-F382-0AE2-A705D9C9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4F51-6700-6940-93BB-8D1CCEA1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43C7-74B5-BC89-018F-5C89414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EB6BE-2FF6-0582-A80F-4B217C91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FDC2-0D82-79D4-1A44-53375997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E4B-F60B-2C0E-74AA-80202EAC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E176-363E-927F-BD38-8D6700A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5DF7-F589-3CB4-F435-E2028F9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4B6D-2D16-570F-9346-41900474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F80F-EEA0-3ADB-49F9-65413F25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B7D7-038C-C8BE-9461-10FAC79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BAE9-01AF-0BCF-5575-51F9B37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92C4-FE57-9D3D-7CDD-7651C497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58B5-BF3A-3C65-3C1F-66357DE9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8246-6D0E-9D27-02FC-76553665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E890-9723-5E03-4A47-7F0FD35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D816-C6A5-FAC7-6126-2B6B563B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9E9E-2AE1-61E0-C5DA-2A2652F6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A9C2-31F1-B74F-FFB5-879565E8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19A3-64AA-B021-31DB-8220631A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F4C7-02F5-ECD8-5668-8A21CB8A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3D7B-EE31-F794-C206-12C999EC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E810-DAE7-FF04-6A83-C695C758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7442-39EE-B9FE-E411-633191E8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49B-4F99-49EE-0F11-3364A0BB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C223-D3B5-36AB-5110-C3EE11181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0908-C8D8-8CFC-81A1-70BCCE1E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E15E8-6A06-22EF-347C-02112B71B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519C-686B-EE71-5790-840DEF0E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8359C-E9A4-C3C4-B1F2-6FEC38DF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0D5D1-8170-3643-E2E2-09D6E5F3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3044F-22A9-2CFD-B28A-5729E2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49FD-B3DE-9130-DB2F-E6F72E8E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33C6-EF3B-14F1-2DCD-681E32A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2FA30-32B2-B785-B5D2-2BEA72DC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8FF4C-A6E2-99F9-1549-5E870534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53F0F-9BD0-8726-E225-2374BCF9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B1CF5-8DCA-0A9E-3754-F7DB40A7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0CB1-43D9-45BC-5599-A83A2802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7097-9EC4-B1F1-CAF0-CBF0C6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6C32-BED1-F3F8-28E2-397F6825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FB53-576B-FBD2-8A1E-BC247593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742E-1D12-0652-F384-F0B2EF18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D2D2-AFF5-0DBC-A8F7-71B534E0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A8B2-88AB-4B79-7B8C-F7CEFD53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E127-4AD1-AB23-4B69-067FEFEB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50DFB-223B-7318-E788-79BB48A72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74DF-443E-BBFF-4E48-E900C634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D63C-EB7F-43E9-A930-5D8EB5C9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ABDC-3D17-65FC-F846-DD39C349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7524-62AB-8024-B6DF-4444EFC0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6F666-0518-772D-FCDD-C66E3E4D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1686-02C2-E76A-F368-545DF04D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E5BC-6CD6-2883-F5BA-62B91CF4A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76B6-863E-4FA8-9454-59558DCF9B3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67A1-671E-EEA6-89BD-90B2A4726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AAD8-315B-A89D-C89E-366E2184A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29A-2612-488B-9F7D-2B1044CA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C143B-A5E7-EDC5-FDB9-C1774C95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Integrated Projects – Final Presentation/Final Report</a:t>
            </a:r>
            <a:br>
              <a:rPr lang="en-US" sz="2800" b="1" dirty="0"/>
            </a:br>
            <a:r>
              <a:rPr lang="en-US" sz="2800" b="1" dirty="0"/>
              <a:t>Recommended Structure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3AA05D-3979-54CD-BFDA-A07FFE23A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35697"/>
              </p:ext>
            </p:extLst>
          </p:nvPr>
        </p:nvGraphicFramePr>
        <p:xfrm>
          <a:off x="838200" y="1174460"/>
          <a:ext cx="10515600" cy="539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BE0A92-781F-6C00-0059-10024B2B2907}"/>
              </a:ext>
            </a:extLst>
          </p:cNvPr>
          <p:cNvSpPr txBox="1"/>
          <p:nvPr/>
        </p:nvSpPr>
        <p:spPr>
          <a:xfrm>
            <a:off x="8791576" y="1852989"/>
            <a:ext cx="139065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/>
              </a:rPr>
              <a:t>Executive Summary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9F92B5-68DD-BE62-C77B-F29514890DE2}"/>
              </a:ext>
            </a:extLst>
          </p:cNvPr>
          <p:cNvSpPr/>
          <p:nvPr/>
        </p:nvSpPr>
        <p:spPr>
          <a:xfrm>
            <a:off x="7458075" y="1983794"/>
            <a:ext cx="1238250" cy="13080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4761D-29C9-E026-5DC9-ED5769BDEFF9}"/>
              </a:ext>
            </a:extLst>
          </p:cNvPr>
          <p:cNvSpPr txBox="1"/>
          <p:nvPr/>
        </p:nvSpPr>
        <p:spPr>
          <a:xfrm>
            <a:off x="881544" y="2645386"/>
            <a:ext cx="1844267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Recap of Work Described in Mid-Term Presentation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3A25C-2D72-A3BE-CE1F-820F480FE8BB}"/>
              </a:ext>
            </a:extLst>
          </p:cNvPr>
          <p:cNvSpPr txBox="1"/>
          <p:nvPr/>
        </p:nvSpPr>
        <p:spPr>
          <a:xfrm>
            <a:off x="881544" y="3481646"/>
            <a:ext cx="1844266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Details of Work Performed Since Mid-Term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E1DF4AA-7F8F-E3CA-095D-76B4AF29A4F3}"/>
              </a:ext>
            </a:extLst>
          </p:cNvPr>
          <p:cNvSpPr/>
          <p:nvPr/>
        </p:nvSpPr>
        <p:spPr>
          <a:xfrm rot="1510891">
            <a:off x="2763374" y="2995927"/>
            <a:ext cx="871667" cy="15504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2B4B27A-039B-8C04-333D-F088318F167D}"/>
              </a:ext>
            </a:extLst>
          </p:cNvPr>
          <p:cNvSpPr/>
          <p:nvPr/>
        </p:nvSpPr>
        <p:spPr>
          <a:xfrm rot="19769929">
            <a:off x="2775903" y="3404122"/>
            <a:ext cx="871667" cy="15504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F800C-7BB9-7A0B-EAC7-0997AF32AB55}"/>
              </a:ext>
            </a:extLst>
          </p:cNvPr>
          <p:cNvSpPr txBox="1"/>
          <p:nvPr/>
        </p:nvSpPr>
        <p:spPr>
          <a:xfrm>
            <a:off x="8754000" y="1174460"/>
            <a:ext cx="139065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Calibri" panose="020F0502020204030204"/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486D0-8075-B96A-2038-992301269CB1}"/>
              </a:ext>
            </a:extLst>
          </p:cNvPr>
          <p:cNvSpPr txBox="1"/>
          <p:nvPr/>
        </p:nvSpPr>
        <p:spPr>
          <a:xfrm>
            <a:off x="1108352" y="1174460"/>
            <a:ext cx="1390650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73500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78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Integrated Projects – Final Presentation/Final Report Recommended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Projects – Mid-Term Update Presentation Suggested Structure</dc:title>
  <dc:creator>Thomas Murphy</dc:creator>
  <cp:lastModifiedBy>Murphy, Thomas</cp:lastModifiedBy>
  <cp:revision>7</cp:revision>
  <dcterms:created xsi:type="dcterms:W3CDTF">2022-06-17T18:44:37Z</dcterms:created>
  <dcterms:modified xsi:type="dcterms:W3CDTF">2024-07-13T18:27:23Z</dcterms:modified>
</cp:coreProperties>
</file>