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62ef6ce73d2c07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4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15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83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7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606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63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45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6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13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6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95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19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D32F9-9D6D-4ECE-B5AE-FDC2CC492C3C}" type="datetimeFigureOut">
              <a:rPr lang="ru-RU" smtClean="0"/>
              <a:t>01.05.2020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4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468" y="1512277"/>
            <a:ext cx="11353554" cy="1543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</a:t>
            </a:r>
            <a:r>
              <a:rPr lang="ru-RU" dirty="0" smtClean="0"/>
              <a:t>-ПРИЛОЖЕНИЕ С БД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ИЛЬЯ ГОРОБИЕВСКИЙ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52806" y="2910253"/>
            <a:ext cx="8750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n w="3175" cmpd="sng">
                  <a:noFill/>
                </a:ln>
                <a:solidFill>
                  <a:prstClr val="black"/>
                </a:solidFill>
                <a:ea typeface="+mj-ea"/>
                <a:cs typeface="+mj-cs"/>
              </a:rPr>
              <a:t>ИГРОВОЙ БОТ «</a:t>
            </a:r>
            <a:r>
              <a:rPr lang="en-US" sz="5400" dirty="0">
                <a:ln w="3175" cmpd="sng">
                  <a:noFill/>
                </a:ln>
                <a:solidFill>
                  <a:prstClr val="black"/>
                </a:solidFill>
                <a:ea typeface="+mj-ea"/>
                <a:cs typeface="+mj-cs"/>
              </a:rPr>
              <a:t>LION KING</a:t>
            </a:r>
            <a:r>
              <a:rPr lang="ru-RU" sz="5400" dirty="0">
                <a:ln w="3175" cmpd="sng">
                  <a:noFill/>
                </a:ln>
                <a:solidFill>
                  <a:prstClr val="black"/>
                </a:solidFill>
                <a:ea typeface="+mj-ea"/>
                <a:cs typeface="+mj-cs"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5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037492"/>
            <a:ext cx="10018713" cy="9144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40347" y="1915186"/>
            <a:ext cx="9719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Идея: Я хотел создать игрового чат-бота, который имитировал бы некий город, в котором есть работы и некоторые виды имущества.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40346" y="3040134"/>
            <a:ext cx="9789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Для каких целей он служит: Да, в общем-то, для развлечения. Это же игровой бот!</a:t>
            </a:r>
          </a:p>
        </p:txBody>
      </p:sp>
    </p:spTree>
    <p:extLst>
      <p:ext uri="{BB962C8B-B14F-4D97-AF65-F5344CB8AC3E}">
        <p14:creationId xmlns:p14="http://schemas.microsoft.com/office/powerpoint/2010/main" val="21114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521" y="0"/>
            <a:ext cx="10018713" cy="65063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36252" y="588251"/>
            <a:ext cx="971098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</a:pPr>
            <a:r>
              <a:rPr lang="ru-RU" sz="1900" dirty="0">
                <a:solidFill>
                  <a:prstClr val="black"/>
                </a:solidFill>
              </a:rPr>
              <a:t>По теме моего проекта я создал базу данных, в которой прописал 5 сущностей: </a:t>
            </a:r>
            <a:r>
              <a:rPr lang="de-DE" sz="1900" dirty="0">
                <a:solidFill>
                  <a:prstClr val="black"/>
                </a:solidFill>
              </a:rPr>
              <a:t>Player, Job, Home, Car</a:t>
            </a:r>
            <a:r>
              <a:rPr lang="ru-RU" sz="1900" dirty="0">
                <a:solidFill>
                  <a:prstClr val="black"/>
                </a:solidFill>
              </a:rPr>
              <a:t> и</a:t>
            </a:r>
            <a:r>
              <a:rPr lang="de-DE" sz="1900" dirty="0">
                <a:solidFill>
                  <a:prstClr val="black"/>
                </a:solidFill>
              </a:rPr>
              <a:t> Animal</a:t>
            </a:r>
            <a:r>
              <a:rPr lang="ru-RU" sz="1900" dirty="0">
                <a:solidFill>
                  <a:prstClr val="black"/>
                </a:solidFill>
              </a:rPr>
              <a:t>. Один класс игрока и 4 класса имущества. Да, я записал работу в имущество.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6252" y="1532373"/>
            <a:ext cx="521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таблице игрока есть 9 колонок: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700" y="1977824"/>
            <a:ext cx="1083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 </a:t>
            </a:r>
            <a:r>
              <a:rPr lang="ru-RU" sz="2400" dirty="0">
                <a:solidFill>
                  <a:prstClr val="black"/>
                </a:solidFill>
              </a:rPr>
              <a:t>игрока, я беру </a:t>
            </a:r>
            <a:r>
              <a:rPr lang="en-US" sz="2400" dirty="0">
                <a:solidFill>
                  <a:prstClr val="black"/>
                </a:solidFill>
              </a:rPr>
              <a:t>id </a:t>
            </a:r>
            <a:r>
              <a:rPr lang="ru-RU" sz="2400" dirty="0">
                <a:solidFill>
                  <a:prstClr val="black"/>
                </a:solidFill>
              </a:rPr>
              <a:t>игрока в ВК, чтобы было удобнее отправлять сообщения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15699" y="2444067"/>
            <a:ext cx="1083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Имя игрока. каждый может решить сам, как он хочет называться, я не использую имя </a:t>
            </a:r>
            <a:r>
              <a:rPr lang="ru-RU" sz="2400" dirty="0" smtClean="0"/>
              <a:t>из </a:t>
            </a:r>
            <a:r>
              <a:rPr lang="ru-RU" sz="2400" dirty="0"/>
              <a:t>ВК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5700" y="3275064"/>
            <a:ext cx="1083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Фамилия игрока. Т</a:t>
            </a:r>
            <a:r>
              <a:rPr lang="ru-RU" sz="2400" dirty="0" smtClean="0">
                <a:solidFill>
                  <a:prstClr val="black"/>
                </a:solidFill>
              </a:rPr>
              <a:t>акже </a:t>
            </a:r>
            <a:r>
              <a:rPr lang="ru-RU" sz="2400" dirty="0">
                <a:solidFill>
                  <a:prstClr val="black"/>
                </a:solidFill>
              </a:rPr>
              <a:t>как и с именем.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215699" y="3736729"/>
            <a:ext cx="1083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Баланс счета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15698" y="4198394"/>
            <a:ext cx="108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работы, ссылающееся на таблицу работ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5698" y="4787016"/>
            <a:ext cx="108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дома, ссылающееся на таблицу домов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5698" y="5248681"/>
            <a:ext cx="108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автомобиля, ссылающееся на таблицу автомобилей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5698" y="5710252"/>
            <a:ext cx="108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питомца, ссылающееся на таблицу питомцев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5698" y="6171917"/>
            <a:ext cx="1083963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Время создания аккаунта</a:t>
            </a:r>
          </a:p>
          <a:p>
            <a:pPr>
              <a:buClr>
                <a:schemeClr val="accent1"/>
              </a:buClr>
              <a:buSzPct val="100000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227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5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25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75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3441" y="1"/>
            <a:ext cx="10018713" cy="808892"/>
          </a:xfrm>
        </p:spPr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3441" y="3996233"/>
            <a:ext cx="10430663" cy="10025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создании проекта я использовал возможности библиотек </a:t>
            </a:r>
            <a:r>
              <a:rPr lang="en-US" dirty="0"/>
              <a:t>SQLAlchemy, vk_api, time, random.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63441" y="808893"/>
            <a:ext cx="1044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</a:pPr>
            <a:r>
              <a:rPr lang="ru-RU" sz="2400" dirty="0">
                <a:solidFill>
                  <a:prstClr val="black"/>
                </a:solidFill>
              </a:rPr>
              <a:t>В таблицах домов, автомобилей и питомцев по 3 колонки: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4602" y="1270558"/>
            <a:ext cx="158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3811" y="1742714"/>
            <a:ext cx="1004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Название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4602" y="2214520"/>
            <a:ext cx="1002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Цена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3441" y="3051018"/>
            <a:ext cx="1043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В таблице работ также три колонки: </a:t>
            </a:r>
            <a:r>
              <a:rPr lang="en-US" sz="2400" dirty="0">
                <a:solidFill>
                  <a:prstClr val="black"/>
                </a:solidFill>
              </a:rPr>
              <a:t>id, </a:t>
            </a:r>
            <a:r>
              <a:rPr lang="ru-RU" sz="2400" dirty="0">
                <a:solidFill>
                  <a:prstClr val="black"/>
                </a:solidFill>
              </a:rPr>
              <a:t>название и з/п.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7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8631" y="984738"/>
            <a:ext cx="10018713" cy="2286000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 smtClean="0"/>
              <a:t>Начальный список моих желаний и </a:t>
            </a:r>
            <a:r>
              <a:rPr lang="ru-RU" dirty="0" err="1" smtClean="0"/>
              <a:t>хотелок</a:t>
            </a:r>
            <a:r>
              <a:rPr lang="ru-RU" dirty="0"/>
              <a:t> </a:t>
            </a:r>
            <a:r>
              <a:rPr lang="ru-RU" dirty="0" smtClean="0"/>
              <a:t>я реализовал в этом чат-боте.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Разуметься там есть что исправлять и дорабатывать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87944" y="4891309"/>
            <a:ext cx="312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 это исправлю </a:t>
            </a:r>
            <a:r>
              <a:rPr lang="ru-RU" smtClean="0"/>
              <a:t>и </a:t>
            </a:r>
            <a:r>
              <a:rPr lang="ru-RU" smtClean="0"/>
              <a:t>доработаю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9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94" r="89047">
                        <a14:foregroundMark x1="30625" y1="42361" x2="30625" y2="42361"/>
                        <a14:foregroundMark x1="33438" y1="44861" x2="33438" y2="44861"/>
                        <a14:foregroundMark x1="38594" y1="45556" x2="38594" y2="45556"/>
                        <a14:foregroundMark x1="40000" y1="54306" x2="40000" y2="54306"/>
                        <a14:foregroundMark x1="43594" y1="53194" x2="43594" y2="53194"/>
                        <a14:foregroundMark x1="43125" y1="47639" x2="43125" y2="47639"/>
                        <a14:foregroundMark x1="48047" y1="46111" x2="48047" y2="46111"/>
                        <a14:foregroundMark x1="52109" y1="43611" x2="52109" y2="43611"/>
                        <a14:foregroundMark x1="57656" y1="43611" x2="57656" y2="43611"/>
                        <a14:foregroundMark x1="61172" y1="43472" x2="61172" y2="43472"/>
                        <a14:foregroundMark x1="67344" y1="43194" x2="67344" y2="43194"/>
                        <a14:foregroundMark x1="64766" y1="54861" x2="64766" y2="54861"/>
                        <a14:foregroundMark x1="61953" y1="56389" x2="61953" y2="56389"/>
                        <a14:foregroundMark x1="49141" y1="51528" x2="49141" y2="51528"/>
                        <a14:foregroundMark x1="52344" y1="52639" x2="52344" y2="52639"/>
                        <a14:foregroundMark x1="57422" y1="53056" x2="57422" y2="53056"/>
                        <a14:backgroundMark x1="39453" y1="45278" x2="39453" y2="45278"/>
                        <a14:backgroundMark x1="39063" y1="55139" x2="39063" y2="55139"/>
                        <a14:backgroundMark x1="68281" y1="44167" x2="68281" y2="44167"/>
                        <a14:backgroundMark x1="67656" y1="46250" x2="67656" y2="4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59"/>
          <a:stretch/>
        </p:blipFill>
        <p:spPr>
          <a:xfrm>
            <a:off x="1802168" y="479394"/>
            <a:ext cx="9951867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206</TotalTime>
  <Words>253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Параллакс</vt:lpstr>
      <vt:lpstr>WEB-ПРИЛОЖЕНИЕ С БД НА PYTHON</vt:lpstr>
      <vt:lpstr>ВВЕДЕНИЕ</vt:lpstr>
      <vt:lpstr>ОПИСАНИЕ РЕАЛИЗАЦИИ</vt:lpstr>
      <vt:lpstr>ОПИСАНИЕ РЕАЛИЗАЦИИ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WEB-ПРИЛОЖЕНИЕ С БД НА PYTHON ИГРОВОЙ БОТ «LION KING»</dc:title>
  <dc:creator>User</dc:creator>
  <cp:lastModifiedBy>User</cp:lastModifiedBy>
  <cp:revision>16</cp:revision>
  <dcterms:created xsi:type="dcterms:W3CDTF">2020-04-19T19:10:26Z</dcterms:created>
  <dcterms:modified xsi:type="dcterms:W3CDTF">2020-05-01T10:00:16Z</dcterms:modified>
</cp:coreProperties>
</file>