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4"/>
    <p:restoredTop sz="86207"/>
  </p:normalViewPr>
  <p:slideViewPr>
    <p:cSldViewPr snapToGrid="0" snapToObjects="1">
      <p:cViewPr>
        <p:scale>
          <a:sx n="75" d="100"/>
          <a:sy n="75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F432-B5D3-B147-A2C9-5717EE77117A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2CEF9-16DA-7D46-AF30-B3CCD2F61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8E91-6F6F-B141-A788-B4FE8A83AAE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D297-F130-BF4C-B434-3BC25467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4096"/>
            <a:ext cx="9144000" cy="994304"/>
          </a:xfrm>
        </p:spPr>
        <p:txBody>
          <a:bodyPr/>
          <a:lstStyle/>
          <a:p>
            <a:r>
              <a:rPr lang="zh-CN" altLang="en-US" dirty="0" smtClean="0"/>
              <a:t>核心技术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77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94304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核心技术一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668"/>
            <a:ext cx="9144000" cy="3141132"/>
          </a:xfrm>
        </p:spPr>
        <p:txBody>
          <a:bodyPr/>
          <a:lstStyle/>
          <a:p>
            <a:pPr algn="l"/>
            <a:r>
              <a:rPr lang="en-US" altLang="zh-CN" dirty="0" smtClean="0"/>
              <a:t>React</a:t>
            </a:r>
            <a:r>
              <a:rPr lang="zh-CN" altLang="en-US" dirty="0" smtClean="0"/>
              <a:t>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 smtClean="0"/>
              <a:t>	</a:t>
            </a:r>
            <a:r>
              <a:rPr lang="en-US" altLang="zh-CN" dirty="0" smtClean="0"/>
              <a:t>Data -&gt; View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6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核心技术二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Redux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75468"/>
            <a:ext cx="10058400" cy="30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组织结构图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1371599"/>
            <a:ext cx="9635067" cy="5249333"/>
          </a:xfrm>
        </p:spPr>
      </p:pic>
    </p:spTree>
    <p:extLst>
      <p:ext uri="{BB962C8B-B14F-4D97-AF65-F5344CB8AC3E}">
        <p14:creationId xmlns:p14="http://schemas.microsoft.com/office/powerpoint/2010/main" val="15146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13994" y="2273303"/>
            <a:ext cx="872067" cy="55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13994" y="3395135"/>
            <a:ext cx="872067" cy="55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</a:p>
          <a:p>
            <a:pPr algn="ctr"/>
            <a:r>
              <a:rPr lang="en-US" altLang="zh-CN" dirty="0" smtClean="0"/>
              <a:t>event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29098" y="2861734"/>
            <a:ext cx="872067" cy="55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5807076" y="2429933"/>
            <a:ext cx="2015065" cy="3877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20915" y="4161368"/>
            <a:ext cx="1016001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59796" y="4171952"/>
            <a:ext cx="872067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43383" y="5448301"/>
            <a:ext cx="118533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420914" y="5520267"/>
            <a:ext cx="1016001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95518" y="2696633"/>
            <a:ext cx="1016001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87394" y="2372783"/>
            <a:ext cx="2015065" cy="3953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442994" y="2693458"/>
            <a:ext cx="1016001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514432" y="4117974"/>
            <a:ext cx="1016001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514431" y="5542490"/>
            <a:ext cx="1016001" cy="618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3"/>
            <a:endCxn id="6" idx="1"/>
          </p:cNvCxnSpPr>
          <p:nvPr/>
        </p:nvCxnSpPr>
        <p:spPr>
          <a:xfrm>
            <a:off x="2686061" y="2552703"/>
            <a:ext cx="1443037" cy="58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6" idx="1"/>
          </p:cNvCxnSpPr>
          <p:nvPr/>
        </p:nvCxnSpPr>
        <p:spPr>
          <a:xfrm flipV="1">
            <a:off x="2686061" y="3141134"/>
            <a:ext cx="1443037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4" idx="1"/>
          </p:cNvCxnSpPr>
          <p:nvPr/>
        </p:nvCxnSpPr>
        <p:spPr>
          <a:xfrm flipV="1">
            <a:off x="5001165" y="3005667"/>
            <a:ext cx="1394353" cy="13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>
            <a:off x="7292460" y="2972858"/>
            <a:ext cx="2150534" cy="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0" idx="1"/>
          </p:cNvCxnSpPr>
          <p:nvPr/>
        </p:nvCxnSpPr>
        <p:spPr>
          <a:xfrm flipV="1">
            <a:off x="5131863" y="4470402"/>
            <a:ext cx="1289052" cy="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1"/>
          </p:cNvCxnSpPr>
          <p:nvPr/>
        </p:nvCxnSpPr>
        <p:spPr>
          <a:xfrm>
            <a:off x="7457558" y="4427008"/>
            <a:ext cx="205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>
            <a:off x="5328716" y="5829301"/>
            <a:ext cx="109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9" idx="1"/>
          </p:cNvCxnSpPr>
          <p:nvPr/>
        </p:nvCxnSpPr>
        <p:spPr>
          <a:xfrm>
            <a:off x="7409387" y="5834593"/>
            <a:ext cx="2105044" cy="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378574" y="1473199"/>
            <a:ext cx="872067" cy="55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999310" y="2009975"/>
            <a:ext cx="49168" cy="68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672290" y="2031999"/>
            <a:ext cx="33304" cy="66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5874815" y="365125"/>
            <a:ext cx="1534572" cy="6627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6" idx="0"/>
            <a:endCxn id="100" idx="3"/>
          </p:cNvCxnSpPr>
          <p:nvPr/>
        </p:nvCxnSpPr>
        <p:spPr>
          <a:xfrm flipH="1" flipV="1">
            <a:off x="7409387" y="696516"/>
            <a:ext cx="2585540" cy="167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1"/>
            <a:endCxn id="6" idx="0"/>
          </p:cNvCxnSpPr>
          <p:nvPr/>
        </p:nvCxnSpPr>
        <p:spPr>
          <a:xfrm flipH="1">
            <a:off x="4565132" y="696516"/>
            <a:ext cx="1309683" cy="216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Promise+co</a:t>
            </a:r>
            <a:r>
              <a:rPr lang="zh-CN" altLang="en-US" dirty="0" smtClean="0"/>
              <a:t>的异步解决方案</a:t>
            </a:r>
          </a:p>
          <a:p>
            <a:pPr marL="0" indent="0">
              <a:buNone/>
            </a:pPr>
            <a:r>
              <a:rPr lang="en-US" altLang="zh-CN" dirty="0" smtClean="0"/>
              <a:t>Less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Mxa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Jsx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箭头函数</a:t>
            </a:r>
          </a:p>
          <a:p>
            <a:pPr marL="0" indent="0">
              <a:buNone/>
            </a:pPr>
            <a:r>
              <a:rPr lang="en-US" altLang="zh-CN" dirty="0" err="1" smtClean="0"/>
              <a:t>fp</a:t>
            </a:r>
            <a:endParaRPr lang="zh-CN" alt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管理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打包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53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宋体</vt:lpstr>
      <vt:lpstr>Arial</vt:lpstr>
      <vt:lpstr>Calibri</vt:lpstr>
      <vt:lpstr>Office Theme</vt:lpstr>
      <vt:lpstr>核心技术</vt:lpstr>
      <vt:lpstr>核心技术一</vt:lpstr>
      <vt:lpstr>核心技术二</vt:lpstr>
      <vt:lpstr>组织结构图</vt:lpstr>
      <vt:lpstr>流程图</vt:lpstr>
      <vt:lpstr>关键技术</vt:lpstr>
      <vt:lpstr>构建工具</vt:lpstr>
      <vt:lpstr>测试工具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2016-11-16T08:51:52Z</dcterms:created>
  <dcterms:modified xsi:type="dcterms:W3CDTF">2016-11-16T12:59:04Z</dcterms:modified>
</cp:coreProperties>
</file>