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Vũ" initials="SV" lastIdx="9" clrIdx="0">
    <p:extLst>
      <p:ext uri="{19B8F6BF-5375-455C-9EA6-DF929625EA0E}">
        <p15:presenceInfo xmlns:p15="http://schemas.microsoft.com/office/powerpoint/2012/main" userId="7d7187a9760a38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26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07:38:06.319" idx="1">
    <p:pos x="10" y="10"/>
    <p:text>https://fonts.google.com/specimen/Righteous?preview.text=PizzaHust&amp;preview.text_type=custom&amp;preview.size=50</p:text>
    <p:extLst>
      <p:ext uri="{C676402C-5697-4E1C-873F-D02D1690AC5C}">
        <p15:threadingInfo xmlns:p15="http://schemas.microsoft.com/office/powerpoint/2012/main" timeZoneBias="-420"/>
      </p:ext>
    </p:extLst>
  </p:cm>
  <p:cm authorId="1" dt="2021-10-19T07:38:29.568" idx="4">
    <p:pos x="10" y="106"/>
    <p:text>font PizzaHust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1-10-19T07:41:55.437" idx="5">
    <p:pos x="7678" y="0"/>
    <p:text>https://fonts.google.com/specimen/Montserrat?preview.text_type=custom&amp;preview.size=50&amp;preview.text=PizzaHust&amp;query=Mon#standard-styles</p:text>
    <p:extLst>
      <p:ext uri="{C676402C-5697-4E1C-873F-D02D1690AC5C}">
        <p15:threadingInfo xmlns:p15="http://schemas.microsoft.com/office/powerpoint/2012/main" timeZoneBias="-420"/>
      </p:ext>
    </p:extLst>
  </p:cm>
  <p:cm authorId="1" dt="2021-10-19T07:42:54.085" idx="6">
    <p:pos x="7678" y="96"/>
    <p:text>font của cả trang</p:text>
    <p:extLst>
      <p:ext uri="{C676402C-5697-4E1C-873F-D02D1690AC5C}">
        <p15:threadingInfo xmlns:p15="http://schemas.microsoft.com/office/powerpoint/2012/main" timeZoneBias="-42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09:33:47.302" idx="7">
    <p:pos x="7680" y="0"/>
    <p:text>http://www.pizzainnexpress.vn/pizza.aspx</p:text>
    <p:extLst>
      <p:ext uri="{C676402C-5697-4E1C-873F-D02D1690AC5C}">
        <p15:threadingInfo xmlns:p15="http://schemas.microsoft.com/office/powerpoint/2012/main" timeZoneBias="-420"/>
      </p:ext>
    </p:extLst>
  </p:cm>
  <p:cm authorId="1" dt="2021-10-19T10:03:15.936" idx="8">
    <p:pos x="7776" y="96"/>
    <p:text>https://dominos.vn/vn/product-listing/Surf-&amp;-Turf?cateId=1057&amp;currentIndex=1&amp;lang=vn</p:text>
    <p:extLst>
      <p:ext uri="{C676402C-5697-4E1C-873F-D02D1690AC5C}">
        <p15:threadingInfo xmlns:p15="http://schemas.microsoft.com/office/powerpoint/2012/main" timeZoneBias="-420"/>
      </p:ext>
    </p:extLst>
  </p:cm>
  <p:cm authorId="1" dt="2021-10-19T10:03:28.482" idx="9">
    <p:pos x="7776" y="192"/>
    <p:text>khi click vào sp thì nó sẽ như trong web này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7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6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5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comments" Target="../comments/comment2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12477B-67BD-4F0B-ACAE-1C5BF920F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Hình ảnh 21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6143EA41-F77C-4644-AAF7-092D4EAA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Hình ảnh 6" descr="Ảnh có chứa văn bản, bánh pizza, thực phẩm, món ăn&#10;&#10;Mô tả được tạo tự động">
            <a:extLst>
              <a:ext uri="{FF2B5EF4-FFF2-40B4-BE49-F238E27FC236}">
                <a16:creationId xmlns:a16="http://schemas.microsoft.com/office/drawing/2014/main" id="{23114C2C-BB25-4424-926F-4BC718D54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0"/>
          <a:stretch/>
        </p:blipFill>
        <p:spPr>
          <a:xfrm>
            <a:off x="0" y="0"/>
            <a:ext cx="12192000" cy="5117432"/>
          </a:xfrm>
          <a:prstGeom prst="rect">
            <a:avLst/>
          </a:prstGeom>
          <a:effectLst>
            <a:outerShdw blurRad="127000" dist="1905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Nhóm 19">
            <a:extLst>
              <a:ext uri="{FF2B5EF4-FFF2-40B4-BE49-F238E27FC236}">
                <a16:creationId xmlns:a16="http://schemas.microsoft.com/office/drawing/2014/main" id="{9F2D52D7-F919-4052-B4C7-57F7D9BAFD7C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12188952" cy="1298448"/>
            <a:chOff x="0" y="0"/>
            <a:chExt cx="12188952" cy="1298448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119955D7-0BFC-45C8-8A4F-6C42CAF2F7D4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762EEA9D-073A-46AB-B80F-272D4E4D3414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7EC9A62E-42C7-4825-87EC-1ED8C079DE04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6F5769AB-1624-492D-9534-CA412A91C7CB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4852CB4F-B379-482E-B2EB-15060CB3DB20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76BC00F-4875-4F21-8ECF-2200190B4AA1}"/>
              </a:ext>
            </a:extLst>
          </p:cNvPr>
          <p:cNvGrpSpPr/>
          <p:nvPr/>
        </p:nvGrpSpPr>
        <p:grpSpPr>
          <a:xfrm>
            <a:off x="2233385" y="3307585"/>
            <a:ext cx="5386615" cy="1035815"/>
            <a:chOff x="2233385" y="3307585"/>
            <a:chExt cx="5386615" cy="1035815"/>
          </a:xfrm>
        </p:grpSpPr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1EA8D094-A937-4890-BF23-C9E62F1EAC6E}"/>
                </a:ext>
              </a:extLst>
            </p:cNvPr>
            <p:cNvSpPr txBox="1"/>
            <p:nvPr/>
          </p:nvSpPr>
          <p:spPr>
            <a:xfrm>
              <a:off x="2233385" y="3307585"/>
              <a:ext cx="5386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Pizz</a:t>
              </a:r>
              <a:r>
                <a:rPr lang="en-US" sz="5400" b="1" spc="1600" dirty="0">
                  <a:solidFill>
                    <a:schemeClr val="bg1"/>
                  </a:solidFill>
                  <a:latin typeface="Righteous" panose="02010506000000020000" pitchFamily="2" charset="0"/>
                </a:rPr>
                <a:t> </a:t>
              </a:r>
              <a:r>
                <a:rPr lang="en-US" sz="54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Hust</a:t>
              </a:r>
              <a:endParaRPr lang="en-US" sz="5400" b="1" spc="1600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pic>
          <p:nvPicPr>
            <p:cNvPr id="18" name="Đồ họa 17" descr="Pizza outline">
              <a:extLst>
                <a:ext uri="{FF2B5EF4-FFF2-40B4-BE49-F238E27FC236}">
                  <a16:creationId xmlns:a16="http://schemas.microsoft.com/office/drawing/2014/main" id="{3899BCBA-2F7D-40E8-9F4C-26C4DAC9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266412" y="34290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5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Hình ảnh 71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A0AE6322-27BD-4C9A-95B1-32D7BCA2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69" name="Hình chữ nhật 68">
            <a:extLst>
              <a:ext uri="{FF2B5EF4-FFF2-40B4-BE49-F238E27FC236}">
                <a16:creationId xmlns:a16="http://schemas.microsoft.com/office/drawing/2014/main" id="{BBC95F0B-2020-4340-ACBF-3A497A49A23A}"/>
              </a:ext>
            </a:extLst>
          </p:cNvPr>
          <p:cNvSpPr/>
          <p:nvPr/>
        </p:nvSpPr>
        <p:spPr>
          <a:xfrm>
            <a:off x="4732564" y="2992"/>
            <a:ext cx="2723823" cy="1276156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6F7233B-38F5-43DF-B9D1-B7FD48A73954}"/>
              </a:ext>
            </a:extLst>
          </p:cNvPr>
          <p:cNvSpPr/>
          <p:nvPr/>
        </p:nvSpPr>
        <p:spPr>
          <a:xfrm>
            <a:off x="3048" y="1293876"/>
            <a:ext cx="2723823" cy="5568696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45D72271-C12C-4872-8D86-7C0B8A964BD2}"/>
              </a:ext>
            </a:extLst>
          </p:cNvPr>
          <p:cNvGrpSpPr/>
          <p:nvPr/>
        </p:nvGrpSpPr>
        <p:grpSpPr>
          <a:xfrm>
            <a:off x="3048" y="2074758"/>
            <a:ext cx="2723823" cy="795528"/>
            <a:chOff x="3048" y="2074758"/>
            <a:chExt cx="2723823" cy="795528"/>
          </a:xfrm>
        </p:grpSpPr>
        <p:sp>
          <p:nvSpPr>
            <p:cNvPr id="23" name="Hình chữ nhật 22">
              <a:extLst>
                <a:ext uri="{FF2B5EF4-FFF2-40B4-BE49-F238E27FC236}">
                  <a16:creationId xmlns:a16="http://schemas.microsoft.com/office/drawing/2014/main" id="{1C8A70A3-8DFF-4D2C-8E91-BC030778E77C}"/>
                </a:ext>
              </a:extLst>
            </p:cNvPr>
            <p:cNvSpPr/>
            <p:nvPr/>
          </p:nvSpPr>
          <p:spPr>
            <a:xfrm>
              <a:off x="3048" y="2074758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8B1A7D0D-57A8-4316-BA67-7AB20548670C}"/>
                </a:ext>
              </a:extLst>
            </p:cNvPr>
            <p:cNvSpPr txBox="1"/>
            <p:nvPr/>
          </p:nvSpPr>
          <p:spPr>
            <a:xfrm>
              <a:off x="1027198" y="2272467"/>
              <a:ext cx="138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Uống</a:t>
              </a:r>
              <a:endParaRPr lang="en-US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</p:txBody>
        </p:sp>
        <p:pic>
          <p:nvPicPr>
            <p:cNvPr id="30" name="Đồ họa 29" descr="Frappe Cup outline">
              <a:extLst>
                <a:ext uri="{FF2B5EF4-FFF2-40B4-BE49-F238E27FC236}">
                  <a16:creationId xmlns:a16="http://schemas.microsoft.com/office/drawing/2014/main" id="{40830FB1-BE6A-4232-B95F-6E8E2F35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6342" y="2106762"/>
              <a:ext cx="731520" cy="731520"/>
            </a:xfrm>
            <a:prstGeom prst="rect">
              <a:avLst/>
            </a:prstGeom>
          </p:spPr>
        </p:pic>
      </p:grpSp>
      <p:grpSp>
        <p:nvGrpSpPr>
          <p:cNvPr id="55" name="Nhóm 54">
            <a:extLst>
              <a:ext uri="{FF2B5EF4-FFF2-40B4-BE49-F238E27FC236}">
                <a16:creationId xmlns:a16="http://schemas.microsoft.com/office/drawing/2014/main" id="{D52805E3-A50C-4A34-963D-5E6B8524C0F4}"/>
              </a:ext>
            </a:extLst>
          </p:cNvPr>
          <p:cNvGrpSpPr/>
          <p:nvPr/>
        </p:nvGrpSpPr>
        <p:grpSpPr>
          <a:xfrm>
            <a:off x="3048" y="5278008"/>
            <a:ext cx="2723823" cy="795528"/>
            <a:chOff x="3048" y="5278008"/>
            <a:chExt cx="2723823" cy="795528"/>
          </a:xfrm>
        </p:grpSpPr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79ABC3FA-627F-4443-A3E8-765BC4F7DF1A}"/>
                </a:ext>
              </a:extLst>
            </p:cNvPr>
            <p:cNvSpPr/>
            <p:nvPr/>
          </p:nvSpPr>
          <p:spPr>
            <a:xfrm>
              <a:off x="3048" y="5278008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E137B106-BBD2-441F-AE81-822B6C23FC8B}"/>
                </a:ext>
              </a:extLst>
            </p:cNvPr>
            <p:cNvSpPr txBox="1"/>
            <p:nvPr/>
          </p:nvSpPr>
          <p:spPr>
            <a:xfrm>
              <a:off x="1260095" y="5475717"/>
              <a:ext cx="115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Combo</a:t>
              </a:r>
            </a:p>
          </p:txBody>
        </p:sp>
        <p:pic>
          <p:nvPicPr>
            <p:cNvPr id="32" name="Đồ họa 31" descr="Grocery bag outline">
              <a:extLst>
                <a:ext uri="{FF2B5EF4-FFF2-40B4-BE49-F238E27FC236}">
                  <a16:creationId xmlns:a16="http://schemas.microsoft.com/office/drawing/2014/main" id="{E67570D7-F5A3-4339-903D-1F4B59F3D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342" y="5310012"/>
              <a:ext cx="731520" cy="731520"/>
            </a:xfrm>
            <a:prstGeom prst="rect">
              <a:avLst/>
            </a:prstGeom>
          </p:spPr>
        </p:pic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3017C44D-174C-4273-9186-7EA4749861A2}"/>
              </a:ext>
            </a:extLst>
          </p:cNvPr>
          <p:cNvGrpSpPr/>
          <p:nvPr/>
        </p:nvGrpSpPr>
        <p:grpSpPr>
          <a:xfrm>
            <a:off x="3048" y="6086482"/>
            <a:ext cx="2723823" cy="795528"/>
            <a:chOff x="3048" y="6086482"/>
            <a:chExt cx="2723823" cy="795528"/>
          </a:xfrm>
        </p:grpSpPr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9D81E034-5E5B-4258-AF73-D1824B71C9E9}"/>
                </a:ext>
              </a:extLst>
            </p:cNvPr>
            <p:cNvSpPr/>
            <p:nvPr/>
          </p:nvSpPr>
          <p:spPr>
            <a:xfrm>
              <a:off x="3048" y="608648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3B3D0BF9-C537-49AD-9AB6-58CC293D627E}"/>
                </a:ext>
              </a:extLst>
            </p:cNvPr>
            <p:cNvSpPr txBox="1"/>
            <p:nvPr/>
          </p:nvSpPr>
          <p:spPr>
            <a:xfrm>
              <a:off x="1452019" y="6284191"/>
              <a:ext cx="96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Menu</a:t>
              </a:r>
            </a:p>
          </p:txBody>
        </p:sp>
        <p:pic>
          <p:nvPicPr>
            <p:cNvPr id="34" name="Đồ họa 33" descr="Menu outline">
              <a:extLst>
                <a:ext uri="{FF2B5EF4-FFF2-40B4-BE49-F238E27FC236}">
                  <a16:creationId xmlns:a16="http://schemas.microsoft.com/office/drawing/2014/main" id="{529A0929-086C-4E22-A902-976B34AE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6342" y="6118486"/>
              <a:ext cx="731520" cy="731520"/>
            </a:xfrm>
            <a:prstGeom prst="rect">
              <a:avLst/>
            </a:prstGeom>
          </p:spPr>
        </p:pic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B930194D-7BA4-4EDC-A377-17BE5F44A2D0}"/>
              </a:ext>
            </a:extLst>
          </p:cNvPr>
          <p:cNvGrpSpPr/>
          <p:nvPr/>
        </p:nvGrpSpPr>
        <p:grpSpPr>
          <a:xfrm>
            <a:off x="3048" y="3676343"/>
            <a:ext cx="2723823" cy="795528"/>
            <a:chOff x="3048" y="3676343"/>
            <a:chExt cx="2723823" cy="795528"/>
          </a:xfrm>
        </p:grpSpPr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454C0455-EA0C-45D5-9041-F2D8B4515359}"/>
                </a:ext>
              </a:extLst>
            </p:cNvPr>
            <p:cNvSpPr/>
            <p:nvPr/>
          </p:nvSpPr>
          <p:spPr>
            <a:xfrm>
              <a:off x="3048" y="3676343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B46505E4-FA27-445A-BA27-346F2531BD52}"/>
                </a:ext>
              </a:extLst>
            </p:cNvPr>
            <p:cNvSpPr txBox="1"/>
            <p:nvPr/>
          </p:nvSpPr>
          <p:spPr>
            <a:xfrm>
              <a:off x="1452019" y="3874052"/>
              <a:ext cx="963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Mì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Ý</a:t>
              </a:r>
            </a:p>
          </p:txBody>
        </p:sp>
        <p:pic>
          <p:nvPicPr>
            <p:cNvPr id="36" name="Đồ họa 35" descr="Pasta outline">
              <a:extLst>
                <a:ext uri="{FF2B5EF4-FFF2-40B4-BE49-F238E27FC236}">
                  <a16:creationId xmlns:a16="http://schemas.microsoft.com/office/drawing/2014/main" id="{2E3E4A71-F080-451C-8B7A-9E88202E2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6342" y="3708347"/>
              <a:ext cx="731520" cy="73152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53AB14F4-32D1-4ED6-A66E-C7AD315D6DB9}"/>
              </a:ext>
            </a:extLst>
          </p:cNvPr>
          <p:cNvGrpSpPr/>
          <p:nvPr/>
        </p:nvGrpSpPr>
        <p:grpSpPr>
          <a:xfrm>
            <a:off x="3048" y="2875122"/>
            <a:ext cx="2723823" cy="795528"/>
            <a:chOff x="3048" y="2875122"/>
            <a:chExt cx="2723823" cy="795528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B34B9C73-1BBF-4187-A34C-48CC80662A96}"/>
                </a:ext>
              </a:extLst>
            </p:cNvPr>
            <p:cNvSpPr/>
            <p:nvPr/>
          </p:nvSpPr>
          <p:spPr>
            <a:xfrm>
              <a:off x="3048" y="287512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106B1FEC-8F4C-4812-9D71-4777E2D51F8B}"/>
                </a:ext>
              </a:extLst>
            </p:cNvPr>
            <p:cNvSpPr txBox="1"/>
            <p:nvPr/>
          </p:nvSpPr>
          <p:spPr>
            <a:xfrm>
              <a:off x="1388429" y="3072831"/>
              <a:ext cx="1026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Salad</a:t>
              </a:r>
            </a:p>
          </p:txBody>
        </p:sp>
        <p:pic>
          <p:nvPicPr>
            <p:cNvPr id="38" name="Đồ họa 37" descr="Popcorn outline">
              <a:extLst>
                <a:ext uri="{FF2B5EF4-FFF2-40B4-BE49-F238E27FC236}">
                  <a16:creationId xmlns:a16="http://schemas.microsoft.com/office/drawing/2014/main" id="{750BACDA-226A-4B90-859F-E2867C912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6342" y="2907126"/>
              <a:ext cx="731520" cy="731520"/>
            </a:xfrm>
            <a:prstGeom prst="rect">
              <a:avLst/>
            </a:prstGeom>
          </p:spPr>
        </p:pic>
      </p:grp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CDF677ED-6AA0-49FD-9F3B-5121681D3122}"/>
              </a:ext>
            </a:extLst>
          </p:cNvPr>
          <p:cNvGrpSpPr/>
          <p:nvPr/>
        </p:nvGrpSpPr>
        <p:grpSpPr>
          <a:xfrm>
            <a:off x="3048" y="1279150"/>
            <a:ext cx="2723823" cy="795528"/>
            <a:chOff x="3048" y="1279150"/>
            <a:chExt cx="2723823" cy="795528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DA335F82-F0AF-4B97-A54F-312D537673D5}"/>
                </a:ext>
              </a:extLst>
            </p:cNvPr>
            <p:cNvSpPr/>
            <p:nvPr/>
          </p:nvSpPr>
          <p:spPr>
            <a:xfrm>
              <a:off x="3048" y="1279150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2A8C2B0A-2FEE-45E9-AAF8-6C093751AA30}"/>
                </a:ext>
              </a:extLst>
            </p:cNvPr>
            <p:cNvSpPr txBox="1"/>
            <p:nvPr/>
          </p:nvSpPr>
          <p:spPr>
            <a:xfrm>
              <a:off x="1564609" y="1476859"/>
              <a:ext cx="85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Pizza</a:t>
              </a:r>
            </a:p>
          </p:txBody>
        </p:sp>
        <p:pic>
          <p:nvPicPr>
            <p:cNvPr id="40" name="Đồ họa 39" descr="Whole pizza outline">
              <a:extLst>
                <a:ext uri="{FF2B5EF4-FFF2-40B4-BE49-F238E27FC236}">
                  <a16:creationId xmlns:a16="http://schemas.microsoft.com/office/drawing/2014/main" id="{FF03515F-C5DD-4BDB-8A78-4D8C8CD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46342" y="1311154"/>
              <a:ext cx="731520" cy="73152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D47F7265-BA1E-46D3-9925-3196DF525913}"/>
              </a:ext>
            </a:extLst>
          </p:cNvPr>
          <p:cNvGrpSpPr/>
          <p:nvPr/>
        </p:nvGrpSpPr>
        <p:grpSpPr>
          <a:xfrm>
            <a:off x="3048" y="4477982"/>
            <a:ext cx="2723823" cy="795528"/>
            <a:chOff x="3048" y="4477982"/>
            <a:chExt cx="2723823" cy="795528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CBED55A8-B399-476E-B9EC-F6255C2BBCBE}"/>
                </a:ext>
              </a:extLst>
            </p:cNvPr>
            <p:cNvSpPr/>
            <p:nvPr/>
          </p:nvSpPr>
          <p:spPr>
            <a:xfrm>
              <a:off x="3048" y="4477982"/>
              <a:ext cx="2723823" cy="79552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9A1E9C1C-AF6E-4957-8FF1-9429C8667681}"/>
                </a:ext>
              </a:extLst>
            </p:cNvPr>
            <p:cNvSpPr txBox="1"/>
            <p:nvPr/>
          </p:nvSpPr>
          <p:spPr>
            <a:xfrm>
              <a:off x="1027198" y="4675691"/>
              <a:ext cx="138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Montserrat" panose="020B0604020202020204" pitchFamily="2" charset="0"/>
                </a:rPr>
                <a:t>Gà</a:t>
              </a:r>
              <a:r>
                <a:rPr lang="en-US" dirty="0">
                  <a:solidFill>
                    <a:schemeClr val="bg1"/>
                  </a:solidFill>
                  <a:latin typeface="Montserrat" panose="020B0604020202020204" pitchFamily="2" charset="0"/>
                </a:rPr>
                <a:t> BBQ</a:t>
              </a:r>
            </a:p>
          </p:txBody>
        </p:sp>
        <p:pic>
          <p:nvPicPr>
            <p:cNvPr id="42" name="Đồ họa 41" descr="Chicken leg outline">
              <a:extLst>
                <a:ext uri="{FF2B5EF4-FFF2-40B4-BE49-F238E27FC236}">
                  <a16:creationId xmlns:a16="http://schemas.microsoft.com/office/drawing/2014/main" id="{3BCC6F9D-B591-4B9C-82E4-EA67F188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6342" y="4509986"/>
              <a:ext cx="731520" cy="731520"/>
            </a:xfrm>
            <a:prstGeom prst="rect">
              <a:avLst/>
            </a:prstGeom>
          </p:spPr>
        </p:pic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359E242B-952F-4E6C-8DC2-DE4F334A8D69}"/>
              </a:ext>
            </a:extLst>
          </p:cNvPr>
          <p:cNvGrpSpPr/>
          <p:nvPr/>
        </p:nvGrpSpPr>
        <p:grpSpPr>
          <a:xfrm>
            <a:off x="0" y="0"/>
            <a:ext cx="12188952" cy="1298448"/>
            <a:chOff x="0" y="0"/>
            <a:chExt cx="12188952" cy="1298448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B33BDA4A-00A5-4EE6-8D37-99082D03F07F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098B78F-81C2-411E-B963-1A2BBFA7CBA5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829FACCF-E3BD-432A-BC67-687DC775B619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479315E4-04BB-4596-9BDF-B8558C26D320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BD52C674-16EE-41ED-A9C6-24C76B40F7A5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</p:grp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D341095D-4354-4920-8EE9-F4C8706AE1E7}"/>
              </a:ext>
            </a:extLst>
          </p:cNvPr>
          <p:cNvSpPr/>
          <p:nvPr/>
        </p:nvSpPr>
        <p:spPr>
          <a:xfrm>
            <a:off x="3384885" y="1727286"/>
            <a:ext cx="3290196" cy="455690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27CF4955-069D-4074-B306-C73CAA541AEE}"/>
              </a:ext>
            </a:extLst>
          </p:cNvPr>
          <p:cNvSpPr txBox="1"/>
          <p:nvPr/>
        </p:nvSpPr>
        <p:spPr>
          <a:xfrm>
            <a:off x="3905942" y="3986712"/>
            <a:ext cx="2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anose="020B0604020202020204" pitchFamily="2" charset="0"/>
              </a:rPr>
              <a:t>Pizza </a:t>
            </a:r>
            <a:r>
              <a:rPr lang="en-US" b="1" dirty="0" err="1">
                <a:latin typeface="Montserrat" panose="020B0604020202020204" pitchFamily="2" charset="0"/>
              </a:rPr>
              <a:t>Thập</a:t>
            </a:r>
            <a:r>
              <a:rPr lang="en-US" b="1" dirty="0">
                <a:latin typeface="Montserrat" panose="020B0604020202020204" pitchFamily="2" charset="0"/>
              </a:rPr>
              <a:t> </a:t>
            </a:r>
            <a:r>
              <a:rPr lang="en-US" b="1" dirty="0" err="1">
                <a:latin typeface="Montserrat" panose="020B0604020202020204" pitchFamily="2" charset="0"/>
              </a:rPr>
              <a:t>Cẩm</a:t>
            </a:r>
            <a:endParaRPr lang="en-US" b="1" dirty="0">
              <a:latin typeface="Montserrat" panose="020B0604020202020204" pitchFamily="2" charset="0"/>
            </a:endParaRPr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36B0997A-010B-4D85-9C57-E80522E87711}"/>
              </a:ext>
            </a:extLst>
          </p:cNvPr>
          <p:cNvSpPr txBox="1"/>
          <p:nvPr/>
        </p:nvSpPr>
        <p:spPr>
          <a:xfrm>
            <a:off x="3368842" y="4426198"/>
            <a:ext cx="3290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effectLst/>
                <a:latin typeface="Montserrat" panose="00000500000000000000" pitchFamily="2" charset="0"/>
              </a:rPr>
              <a:t>Xốt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Cà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Chua,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Phô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Mai Mozzarella,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Xúc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Xích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Pepperoni,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Thịt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Dăm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Bông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Xúc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Xich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Ý,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Thịt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Bò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Viên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Ớt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Chuông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Xanh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Nấm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Mỡ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Hành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Tây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, Ô-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liu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93EEA13D-113C-40A2-9875-0D81C10F81BD}"/>
              </a:ext>
            </a:extLst>
          </p:cNvPr>
          <p:cNvSpPr txBox="1"/>
          <p:nvPr/>
        </p:nvSpPr>
        <p:spPr>
          <a:xfrm>
            <a:off x="3830309" y="5660383"/>
            <a:ext cx="23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Montserrat" panose="020B0604020202020204" pitchFamily="2" charset="0"/>
              </a:rPr>
              <a:t>100 000 đ</a:t>
            </a:r>
          </a:p>
        </p:txBody>
      </p:sp>
      <p:pic>
        <p:nvPicPr>
          <p:cNvPr id="60" name="Hình ảnh 59" descr="Ảnh có chứa bánh pizza, thực phẩm, bàn, món ăn&#10;&#10;Mô tả được tạo tự động">
            <a:extLst>
              <a:ext uri="{FF2B5EF4-FFF2-40B4-BE49-F238E27FC236}">
                <a16:creationId xmlns:a16="http://schemas.microsoft.com/office/drawing/2014/main" id="{53CCCDCD-5839-4580-B0C8-BB8BC5A7A2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3" y="1745214"/>
            <a:ext cx="3290197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0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Hình ảnh 32" descr="Ảnh có chứa bằng gỗ, ngoài trời, tòa nhà, cửa&#10;&#10;Mô tả được tạo tự động">
            <a:extLst>
              <a:ext uri="{FF2B5EF4-FFF2-40B4-BE49-F238E27FC236}">
                <a16:creationId xmlns:a16="http://schemas.microsoft.com/office/drawing/2014/main" id="{0E186E6B-EA83-45F9-8374-ED6504D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Hình ảnh 6" descr="Ảnh có chứa văn bản, bánh pizza, thực phẩm, món ăn&#10;&#10;Mô tả được tạo tự động">
            <a:extLst>
              <a:ext uri="{FF2B5EF4-FFF2-40B4-BE49-F238E27FC236}">
                <a16:creationId xmlns:a16="http://schemas.microsoft.com/office/drawing/2014/main" id="{9FF16525-19AD-49A9-9064-D8BBA0F0A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2"/>
          <a:stretch/>
        </p:blipFill>
        <p:spPr>
          <a:xfrm>
            <a:off x="0" y="1294221"/>
            <a:ext cx="12192000" cy="556378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14223C6-A885-49D1-9A0C-D41B7E7A66C9}"/>
              </a:ext>
            </a:extLst>
          </p:cNvPr>
          <p:cNvSpPr/>
          <p:nvPr/>
        </p:nvSpPr>
        <p:spPr>
          <a:xfrm>
            <a:off x="0" y="1294221"/>
            <a:ext cx="12188952" cy="556377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1C559D07-3CCF-45C6-B508-29A53D0E1E2D}"/>
              </a:ext>
            </a:extLst>
          </p:cNvPr>
          <p:cNvGrpSpPr/>
          <p:nvPr/>
        </p:nvGrpSpPr>
        <p:grpSpPr>
          <a:xfrm>
            <a:off x="2621155" y="3160107"/>
            <a:ext cx="5386615" cy="636124"/>
            <a:chOff x="2233385" y="3307585"/>
            <a:chExt cx="5386615" cy="636124"/>
          </a:xfrm>
        </p:grpSpPr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026B3E46-061A-4889-9E54-3E149B49A166}"/>
                </a:ext>
              </a:extLst>
            </p:cNvPr>
            <p:cNvSpPr txBox="1"/>
            <p:nvPr/>
          </p:nvSpPr>
          <p:spPr>
            <a:xfrm>
              <a:off x="2233385" y="3307585"/>
              <a:ext cx="538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Pizz</a:t>
              </a:r>
              <a:r>
                <a:rPr lang="en-US" sz="3200" b="1" spc="1600" dirty="0">
                  <a:solidFill>
                    <a:schemeClr val="bg1"/>
                  </a:solidFill>
                  <a:latin typeface="Righteous" panose="02010506000000020000" pitchFamily="2" charset="0"/>
                </a:rPr>
                <a:t> </a:t>
              </a:r>
              <a:r>
                <a:rPr lang="en-US" sz="3200" b="1" spc="1600" dirty="0" err="1">
                  <a:solidFill>
                    <a:schemeClr val="bg1"/>
                  </a:solidFill>
                  <a:latin typeface="Righteous" panose="02010506000000020000" pitchFamily="2" charset="0"/>
                </a:rPr>
                <a:t>Hust</a:t>
              </a:r>
              <a:endParaRPr lang="en-US" sz="3200" b="1" spc="1600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pic>
          <p:nvPicPr>
            <p:cNvPr id="11" name="Đồ họa 10" descr="Pizza outline">
              <a:extLst>
                <a:ext uri="{FF2B5EF4-FFF2-40B4-BE49-F238E27FC236}">
                  <a16:creationId xmlns:a16="http://schemas.microsoft.com/office/drawing/2014/main" id="{CD992373-DC8F-4B40-9212-7B467D2C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494285" y="3395069"/>
              <a:ext cx="548640" cy="548640"/>
            </a:xfrm>
            <a:prstGeom prst="rect">
              <a:avLst/>
            </a:prstGeom>
          </p:spPr>
        </p:pic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0A5FFC5-25F4-48DC-8DFB-571C9C53FB06}"/>
              </a:ext>
            </a:extLst>
          </p:cNvPr>
          <p:cNvGrpSpPr/>
          <p:nvPr/>
        </p:nvGrpSpPr>
        <p:grpSpPr>
          <a:xfrm>
            <a:off x="3522319" y="4305674"/>
            <a:ext cx="4090015" cy="1240779"/>
            <a:chOff x="3104876" y="4158127"/>
            <a:chExt cx="4090015" cy="1240779"/>
          </a:xfrm>
        </p:grpSpPr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99E3057-09B2-400E-93D5-0EED9EF3B76B}"/>
                </a:ext>
              </a:extLst>
            </p:cNvPr>
            <p:cNvSpPr txBox="1"/>
            <p:nvPr/>
          </p:nvSpPr>
          <p:spPr>
            <a:xfrm>
              <a:off x="3493667" y="4229355"/>
              <a:ext cx="37012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" panose="020B0604020202020204" pitchFamily="2" charset="0"/>
                </a:rPr>
                <a:t>CONTACT: 0123 456 789</a:t>
              </a: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Montserrat" panose="020B0604020202020204" pitchFamily="2" charset="0"/>
                </a:rPr>
                <a:t>EMAIL: NHOM4@GMAIL.COM</a:t>
              </a:r>
            </a:p>
            <a:p>
              <a:endParaRPr lang="en-US" sz="1400" dirty="0">
                <a:solidFill>
                  <a:schemeClr val="bg1"/>
                </a:solidFill>
                <a:latin typeface="Montserrat" panose="020B0604020202020204" pitchFamily="2" charset="0"/>
              </a:endParaRPr>
            </a:p>
          </p:txBody>
        </p:sp>
        <p:pic>
          <p:nvPicPr>
            <p:cNvPr id="21" name="Đồ họa 20" descr="Envelope with solid fill">
              <a:extLst>
                <a:ext uri="{FF2B5EF4-FFF2-40B4-BE49-F238E27FC236}">
                  <a16:creationId xmlns:a16="http://schemas.microsoft.com/office/drawing/2014/main" id="{FAFD2CAC-8568-4B0F-BA47-72C76604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04876" y="4788455"/>
              <a:ext cx="457200" cy="457200"/>
            </a:xfrm>
            <a:prstGeom prst="rect">
              <a:avLst/>
            </a:prstGeom>
          </p:spPr>
        </p:pic>
        <p:pic>
          <p:nvPicPr>
            <p:cNvPr id="23" name="Đồ họa 22" descr="Receiver with solid fill">
              <a:extLst>
                <a:ext uri="{FF2B5EF4-FFF2-40B4-BE49-F238E27FC236}">
                  <a16:creationId xmlns:a16="http://schemas.microsoft.com/office/drawing/2014/main" id="{21A3A0A2-C4C0-4357-8AEB-606E26EB7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4876" y="4158127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8D6D2CD-94D4-4D37-81E7-28A385C64081}"/>
              </a:ext>
            </a:extLst>
          </p:cNvPr>
          <p:cNvGrpSpPr/>
          <p:nvPr/>
        </p:nvGrpSpPr>
        <p:grpSpPr>
          <a:xfrm>
            <a:off x="3048" y="-4228"/>
            <a:ext cx="12188952" cy="1298448"/>
            <a:chOff x="0" y="0"/>
            <a:chExt cx="12188952" cy="1298448"/>
          </a:xfrm>
        </p:grpSpPr>
        <p:sp>
          <p:nvSpPr>
            <p:cNvPr id="28" name="Hình chữ nhật 27">
              <a:extLst>
                <a:ext uri="{FF2B5EF4-FFF2-40B4-BE49-F238E27FC236}">
                  <a16:creationId xmlns:a16="http://schemas.microsoft.com/office/drawing/2014/main" id="{9266C5E3-8A93-4FAA-B994-C11F75AA6BF6}"/>
                </a:ext>
              </a:extLst>
            </p:cNvPr>
            <p:cNvSpPr/>
            <p:nvPr/>
          </p:nvSpPr>
          <p:spPr>
            <a:xfrm>
              <a:off x="0" y="0"/>
              <a:ext cx="12188952" cy="129844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B10C2FF6-0F82-4398-B8A0-0D25A370DE14}"/>
                </a:ext>
              </a:extLst>
            </p:cNvPr>
            <p:cNvSpPr txBox="1"/>
            <p:nvPr/>
          </p:nvSpPr>
          <p:spPr>
            <a:xfrm>
              <a:off x="2726871" y="448380"/>
              <a:ext cx="2369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TRANG CHỦ</a:t>
              </a:r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0759FB78-35A7-49FC-86C5-472B8FF9B4CB}"/>
                </a:ext>
              </a:extLst>
            </p:cNvPr>
            <p:cNvSpPr txBox="1"/>
            <p:nvPr/>
          </p:nvSpPr>
          <p:spPr>
            <a:xfrm>
              <a:off x="5261549" y="448380"/>
              <a:ext cx="1908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THỰC ĐƠN</a:t>
              </a:r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6FA0A4BF-6309-40B0-82F5-5E4B7D6D9519}"/>
                </a:ext>
              </a:extLst>
            </p:cNvPr>
            <p:cNvSpPr txBox="1"/>
            <p:nvPr/>
          </p:nvSpPr>
          <p:spPr>
            <a:xfrm>
              <a:off x="7823507" y="447055"/>
              <a:ext cx="189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GIỎ HÀNG</a:t>
              </a:r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5B618A65-8546-40B5-BD3B-5105965B73A4}"/>
                </a:ext>
              </a:extLst>
            </p:cNvPr>
            <p:cNvSpPr txBox="1"/>
            <p:nvPr/>
          </p:nvSpPr>
          <p:spPr>
            <a:xfrm>
              <a:off x="10088380" y="448380"/>
              <a:ext cx="1624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ontserrat" panose="020B0604020202020204" pitchFamily="2" charset="0"/>
                </a:rPr>
                <a:t>LIÊN HỆ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092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Sitka Display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</Words>
  <Application>Microsoft Office PowerPoint</Application>
  <PresentationFormat>Màn hình rộng</PresentationFormat>
  <Paragraphs>28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Arial</vt:lpstr>
      <vt:lpstr>Calibri Light</vt:lpstr>
      <vt:lpstr>Montserrat</vt:lpstr>
      <vt:lpstr>Righteous</vt:lpstr>
      <vt:lpstr>Sitka Display</vt:lpstr>
      <vt:lpstr>SketchyVTI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Sơn Vũ</dc:creator>
  <cp:lastModifiedBy>Sơn Vũ</cp:lastModifiedBy>
  <cp:revision>4</cp:revision>
  <dcterms:created xsi:type="dcterms:W3CDTF">2021-10-19T00:09:44Z</dcterms:created>
  <dcterms:modified xsi:type="dcterms:W3CDTF">2021-10-19T08:00:03Z</dcterms:modified>
</cp:coreProperties>
</file>