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27" r:id="rId3"/>
    <p:sldId id="428" r:id="rId4"/>
    <p:sldId id="429" r:id="rId5"/>
    <p:sldId id="430" r:id="rId6"/>
    <p:sldId id="425" r:id="rId7"/>
    <p:sldId id="431" r:id="rId8"/>
    <p:sldId id="432" r:id="rId9"/>
    <p:sldId id="434" r:id="rId10"/>
    <p:sldId id="435" r:id="rId11"/>
    <p:sldId id="436" r:id="rId12"/>
    <p:sldId id="437" r:id="rId13"/>
    <p:sldId id="438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06/28/2020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3910667" y="2265536"/>
            <a:ext cx="4540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 ĐOÁN FOREX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3109802" y="4303472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TẤN PHÁT</a:t>
            </a:r>
          </a:p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NGUYỄN HOÀNG VĨNH PHÚC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766230" y="5507949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Thầy Bùi Mạnh Toàn</a:t>
            </a:r>
            <a:endParaRPr lang="en-US" sz="2000" b="1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-131424" y="1448813"/>
            <a:ext cx="5803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Lato Black"/>
              </a:rPr>
              <a:t>ĐỒ ÁN TỔNG HỢP NGÀNH</a:t>
            </a:r>
            <a:endParaRPr lang="en-US" sz="3000" b="1" dirty="0">
              <a:solidFill>
                <a:srgbClr val="C00000"/>
              </a:solidFill>
              <a:latin typeface="+mj-lt"/>
              <a:cs typeface="Lato Black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025540F-D3AA-46B5-8F56-1D7D79B2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52" y="3030572"/>
            <a:ext cx="3084309" cy="34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9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2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9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C2B2148-4891-4A8C-A825-B9AF058AC8FD}"/>
              </a:ext>
            </a:extLst>
          </p:cNvPr>
          <p:cNvSpPr/>
          <p:nvPr/>
        </p:nvSpPr>
        <p:spPr>
          <a:xfrm>
            <a:off x="2895598" y="5258722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CLOSE CHECK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Hình ảnh 39">
            <a:extLst>
              <a:ext uri="{FF2B5EF4-FFF2-40B4-BE49-F238E27FC236}">
                <a16:creationId xmlns:a16="http://schemas.microsoft.com/office/drawing/2014/main" id="{9270ECAC-B415-4188-823D-6E7C42C0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15172" y="2473325"/>
            <a:ext cx="342086" cy="2425700"/>
          </a:xfrm>
          <a:prstGeom prst="rect">
            <a:avLst/>
          </a:prstGeom>
        </p:spPr>
      </p:pic>
      <p:pic>
        <p:nvPicPr>
          <p:cNvPr id="42" name="Hình ảnh 41">
            <a:extLst>
              <a:ext uri="{FF2B5EF4-FFF2-40B4-BE49-F238E27FC236}">
                <a16:creationId xmlns:a16="http://schemas.microsoft.com/office/drawing/2014/main" id="{2B8C6BF3-F29C-4934-A527-A750E835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7799" y="2016125"/>
            <a:ext cx="342086" cy="2425700"/>
          </a:xfrm>
          <a:prstGeom prst="rect">
            <a:avLst/>
          </a:prstGeom>
        </p:spPr>
      </p:pic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CEEDC17D-4B4B-43DE-96A0-90656DDF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2299050"/>
            <a:ext cx="342086" cy="2425700"/>
          </a:xfrm>
          <a:prstGeom prst="rect">
            <a:avLst/>
          </a:prstGeom>
        </p:spPr>
      </p:pic>
      <p:grpSp>
        <p:nvGrpSpPr>
          <p:cNvPr id="47" name="Nhóm 46">
            <a:extLst>
              <a:ext uri="{FF2B5EF4-FFF2-40B4-BE49-F238E27FC236}">
                <a16:creationId xmlns:a16="http://schemas.microsoft.com/office/drawing/2014/main" id="{046F0AE9-B2E8-4241-B7DD-A665FD17051E}"/>
              </a:ext>
            </a:extLst>
          </p:cNvPr>
          <p:cNvGrpSpPr/>
          <p:nvPr/>
        </p:nvGrpSpPr>
        <p:grpSpPr>
          <a:xfrm>
            <a:off x="6603425" y="2519045"/>
            <a:ext cx="306512" cy="2346675"/>
            <a:chOff x="6603425" y="2261870"/>
            <a:chExt cx="306512" cy="2346675"/>
          </a:xfrm>
        </p:grpSpPr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15A0F588-0062-4CDE-B7E3-242FAC403981}"/>
                </a:ext>
              </a:extLst>
            </p:cNvPr>
            <p:cNvSpPr/>
            <p:nvPr/>
          </p:nvSpPr>
          <p:spPr>
            <a:xfrm>
              <a:off x="6733821" y="2261870"/>
              <a:ext cx="45719" cy="234667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Hình chữ nhật 44">
              <a:extLst>
                <a:ext uri="{FF2B5EF4-FFF2-40B4-BE49-F238E27FC236}">
                  <a16:creationId xmlns:a16="http://schemas.microsoft.com/office/drawing/2014/main" id="{54C7EF17-BEAA-4F72-8BCD-25C492AC9524}"/>
                </a:ext>
              </a:extLst>
            </p:cNvPr>
            <p:cNvSpPr/>
            <p:nvPr/>
          </p:nvSpPr>
          <p:spPr>
            <a:xfrm>
              <a:off x="6603425" y="2501900"/>
              <a:ext cx="306512" cy="18542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8" name="Mũi tên: Phải 47">
            <a:extLst>
              <a:ext uri="{FF2B5EF4-FFF2-40B4-BE49-F238E27FC236}">
                <a16:creationId xmlns:a16="http://schemas.microsoft.com/office/drawing/2014/main" id="{693D1B10-B72B-4E69-8CD4-0A55124416E4}"/>
              </a:ext>
            </a:extLst>
          </p:cNvPr>
          <p:cNvSpPr/>
          <p:nvPr/>
        </p:nvSpPr>
        <p:spPr>
          <a:xfrm rot="5400000">
            <a:off x="6501271" y="2001927"/>
            <a:ext cx="502920" cy="3420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82258" y="271547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Hình chữ nhật: Góc Tròn 49">
            <a:extLst>
              <a:ext uri="{FF2B5EF4-FFF2-40B4-BE49-F238E27FC236}">
                <a16:creationId xmlns:a16="http://schemas.microsoft.com/office/drawing/2014/main" id="{27359A90-CDDB-4F84-9751-35FDA3F02A87}"/>
              </a:ext>
            </a:extLst>
          </p:cNvPr>
          <p:cNvSpPr/>
          <p:nvPr/>
        </p:nvSpPr>
        <p:spPr>
          <a:xfrm>
            <a:off x="8428209" y="3886411"/>
            <a:ext cx="2603645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TỰ ĐỘNG GIAO DỊCH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552206" y="2759495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Mũi tên: Phải 51">
            <a:extLst>
              <a:ext uri="{FF2B5EF4-FFF2-40B4-BE49-F238E27FC236}">
                <a16:creationId xmlns:a16="http://schemas.microsoft.com/office/drawing/2014/main" id="{BAE11F12-151D-4C24-941F-687F71EF4711}"/>
              </a:ext>
            </a:extLst>
          </p:cNvPr>
          <p:cNvSpPr/>
          <p:nvPr/>
        </p:nvSpPr>
        <p:spPr>
          <a:xfrm>
            <a:off x="7552206" y="3925357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17151C0-0462-4A94-839A-21C553FF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8" y="2539190"/>
            <a:ext cx="2718610" cy="27186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6688938-B807-493D-9EF1-E6053A198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47" y="1830877"/>
            <a:ext cx="1787255" cy="141662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BD4BF2D-B4C2-461B-A775-C387245E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2" y="1607281"/>
            <a:ext cx="1201559" cy="164022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D3CE2EC-C594-438D-8E62-E2C338400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75" y="2716832"/>
            <a:ext cx="1906038" cy="166563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200CDC2-1B85-48EE-96E2-87F71314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146" y="4066015"/>
            <a:ext cx="1447800" cy="14478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6519545-2846-496C-B76C-7C93914B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84" y="3898495"/>
            <a:ext cx="1633889" cy="1642083"/>
          </a:xfrm>
          <a:prstGeom prst="rect">
            <a:avLst/>
          </a:prstGeom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9B61B513-AE56-4330-85B7-094C0F1A9217}"/>
              </a:ext>
            </a:extLst>
          </p:cNvPr>
          <p:cNvSpPr/>
          <p:nvPr/>
        </p:nvSpPr>
        <p:spPr>
          <a:xfrm rot="19937518">
            <a:off x="3746130" y="2683712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EFFFB58B-0E26-480C-95E2-9A0D9CEBD5F3}"/>
              </a:ext>
            </a:extLst>
          </p:cNvPr>
          <p:cNvSpPr/>
          <p:nvPr/>
        </p:nvSpPr>
        <p:spPr>
          <a:xfrm>
            <a:off x="6398684" y="222888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BEE56C22-1904-423C-9078-484ED6051CFB}"/>
              </a:ext>
            </a:extLst>
          </p:cNvPr>
          <p:cNvSpPr/>
          <p:nvPr/>
        </p:nvSpPr>
        <p:spPr>
          <a:xfrm rot="1203787">
            <a:off x="8748081" y="254144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A90DE9FA-8288-457B-B20E-EE5604DE823F}"/>
              </a:ext>
            </a:extLst>
          </p:cNvPr>
          <p:cNvSpPr/>
          <p:nvPr/>
        </p:nvSpPr>
        <p:spPr>
          <a:xfrm rot="1462038">
            <a:off x="3859812" y="410625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F5DE3B09-CDD3-45B8-AFC1-F834466427E9}"/>
              </a:ext>
            </a:extLst>
          </p:cNvPr>
          <p:cNvSpPr/>
          <p:nvPr/>
        </p:nvSpPr>
        <p:spPr>
          <a:xfrm>
            <a:off x="6398684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05382325-FDAF-42B8-9CBE-7A5D29DA18CF}"/>
              </a:ext>
            </a:extLst>
          </p:cNvPr>
          <p:cNvSpPr/>
          <p:nvPr/>
        </p:nvSpPr>
        <p:spPr>
          <a:xfrm rot="19509461">
            <a:off x="8869170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07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D02CB3B-DB78-40DE-9160-34DA220D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7" y="2450524"/>
            <a:ext cx="1787255" cy="14166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B9554DE-3E48-4C49-BB04-9EAC11BF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7" y="4530376"/>
            <a:ext cx="1447800" cy="1447800"/>
          </a:xfrm>
          <a:prstGeom prst="rect">
            <a:avLst/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133201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6096000" y="1916113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6096000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6096000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8858249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8858249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87B9DAE9-C264-4204-900C-D47C1BDFF8E7}"/>
              </a:ext>
            </a:extLst>
          </p:cNvPr>
          <p:cNvSpPr/>
          <p:nvPr/>
        </p:nvSpPr>
        <p:spPr>
          <a:xfrm>
            <a:off x="8858248" y="191135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CLOSE CHECK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C85BE698-38F8-4DD3-A1CA-44C9A2BE844C}"/>
              </a:ext>
            </a:extLst>
          </p:cNvPr>
          <p:cNvSpPr/>
          <p:nvPr/>
        </p:nvSpPr>
        <p:spPr>
          <a:xfrm>
            <a:off x="3087299" y="4905026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FORCASTING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954ABD1-1DB1-4E91-841E-71A8E0DED498}"/>
              </a:ext>
            </a:extLst>
          </p:cNvPr>
          <p:cNvSpPr/>
          <p:nvPr/>
        </p:nvSpPr>
        <p:spPr>
          <a:xfrm>
            <a:off x="6096000" y="4905026"/>
            <a:ext cx="52387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5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9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197</Words>
  <Application>Microsoft Office PowerPoint</Application>
  <PresentationFormat>Màn hình rộng</PresentationFormat>
  <Paragraphs>76</Paragraphs>
  <Slides>14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2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Itamino Hitoshi</cp:lastModifiedBy>
  <cp:revision>276</cp:revision>
  <cp:lastPrinted>2018-10-07T16:48:04Z</cp:lastPrinted>
  <dcterms:created xsi:type="dcterms:W3CDTF">2018-09-03T02:52:20Z</dcterms:created>
  <dcterms:modified xsi:type="dcterms:W3CDTF">2020-06-28T04:21:37Z</dcterms:modified>
</cp:coreProperties>
</file>