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27" r:id="rId3"/>
    <p:sldId id="428" r:id="rId4"/>
    <p:sldId id="429" r:id="rId5"/>
    <p:sldId id="430" r:id="rId6"/>
    <p:sldId id="425" r:id="rId7"/>
    <p:sldId id="431" r:id="rId8"/>
    <p:sldId id="439" r:id="rId9"/>
    <p:sldId id="432" r:id="rId10"/>
    <p:sldId id="440" r:id="rId11"/>
    <p:sldId id="434" r:id="rId12"/>
    <p:sldId id="441" r:id="rId13"/>
    <p:sldId id="442" r:id="rId14"/>
    <p:sldId id="435" r:id="rId15"/>
    <p:sldId id="443" r:id="rId16"/>
    <p:sldId id="436" r:id="rId17"/>
    <p:sldId id="444" r:id="rId18"/>
    <p:sldId id="437" r:id="rId19"/>
    <p:sldId id="445" r:id="rId20"/>
    <p:sldId id="446" r:id="rId21"/>
    <p:sldId id="438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6" r:id="rId31"/>
    <p:sldId id="455" r:id="rId32"/>
    <p:sldId id="457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3910667" y="2265536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ĐỒ ÁN TỔNG HỢP NGÀNH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025540F-D3AA-46B5-8F56-1D7D79B2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52" y="3030572"/>
            <a:ext cx="3084309" cy="34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5">
            <a:extLst>
              <a:ext uri="{FF2B5EF4-FFF2-40B4-BE49-F238E27FC236}">
                <a16:creationId xmlns:a16="http://schemas.microsoft.com/office/drawing/2014/main" id="{98A46CC4-3936-40EC-95DA-AD38362296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67" y="1190855"/>
            <a:ext cx="7834183" cy="486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3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 descr="du-doan-nen-tiep-theo-traderviet.">
            <a:extLst>
              <a:ext uri="{FF2B5EF4-FFF2-40B4-BE49-F238E27FC236}">
                <a16:creationId xmlns:a16="http://schemas.microsoft.com/office/drawing/2014/main" id="{9BD55940-F51E-479A-A79C-44C85F3473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12" y="1695503"/>
            <a:ext cx="2877923" cy="365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E6E9B83-E1BD-4E64-97EE-C8010F08AA46}"/>
              </a:ext>
            </a:extLst>
          </p:cNvPr>
          <p:cNvSpPr/>
          <p:nvPr/>
        </p:nvSpPr>
        <p:spPr>
          <a:xfrm>
            <a:off x="4857750" y="2581977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nến cùng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8D5C1DD0-5717-4BCB-A1B1-E440874183D2}"/>
              </a:ext>
            </a:extLst>
          </p:cNvPr>
          <p:cNvSpPr/>
          <p:nvPr/>
        </p:nvSpPr>
        <p:spPr>
          <a:xfrm>
            <a:off x="4848225" y="378188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 nến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9D80B703-2736-44E5-9276-6A3055B560EB}"/>
              </a:ext>
            </a:extLst>
          </p:cNvPr>
          <p:cNvSpPr/>
          <p:nvPr/>
        </p:nvSpPr>
        <p:spPr>
          <a:xfrm rot="5400000">
            <a:off x="5969600" y="3351183"/>
            <a:ext cx="271848" cy="348427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CFE157-86CF-4F88-B7E8-58259B99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01" y="384367"/>
            <a:ext cx="346758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4D9C55-EA41-41EB-954C-92A59C7A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96" y="1375125"/>
            <a:ext cx="8907513" cy="410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D76FF4F-0826-4A8D-84D4-AC9C6BAE43C3}"/>
              </a:ext>
            </a:extLst>
          </p:cNvPr>
          <p:cNvSpPr/>
          <p:nvPr/>
        </p:nvSpPr>
        <p:spPr>
          <a:xfrm>
            <a:off x="5074881" y="2099137"/>
            <a:ext cx="4818743" cy="7874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rgbClr val="7030A0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ADX = MA[((+DI) - (-DI)) / ((+ DI) + (-DI))] x 100</a:t>
            </a:r>
            <a:endParaRPr lang="vi-VN">
              <a:ln>
                <a:solidFill>
                  <a:srgbClr val="7030A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3B1D431-5305-460D-88AC-C6A438C240BF}"/>
              </a:ext>
            </a:extLst>
          </p:cNvPr>
          <p:cNvGrpSpPr/>
          <p:nvPr/>
        </p:nvGrpSpPr>
        <p:grpSpPr>
          <a:xfrm>
            <a:off x="5084811" y="2987903"/>
            <a:ext cx="4753315" cy="2984964"/>
            <a:chOff x="3570513" y="3561331"/>
            <a:chExt cx="4753315" cy="2984964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CF869AF9-7FA6-4A6E-9F79-A702C2E7F4B1}"/>
                </a:ext>
              </a:extLst>
            </p:cNvPr>
            <p:cNvSpPr txBox="1"/>
            <p:nvPr/>
          </p:nvSpPr>
          <p:spPr>
            <a:xfrm>
              <a:off x="4013198" y="617696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Thời gian</a:t>
              </a: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98669BD-957E-4F52-8FE9-479D8C582D76}"/>
                </a:ext>
              </a:extLst>
            </p:cNvPr>
            <p:cNvGrpSpPr/>
            <p:nvPr/>
          </p:nvGrpSpPr>
          <p:grpSpPr>
            <a:xfrm>
              <a:off x="3570513" y="3561331"/>
              <a:ext cx="4753315" cy="2615632"/>
              <a:chOff x="3425484" y="3563937"/>
              <a:chExt cx="4753315" cy="2615632"/>
            </a:xfrm>
          </p:grpSpPr>
          <p:sp>
            <p:nvSpPr>
              <p:cNvPr id="15" name="Mũi tên: Phải 14">
                <a:extLst>
                  <a:ext uri="{FF2B5EF4-FFF2-40B4-BE49-F238E27FC236}">
                    <a16:creationId xmlns:a16="http://schemas.microsoft.com/office/drawing/2014/main" id="{0C2A8EF8-F2FF-4193-9B53-82E4835840BC}"/>
                  </a:ext>
                </a:extLst>
              </p:cNvPr>
              <p:cNvSpPr/>
              <p:nvPr/>
            </p:nvSpPr>
            <p:spPr>
              <a:xfrm>
                <a:off x="4013199" y="3563937"/>
                <a:ext cx="3200401" cy="639309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+ DI</a:t>
                </a:r>
              </a:p>
            </p:txBody>
          </p:sp>
          <p:sp>
            <p:nvSpPr>
              <p:cNvPr id="16" name="Mũi tên: Phải 15">
                <a:extLst>
                  <a:ext uri="{FF2B5EF4-FFF2-40B4-BE49-F238E27FC236}">
                    <a16:creationId xmlns:a16="http://schemas.microsoft.com/office/drawing/2014/main" id="{102D6349-A36D-43FF-85E7-6733473FF582}"/>
                  </a:ext>
                </a:extLst>
              </p:cNvPr>
              <p:cNvSpPr/>
              <p:nvPr/>
            </p:nvSpPr>
            <p:spPr>
              <a:xfrm>
                <a:off x="4013198" y="5212555"/>
                <a:ext cx="3200401" cy="639309"/>
              </a:xfrm>
              <a:prstGeom prst="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- DI</a:t>
                </a:r>
              </a:p>
            </p:txBody>
          </p:sp>
          <p:sp>
            <p:nvSpPr>
              <p:cNvPr id="17" name="Mũi tên: Phải 16">
                <a:extLst>
                  <a:ext uri="{FF2B5EF4-FFF2-40B4-BE49-F238E27FC236}">
                    <a16:creationId xmlns:a16="http://schemas.microsoft.com/office/drawing/2014/main" id="{66E1CA8F-460A-4883-8E51-B249741BCF80}"/>
                  </a:ext>
                </a:extLst>
              </p:cNvPr>
              <p:cNvSpPr/>
              <p:nvPr/>
            </p:nvSpPr>
            <p:spPr>
              <a:xfrm>
                <a:off x="4013199" y="4097450"/>
                <a:ext cx="4165600" cy="126274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ADX</a:t>
                </a:r>
              </a:p>
            </p:txBody>
          </p:sp>
          <p:cxnSp>
            <p:nvCxnSpPr>
              <p:cNvPr id="24" name="Đường kết nối Mũi tên Thẳng 23">
                <a:extLst>
                  <a:ext uri="{FF2B5EF4-FFF2-40B4-BE49-F238E27FC236}">
                    <a16:creationId xmlns:a16="http://schemas.microsoft.com/office/drawing/2014/main" id="{785DC00B-2F55-4F3A-9742-339E5EDD2A1B}"/>
                  </a:ext>
                </a:extLst>
              </p:cNvPr>
              <p:cNvCxnSpPr/>
              <p:nvPr/>
            </p:nvCxnSpPr>
            <p:spPr>
              <a:xfrm>
                <a:off x="4013198" y="6176963"/>
                <a:ext cx="1792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Đường kết nối Mũi tên Thẳng 24">
                <a:extLst>
                  <a:ext uri="{FF2B5EF4-FFF2-40B4-BE49-F238E27FC236}">
                    <a16:creationId xmlns:a16="http://schemas.microsoft.com/office/drawing/2014/main" id="{25D8B137-5C14-4DB2-A1B8-5AE5A44A6382}"/>
                  </a:ext>
                </a:extLst>
              </p:cNvPr>
              <p:cNvCxnSpPr/>
              <p:nvPr/>
            </p:nvCxnSpPr>
            <p:spPr>
              <a:xfrm flipV="1">
                <a:off x="3788229" y="3686629"/>
                <a:ext cx="0" cy="249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AEF0F001-33E6-42AB-A7F8-F1DACFC0663D}"/>
                  </a:ext>
                </a:extLst>
              </p:cNvPr>
              <p:cNvSpPr txBox="1"/>
              <p:nvPr/>
            </p:nvSpPr>
            <p:spPr>
              <a:xfrm rot="16200000">
                <a:off x="3338280" y="572303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8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E8647A21-3659-4EC1-9513-F86A51DD56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9" y="1588065"/>
            <a:ext cx="8817875" cy="4068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3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60890381-1F1B-445C-B5CA-87AE9EA9BC1A}"/>
              </a:ext>
            </a:extLst>
          </p:cNvPr>
          <p:cNvGrpSpPr/>
          <p:nvPr/>
        </p:nvGrpSpPr>
        <p:grpSpPr>
          <a:xfrm>
            <a:off x="3728811" y="2307542"/>
            <a:ext cx="7692117" cy="2530331"/>
            <a:chOff x="2128158" y="3205391"/>
            <a:chExt cx="7692117" cy="2530331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08E53D70-EE98-497B-8B2A-B0F303AD1596}"/>
                </a:ext>
              </a:extLst>
            </p:cNvPr>
            <p:cNvGrpSpPr/>
            <p:nvPr/>
          </p:nvGrpSpPr>
          <p:grpSpPr>
            <a:xfrm>
              <a:off x="2128158" y="3205391"/>
              <a:ext cx="7692117" cy="1333273"/>
              <a:chOff x="2128158" y="3205391"/>
              <a:chExt cx="7692117" cy="1333273"/>
            </a:xfrm>
          </p:grpSpPr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D579CBB0-7028-4EB1-967C-D7B158AB9ED2}"/>
                  </a:ext>
                </a:extLst>
              </p:cNvPr>
              <p:cNvSpPr/>
              <p:nvPr/>
            </p:nvSpPr>
            <p:spPr>
              <a:xfrm>
                <a:off x="2128158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SMA của ‘n’ ngày</a:t>
                </a:r>
                <a:endParaRPr lang="vi-VN"/>
              </a:p>
            </p:txBody>
          </p:sp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E7A2653C-BFBB-4B4A-AA5C-2CFD284B6436}"/>
                  </a:ext>
                </a:extLst>
              </p:cNvPr>
              <p:cNvSpPr/>
              <p:nvPr/>
            </p:nvSpPr>
            <p:spPr>
              <a:xfrm>
                <a:off x="7291161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AVERAGE</a:t>
                </a:r>
                <a:r>
                  <a:rPr lang="en-US"/>
                  <a:t>(Close(‘n’))</a:t>
                </a:r>
                <a:endParaRPr lang="vi-VN"/>
              </a:p>
            </p:txBody>
          </p:sp>
          <p:grpSp>
            <p:nvGrpSpPr>
              <p:cNvPr id="14" name="Nhóm 13">
                <a:extLst>
                  <a:ext uri="{FF2B5EF4-FFF2-40B4-BE49-F238E27FC236}">
                    <a16:creationId xmlns:a16="http://schemas.microsoft.com/office/drawing/2014/main" id="{67041C9E-9F8F-4EA7-A1C0-07DC4B0D0265}"/>
                  </a:ext>
                </a:extLst>
              </p:cNvPr>
              <p:cNvGrpSpPr/>
              <p:nvPr/>
            </p:nvGrpSpPr>
            <p:grpSpPr>
              <a:xfrm rot="10800000">
                <a:off x="5275715" y="3205391"/>
                <a:ext cx="1397003" cy="1333273"/>
                <a:chOff x="5341257" y="3205391"/>
                <a:chExt cx="1397003" cy="1333273"/>
              </a:xfrm>
            </p:grpSpPr>
            <p:sp>
              <p:nvSpPr>
                <p:cNvPr id="15" name="Mũi tên: Hình V 14">
                  <a:extLst>
                    <a:ext uri="{FF2B5EF4-FFF2-40B4-BE49-F238E27FC236}">
                      <a16:creationId xmlns:a16="http://schemas.microsoft.com/office/drawing/2014/main" id="{DCAC04C8-5A53-4EA6-8F13-9215405FFD67}"/>
                    </a:ext>
                  </a:extLst>
                </p:cNvPr>
                <p:cNvSpPr/>
                <p:nvPr/>
              </p:nvSpPr>
              <p:spPr>
                <a:xfrm>
                  <a:off x="5341257" y="3206978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Mũi tên: Hình V 15">
                  <a:extLst>
                    <a:ext uri="{FF2B5EF4-FFF2-40B4-BE49-F238E27FC236}">
                      <a16:creationId xmlns:a16="http://schemas.microsoft.com/office/drawing/2014/main" id="{2B3151D9-26C9-455E-8626-09440FAC8E24}"/>
                    </a:ext>
                  </a:extLst>
                </p:cNvPr>
                <p:cNvSpPr/>
                <p:nvPr/>
              </p:nvSpPr>
              <p:spPr>
                <a:xfrm>
                  <a:off x="5598433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Mũi tên: Hình V 16">
                  <a:extLst>
                    <a:ext uri="{FF2B5EF4-FFF2-40B4-BE49-F238E27FC236}">
                      <a16:creationId xmlns:a16="http://schemas.microsoft.com/office/drawing/2014/main" id="{057BBD8B-60F2-4303-BC68-1C4794CE97B5}"/>
                    </a:ext>
                  </a:extLst>
                </p:cNvPr>
                <p:cNvSpPr/>
                <p:nvPr/>
              </p:nvSpPr>
              <p:spPr>
                <a:xfrm>
                  <a:off x="5852888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70D9C0C0-3D0F-40E6-9733-94FEE79D227A}"/>
                </a:ext>
              </a:extLst>
            </p:cNvPr>
            <p:cNvSpPr/>
            <p:nvPr/>
          </p:nvSpPr>
          <p:spPr>
            <a:xfrm>
              <a:off x="4252913" y="4937437"/>
              <a:ext cx="3439886" cy="79828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‘n’ là số ngày xét (số nến)</a:t>
              </a: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5961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E94BEF-1207-43D7-B026-B5B1E83C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49" y="1533855"/>
            <a:ext cx="9089607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A8B55D62-4DFF-43B1-B76D-65F3BD2E4FD0}"/>
              </a:ext>
            </a:extLst>
          </p:cNvPr>
          <p:cNvGrpSpPr/>
          <p:nvPr/>
        </p:nvGrpSpPr>
        <p:grpSpPr>
          <a:xfrm>
            <a:off x="3257969" y="2143587"/>
            <a:ext cx="8588041" cy="2613026"/>
            <a:chOff x="1291772" y="2544421"/>
            <a:chExt cx="9437912" cy="2613026"/>
          </a:xfrm>
        </p:grpSpPr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3121122F-4A87-4518-B1CF-3509ED216BD5}"/>
                </a:ext>
              </a:extLst>
            </p:cNvPr>
            <p:cNvSpPr/>
            <p:nvPr/>
          </p:nvSpPr>
          <p:spPr>
            <a:xfrm>
              <a:off x="1291773" y="2550206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5804ACAC-18DD-4FB6-9917-256B7957A7FD}"/>
                </a:ext>
              </a:extLst>
            </p:cNvPr>
            <p:cNvSpPr/>
            <p:nvPr/>
          </p:nvSpPr>
          <p:spPr>
            <a:xfrm>
              <a:off x="1291772" y="3462337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D4A9546B-BEF0-434F-80BF-586F4DD25C3B}"/>
                </a:ext>
              </a:extLst>
            </p:cNvPr>
            <p:cNvSpPr/>
            <p:nvPr/>
          </p:nvSpPr>
          <p:spPr>
            <a:xfrm>
              <a:off x="1291772" y="4380253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3" name="Lưu Đồ: Thay đổi Tiến Trình 12">
              <a:extLst>
                <a:ext uri="{FF2B5EF4-FFF2-40B4-BE49-F238E27FC236}">
                  <a16:creationId xmlns:a16="http://schemas.microsoft.com/office/drawing/2014/main" id="{A5CF459B-4D75-4D37-A6C6-236CAD637464}"/>
                </a:ext>
              </a:extLst>
            </p:cNvPr>
            <p:cNvSpPr/>
            <p:nvPr/>
          </p:nvSpPr>
          <p:spPr>
            <a:xfrm>
              <a:off x="5061860" y="2544421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4" name="Lưu Đồ: Thay đổi Tiến Trình 13">
              <a:extLst>
                <a:ext uri="{FF2B5EF4-FFF2-40B4-BE49-F238E27FC236}">
                  <a16:creationId xmlns:a16="http://schemas.microsoft.com/office/drawing/2014/main" id="{8D12A8AE-394B-4AD2-930A-3DCE3F67E1D5}"/>
                </a:ext>
              </a:extLst>
            </p:cNvPr>
            <p:cNvSpPr/>
            <p:nvPr/>
          </p:nvSpPr>
          <p:spPr>
            <a:xfrm>
              <a:off x="5061859" y="3456552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5" name="Lưu Đồ: Thay đổi Tiến Trình 14">
              <a:extLst>
                <a:ext uri="{FF2B5EF4-FFF2-40B4-BE49-F238E27FC236}">
                  <a16:creationId xmlns:a16="http://schemas.microsoft.com/office/drawing/2014/main" id="{92AFA7CE-D2AA-4B96-AD05-B9D35E1A5F34}"/>
                </a:ext>
              </a:extLst>
            </p:cNvPr>
            <p:cNvSpPr/>
            <p:nvPr/>
          </p:nvSpPr>
          <p:spPr>
            <a:xfrm>
              <a:off x="5061859" y="4374468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1E67D7EC-8270-482F-A17C-EFA9115BF6B4}"/>
                </a:ext>
              </a:extLst>
            </p:cNvPr>
            <p:cNvSpPr/>
            <p:nvPr/>
          </p:nvSpPr>
          <p:spPr>
            <a:xfrm>
              <a:off x="3802743" y="2550206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&lt;</a:t>
              </a:r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5F814782-0F5D-4D46-8AA8-1AACCBF3F158}"/>
                </a:ext>
              </a:extLst>
            </p:cNvPr>
            <p:cNvSpPr/>
            <p:nvPr/>
          </p:nvSpPr>
          <p:spPr>
            <a:xfrm>
              <a:off x="3802743" y="3462337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&gt;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1A993E87-6F17-47DB-B738-940A57AF6E07}"/>
                </a:ext>
              </a:extLst>
            </p:cNvPr>
            <p:cNvSpPr/>
            <p:nvPr/>
          </p:nvSpPr>
          <p:spPr>
            <a:xfrm>
              <a:off x="3788229" y="4374468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=</a:t>
              </a:r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CFC99BD1-4057-463E-B7D2-4EDEAD603E19}"/>
                </a:ext>
              </a:extLst>
            </p:cNvPr>
            <p:cNvSpPr/>
            <p:nvPr/>
          </p:nvSpPr>
          <p:spPr>
            <a:xfrm>
              <a:off x="7899398" y="2544421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Low price</a:t>
              </a: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468A53D0-8D1B-4CF6-8679-55729F6219EA}"/>
                </a:ext>
              </a:extLst>
            </p:cNvPr>
            <p:cNvSpPr/>
            <p:nvPr/>
          </p:nvSpPr>
          <p:spPr>
            <a:xfrm>
              <a:off x="7899398" y="3456552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High price</a:t>
              </a:r>
            </a:p>
          </p:txBody>
        </p:sp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DB5B047-6C72-4AA5-B776-F6D77825D26C}"/>
                </a:ext>
              </a:extLst>
            </p:cNvPr>
            <p:cNvSpPr/>
            <p:nvPr/>
          </p:nvSpPr>
          <p:spPr>
            <a:xfrm>
              <a:off x="7899398" y="4368683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AVERAGE (Low, High)</a:t>
              </a:r>
            </a:p>
          </p:txBody>
        </p:sp>
        <p:sp>
          <p:nvSpPr>
            <p:cNvPr id="28" name="Mũi tên: Phải 27">
              <a:extLst>
                <a:ext uri="{FF2B5EF4-FFF2-40B4-BE49-F238E27FC236}">
                  <a16:creationId xmlns:a16="http://schemas.microsoft.com/office/drawing/2014/main" id="{5D0C8428-FC06-463D-B1D8-0D261ADD4AA5}"/>
                </a:ext>
              </a:extLst>
            </p:cNvPr>
            <p:cNvSpPr/>
            <p:nvPr/>
          </p:nvSpPr>
          <p:spPr>
            <a:xfrm>
              <a:off x="7199085" y="2786403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Mũi tên: Phải 28">
              <a:extLst>
                <a:ext uri="{FF2B5EF4-FFF2-40B4-BE49-F238E27FC236}">
                  <a16:creationId xmlns:a16="http://schemas.microsoft.com/office/drawing/2014/main" id="{1B3379CF-DEFF-4C95-AC61-648C040C713F}"/>
                </a:ext>
              </a:extLst>
            </p:cNvPr>
            <p:cNvSpPr/>
            <p:nvPr/>
          </p:nvSpPr>
          <p:spPr>
            <a:xfrm>
              <a:off x="7199085" y="3696494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Mũi tên: Phải 29">
              <a:extLst>
                <a:ext uri="{FF2B5EF4-FFF2-40B4-BE49-F238E27FC236}">
                  <a16:creationId xmlns:a16="http://schemas.microsoft.com/office/drawing/2014/main" id="{52D08A74-C437-4254-A524-D3AE23B97FCC}"/>
                </a:ext>
              </a:extLst>
            </p:cNvPr>
            <p:cNvSpPr/>
            <p:nvPr/>
          </p:nvSpPr>
          <p:spPr>
            <a:xfrm>
              <a:off x="7199085" y="4572679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6058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65C2EB-B352-4022-9F80-30758B94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561575"/>
            <a:ext cx="500132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D9FCE9-1324-4DA5-9F77-1FED196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75" y="1710263"/>
            <a:ext cx="8532956" cy="38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9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2B9C6B-1B1E-45AF-8C27-334EED4E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63" y="1339736"/>
            <a:ext cx="380472" cy="2697892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112CB18-D4F8-467E-BADA-67C1C126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2" y="1627301"/>
            <a:ext cx="380472" cy="2697892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6886EA7-749B-4189-B792-96B7EF12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41" y="1914866"/>
            <a:ext cx="380472" cy="2697892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0FFC81F-2360-4862-9F90-F7EA4EEC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80" y="2202431"/>
            <a:ext cx="380472" cy="2697892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8E2622A-E012-42A3-8C79-2E744840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19" y="2489996"/>
            <a:ext cx="380472" cy="2697892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58BA504-656C-4415-A259-170532AA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58" y="2777561"/>
            <a:ext cx="380472" cy="2697892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2B93F901-12BC-470E-BFF3-55305B05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97" y="3065126"/>
            <a:ext cx="380472" cy="269789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B170A61-BD4C-42DE-AC00-68D68AF4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6" y="2777561"/>
            <a:ext cx="380472" cy="2697892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E59D6FB5-4CF7-4B2E-8948-34012F2CDB36}"/>
              </a:ext>
            </a:extLst>
          </p:cNvPr>
          <p:cNvGrpSpPr/>
          <p:nvPr/>
        </p:nvGrpSpPr>
        <p:grpSpPr>
          <a:xfrm rot="5400000">
            <a:off x="9818157" y="2190073"/>
            <a:ext cx="486031" cy="510746"/>
            <a:chOff x="9870936" y="2308687"/>
            <a:chExt cx="486031" cy="510746"/>
          </a:xfrm>
        </p:grpSpPr>
        <p:sp>
          <p:nvSpPr>
            <p:cNvPr id="24" name="Tam giác Cân 23">
              <a:extLst>
                <a:ext uri="{FF2B5EF4-FFF2-40B4-BE49-F238E27FC236}">
                  <a16:creationId xmlns:a16="http://schemas.microsoft.com/office/drawing/2014/main" id="{753D3641-0E38-448E-8C1F-40D338344E29}"/>
                </a:ext>
              </a:extLst>
            </p:cNvPr>
            <p:cNvSpPr/>
            <p:nvPr/>
          </p:nvSpPr>
          <p:spPr>
            <a:xfrm rot="5400000">
              <a:off x="9899767" y="2362233"/>
              <a:ext cx="510746" cy="403654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51A04E63-ACCF-446A-8349-015D7BEA8738}"/>
                </a:ext>
              </a:extLst>
            </p:cNvPr>
            <p:cNvSpPr/>
            <p:nvPr/>
          </p:nvSpPr>
          <p:spPr>
            <a:xfrm>
              <a:off x="9870936" y="2308687"/>
              <a:ext cx="49427" cy="510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9792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F3A735A-7994-4C81-A3CE-91745C7F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28" y="3051602"/>
            <a:ext cx="380472" cy="2697892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7CDAE43-BC09-49DE-B5A2-618ABFEA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88" y="2842087"/>
            <a:ext cx="380472" cy="2697892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5EECEE5-3B53-44E9-AB00-8C9A7972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48" y="2560830"/>
            <a:ext cx="380472" cy="2697892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FC45EAE1-1E66-4DD0-9DE0-9DA4BC5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08" y="2279573"/>
            <a:ext cx="380472" cy="2697892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EF236118-FFFA-4E53-8D82-90B0FF1B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68" y="1998316"/>
            <a:ext cx="380472" cy="2697892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98C8A14-B36F-4C87-A72C-BCE70628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28" y="1717059"/>
            <a:ext cx="380472" cy="2697892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31E5E260-95A6-4035-9DAE-C2A85194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88" y="1435802"/>
            <a:ext cx="380472" cy="2697892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1ABD1A44-07E1-4987-A3CA-974DBA9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54" y="1702656"/>
            <a:ext cx="380472" cy="2697892"/>
          </a:xfrm>
          <a:prstGeom prst="rect">
            <a:avLst/>
          </a:prstGeom>
        </p:spPr>
      </p:pic>
      <p:grpSp>
        <p:nvGrpSpPr>
          <p:cNvPr id="9" name="Nhóm 8">
            <a:extLst>
              <a:ext uri="{FF2B5EF4-FFF2-40B4-BE49-F238E27FC236}">
                <a16:creationId xmlns:a16="http://schemas.microsoft.com/office/drawing/2014/main" id="{F3C223B7-8F0F-4067-BAC6-F77A74422FA3}"/>
              </a:ext>
            </a:extLst>
          </p:cNvPr>
          <p:cNvGrpSpPr/>
          <p:nvPr/>
        </p:nvGrpSpPr>
        <p:grpSpPr>
          <a:xfrm rot="10800000">
            <a:off x="9392517" y="4491433"/>
            <a:ext cx="510746" cy="486032"/>
            <a:chOff x="9805800" y="2202430"/>
            <a:chExt cx="510746" cy="486032"/>
          </a:xfrm>
        </p:grpSpPr>
        <p:sp>
          <p:nvSpPr>
            <p:cNvPr id="34" name="Tam giác Cân 33">
              <a:extLst>
                <a:ext uri="{FF2B5EF4-FFF2-40B4-BE49-F238E27FC236}">
                  <a16:creationId xmlns:a16="http://schemas.microsoft.com/office/drawing/2014/main" id="{6828BBFE-C55E-4825-9A3A-623E018C1B98}"/>
                </a:ext>
              </a:extLst>
            </p:cNvPr>
            <p:cNvSpPr/>
            <p:nvPr/>
          </p:nvSpPr>
          <p:spPr>
            <a:xfrm rot="10800000">
              <a:off x="9805800" y="2284808"/>
              <a:ext cx="510746" cy="403654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CA50854D-8DA7-4BF5-A7EE-02CEC71A1E64}"/>
                </a:ext>
              </a:extLst>
            </p:cNvPr>
            <p:cNvSpPr/>
            <p:nvPr/>
          </p:nvSpPr>
          <p:spPr>
            <a:xfrm rot="5400000">
              <a:off x="10036459" y="1971771"/>
              <a:ext cx="49427" cy="510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2057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66A5784-D5EE-4620-9F10-D89448FA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16" y="345615"/>
            <a:ext cx="3476705" cy="5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B87EAA4B-CB1B-4516-BA75-BEC9FFE63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68" y="1939750"/>
            <a:ext cx="7788495" cy="35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77525CDE-A332-480B-977F-BF768E3DA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32" y="1361013"/>
            <a:ext cx="7250842" cy="449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Nhớ thông tin trong quãng thời gian dài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307975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9A8CD89-9576-46D7-ABB4-E09E92446306}"/>
              </a:ext>
            </a:extLst>
          </p:cNvPr>
          <p:cNvGrpSpPr/>
          <p:nvPr/>
        </p:nvGrpSpPr>
        <p:grpSpPr>
          <a:xfrm>
            <a:off x="4620403" y="1892300"/>
            <a:ext cx="5727700" cy="3771900"/>
            <a:chOff x="368300" y="2233163"/>
            <a:chExt cx="5727700" cy="3771900"/>
          </a:xfrm>
        </p:grpSpPr>
        <p:pic>
          <p:nvPicPr>
            <p:cNvPr id="5" name="Picture 40">
              <a:extLst>
                <a:ext uri="{FF2B5EF4-FFF2-40B4-BE49-F238E27FC236}">
                  <a16:creationId xmlns:a16="http://schemas.microsoft.com/office/drawing/2014/main" id="{F44D6F8A-42FB-4D8D-971B-DB534AA18D8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00" y="2233163"/>
              <a:ext cx="5727700" cy="377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3">
              <a:extLst>
                <a:ext uri="{FF2B5EF4-FFF2-40B4-BE49-F238E27FC236}">
                  <a16:creationId xmlns:a16="http://schemas.microsoft.com/office/drawing/2014/main" id="{9CD8BDD9-B7F1-4CDF-AEEC-AAD6B459D91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52" y="4593326"/>
              <a:ext cx="2717800" cy="2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88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0">
            <a:extLst>
              <a:ext uri="{FF2B5EF4-FFF2-40B4-BE49-F238E27FC236}">
                <a16:creationId xmlns:a16="http://schemas.microsoft.com/office/drawing/2014/main" id="{82CE7B02-FDCA-49E5-8101-6212314A3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4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A88AE3D-97F9-49C6-91AF-79400E40D3FF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9">
            <a:extLst>
              <a:ext uri="{FF2B5EF4-FFF2-40B4-BE49-F238E27FC236}">
                <a16:creationId xmlns:a16="http://schemas.microsoft.com/office/drawing/2014/main" id="{72B20122-B920-43DA-9022-C729FB647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3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07E5C236-6901-44C1-A156-0F9CEB056932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2DD36858-D1C6-4531-8FFA-FEC0AF27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62386"/>
              </p:ext>
            </p:extLst>
          </p:nvPr>
        </p:nvGraphicFramePr>
        <p:xfrm>
          <a:off x="3997793" y="1871335"/>
          <a:ext cx="7471294" cy="4423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682">
                  <a:extLst>
                    <a:ext uri="{9D8B030D-6E8A-4147-A177-3AD203B41FA5}">
                      <a16:colId xmlns:a16="http://schemas.microsoft.com/office/drawing/2014/main" val="1316187395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567702355"/>
                    </a:ext>
                  </a:extLst>
                </a:gridCol>
                <a:gridCol w="2197953">
                  <a:extLst>
                    <a:ext uri="{9D8B030D-6E8A-4147-A177-3AD203B41FA5}">
                      <a16:colId xmlns:a16="http://schemas.microsoft.com/office/drawing/2014/main" val="297862473"/>
                    </a:ext>
                  </a:extLst>
                </a:gridCol>
                <a:gridCol w="2588700">
                  <a:extLst>
                    <a:ext uri="{9D8B030D-6E8A-4147-A177-3AD203B41FA5}">
                      <a16:colId xmlns:a16="http://schemas.microsoft.com/office/drawing/2014/main" val="3398675315"/>
                    </a:ext>
                  </a:extLst>
                </a:gridCol>
              </a:tblGrid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NGÀY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DỰ ĐOÁN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GIÁ TRỊ THẬT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743712715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03/06/2020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1.1056478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1.12333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967036182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1.1134455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1.13365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58905278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1.1104438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1.12874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7965864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06-07/06/2020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76687462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08/06/2020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1.1081072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1.12932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4293932783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09/06/2020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1.112823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1.13389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81401055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1.1159252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1.13723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963922380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1.1172037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1.12981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66784610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1.1198187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1.12604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79806311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13-14/06/2020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1704383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1.1234583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867134807"/>
                  </a:ext>
                </a:extLst>
              </a:tr>
            </a:tbl>
          </a:graphicData>
        </a:graphic>
      </p:graphicFrame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68FFA55-9CD5-4102-B522-E889474B78AA}"/>
              </a:ext>
            </a:extLst>
          </p:cNvPr>
          <p:cNvSpPr/>
          <p:nvPr/>
        </p:nvSpPr>
        <p:spPr>
          <a:xfrm>
            <a:off x="1556951" y="4802659"/>
            <a:ext cx="2375301" cy="1491852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Mục số 4 và 10 không có dữ liệu vì sàn giao dịch không hoạt động vào hai ngày cuối tuần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DEMO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9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BA9FB7B-F244-4D32-AA3B-208A7DD03F89}"/>
              </a:ext>
            </a:extLst>
          </p:cNvPr>
          <p:cNvGrpSpPr/>
          <p:nvPr/>
        </p:nvGrpSpPr>
        <p:grpSpPr>
          <a:xfrm>
            <a:off x="5215172" y="1921510"/>
            <a:ext cx="1708602" cy="2977515"/>
            <a:chOff x="5215172" y="1921510"/>
            <a:chExt cx="1708602" cy="2977515"/>
          </a:xfrm>
        </p:grpSpPr>
        <p:pic>
          <p:nvPicPr>
            <p:cNvPr id="40" name="Hình ảnh 39">
              <a:extLst>
                <a:ext uri="{FF2B5EF4-FFF2-40B4-BE49-F238E27FC236}">
                  <a16:creationId xmlns:a16="http://schemas.microsoft.com/office/drawing/2014/main" id="{9270ECAC-B415-4188-823D-6E7C42C0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15172" y="2473325"/>
              <a:ext cx="342086" cy="2425700"/>
            </a:xfrm>
            <a:prstGeom prst="rect">
              <a:avLst/>
            </a:prstGeom>
          </p:spPr>
        </p:pic>
        <p:pic>
          <p:nvPicPr>
            <p:cNvPr id="42" name="Hình ảnh 41">
              <a:extLst>
                <a:ext uri="{FF2B5EF4-FFF2-40B4-BE49-F238E27FC236}">
                  <a16:creationId xmlns:a16="http://schemas.microsoft.com/office/drawing/2014/main" id="{2B8C6BF3-F29C-4934-A527-A750E8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7799" y="2016125"/>
              <a:ext cx="342086" cy="2425700"/>
            </a:xfrm>
            <a:prstGeom prst="rect">
              <a:avLst/>
            </a:prstGeom>
          </p:spPr>
        </p:pic>
        <p:pic>
          <p:nvPicPr>
            <p:cNvPr id="44" name="Hình ảnh 43">
              <a:extLst>
                <a:ext uri="{FF2B5EF4-FFF2-40B4-BE49-F238E27FC236}">
                  <a16:creationId xmlns:a16="http://schemas.microsoft.com/office/drawing/2014/main" id="{CEEDC17D-4B4B-43DE-96A0-90656DDF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96000" y="2299050"/>
              <a:ext cx="342086" cy="24257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046F0AE9-B2E8-4241-B7DD-A665FD17051E}"/>
                </a:ext>
              </a:extLst>
            </p:cNvPr>
            <p:cNvGrpSpPr/>
            <p:nvPr/>
          </p:nvGrpSpPr>
          <p:grpSpPr>
            <a:xfrm>
              <a:off x="6603425" y="2519045"/>
              <a:ext cx="306512" cy="2346675"/>
              <a:chOff x="6603425" y="2261870"/>
              <a:chExt cx="306512" cy="2346675"/>
            </a:xfrm>
          </p:grpSpPr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15A0F588-0062-4CDE-B7E3-242FAC403981}"/>
                  </a:ext>
                </a:extLst>
              </p:cNvPr>
              <p:cNvSpPr/>
              <p:nvPr/>
            </p:nvSpPr>
            <p:spPr>
              <a:xfrm>
                <a:off x="6733821" y="2261870"/>
                <a:ext cx="45719" cy="23466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54C7EF17-BEAA-4F72-8BCD-25C492AC9524}"/>
                  </a:ext>
                </a:extLst>
              </p:cNvPr>
              <p:cNvSpPr/>
              <p:nvPr/>
            </p:nvSpPr>
            <p:spPr>
              <a:xfrm>
                <a:off x="6603425" y="2501900"/>
                <a:ext cx="306512" cy="18542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Mũi tên: Phải 47">
              <a:extLst>
                <a:ext uri="{FF2B5EF4-FFF2-40B4-BE49-F238E27FC236}">
                  <a16:creationId xmlns:a16="http://schemas.microsoft.com/office/drawing/2014/main" id="{693D1B10-B72B-4E69-8CD4-0A55124416E4}"/>
                </a:ext>
              </a:extLst>
            </p:cNvPr>
            <p:cNvSpPr/>
            <p:nvPr/>
          </p:nvSpPr>
          <p:spPr>
            <a:xfrm rot="5400000">
              <a:off x="6501271" y="2001927"/>
              <a:ext cx="502920" cy="34208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82258" y="271547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27359A90-CDDB-4F84-9751-35FDA3F02A87}"/>
              </a:ext>
            </a:extLst>
          </p:cNvPr>
          <p:cNvSpPr/>
          <p:nvPr/>
        </p:nvSpPr>
        <p:spPr>
          <a:xfrm>
            <a:off x="8428209" y="3886411"/>
            <a:ext cx="2603645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TỰ ĐỘNG GIAO DỊCH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552206" y="2759495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Mũi tên: Phải 51">
            <a:extLst>
              <a:ext uri="{FF2B5EF4-FFF2-40B4-BE49-F238E27FC236}">
                <a16:creationId xmlns:a16="http://schemas.microsoft.com/office/drawing/2014/main" id="{BAE11F12-151D-4C24-941F-687F71EF4711}"/>
              </a:ext>
            </a:extLst>
          </p:cNvPr>
          <p:cNvSpPr/>
          <p:nvPr/>
        </p:nvSpPr>
        <p:spPr>
          <a:xfrm>
            <a:off x="7552206" y="3925357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151C0-0462-4A94-839A-21C553FF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8" y="2539190"/>
            <a:ext cx="2718610" cy="27186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6688938-B807-493D-9EF1-E6053A19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47" y="1830877"/>
            <a:ext cx="1787255" cy="141662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D4BF2D-B4C2-461B-A775-C387245E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2" y="1607281"/>
            <a:ext cx="1201559" cy="16402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D3CE2EC-C594-438D-8E62-E2C338400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75" y="2716832"/>
            <a:ext cx="1906038" cy="166563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200CDC2-1B85-48EE-96E2-87F71314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46" y="4066015"/>
            <a:ext cx="1447800" cy="14478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9545-2846-496C-B76C-7C93914B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84" y="3898495"/>
            <a:ext cx="1633889" cy="1642083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B61B513-AE56-4330-85B7-094C0F1A9217}"/>
              </a:ext>
            </a:extLst>
          </p:cNvPr>
          <p:cNvSpPr/>
          <p:nvPr/>
        </p:nvSpPr>
        <p:spPr>
          <a:xfrm rot="19937518">
            <a:off x="3746130" y="2683712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EFFFB58B-0E26-480C-95E2-9A0D9CEBD5F3}"/>
              </a:ext>
            </a:extLst>
          </p:cNvPr>
          <p:cNvSpPr/>
          <p:nvPr/>
        </p:nvSpPr>
        <p:spPr>
          <a:xfrm>
            <a:off x="6398684" y="222888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BEE56C22-1904-423C-9078-484ED6051CFB}"/>
              </a:ext>
            </a:extLst>
          </p:cNvPr>
          <p:cNvSpPr/>
          <p:nvPr/>
        </p:nvSpPr>
        <p:spPr>
          <a:xfrm rot="1203787">
            <a:off x="8748081" y="254144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A90DE9FA-8288-457B-B20E-EE5604DE823F}"/>
              </a:ext>
            </a:extLst>
          </p:cNvPr>
          <p:cNvSpPr/>
          <p:nvPr/>
        </p:nvSpPr>
        <p:spPr>
          <a:xfrm rot="1462038">
            <a:off x="3859812" y="410625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F5DE3B09-CDD3-45B8-AFC1-F834466427E9}"/>
              </a:ext>
            </a:extLst>
          </p:cNvPr>
          <p:cNvSpPr/>
          <p:nvPr/>
        </p:nvSpPr>
        <p:spPr>
          <a:xfrm>
            <a:off x="6398684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5382325-FDAF-42B8-9CBE-7A5D29DA18CF}"/>
              </a:ext>
            </a:extLst>
          </p:cNvPr>
          <p:cNvSpPr/>
          <p:nvPr/>
        </p:nvSpPr>
        <p:spPr>
          <a:xfrm rot="19509461">
            <a:off x="8915115" y="421679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3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D02CB3B-DB78-40DE-9160-34DA220D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450524"/>
            <a:ext cx="1787255" cy="14166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B9554DE-3E48-4C49-BB04-9EAC11B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7" y="4530376"/>
            <a:ext cx="1447800" cy="1447800"/>
          </a:xfrm>
          <a:prstGeom prst="rect">
            <a:avLst/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133201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6096000" y="1916113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6096000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6096000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8858249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8858249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87B9DAE9-C264-4204-900C-D47C1BDFF8E7}"/>
              </a:ext>
            </a:extLst>
          </p:cNvPr>
          <p:cNvSpPr/>
          <p:nvPr/>
        </p:nvSpPr>
        <p:spPr>
          <a:xfrm>
            <a:off x="8858248" y="191135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C85BE698-38F8-4DD3-A1CA-44C9A2BE844C}"/>
              </a:ext>
            </a:extLst>
          </p:cNvPr>
          <p:cNvSpPr/>
          <p:nvPr/>
        </p:nvSpPr>
        <p:spPr>
          <a:xfrm>
            <a:off x="3087299" y="4905026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FORCASTING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954ABD1-1DB1-4E91-841E-71A8E0DED498}"/>
              </a:ext>
            </a:extLst>
          </p:cNvPr>
          <p:cNvSpPr/>
          <p:nvPr/>
        </p:nvSpPr>
        <p:spPr>
          <a:xfrm>
            <a:off x="6096000" y="4905026"/>
            <a:ext cx="52387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A86E7CC7-17D8-426D-926C-06C604EF1012}"/>
              </a:ext>
            </a:extLst>
          </p:cNvPr>
          <p:cNvSpPr/>
          <p:nvPr/>
        </p:nvSpPr>
        <p:spPr>
          <a:xfrm>
            <a:off x="5693500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Mũi tên: Hình V 14">
            <a:extLst>
              <a:ext uri="{FF2B5EF4-FFF2-40B4-BE49-F238E27FC236}">
                <a16:creationId xmlns:a16="http://schemas.microsoft.com/office/drawing/2014/main" id="{A2545D4C-4CC2-40B8-9D61-D59279243611}"/>
              </a:ext>
            </a:extLst>
          </p:cNvPr>
          <p:cNvSpPr/>
          <p:nvPr/>
        </p:nvSpPr>
        <p:spPr>
          <a:xfrm>
            <a:off x="5670549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7" name="Mũi tên: Hình V 26">
            <a:extLst>
              <a:ext uri="{FF2B5EF4-FFF2-40B4-BE49-F238E27FC236}">
                <a16:creationId xmlns:a16="http://schemas.microsoft.com/office/drawing/2014/main" id="{E9C1F43A-B6FD-48DB-A7D6-272FF2D9B4D9}"/>
              </a:ext>
            </a:extLst>
          </p:cNvPr>
          <p:cNvSpPr/>
          <p:nvPr/>
        </p:nvSpPr>
        <p:spPr>
          <a:xfrm>
            <a:off x="2706671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8" name="Mũi tên: Hình V 27">
            <a:extLst>
              <a:ext uri="{FF2B5EF4-FFF2-40B4-BE49-F238E27FC236}">
                <a16:creationId xmlns:a16="http://schemas.microsoft.com/office/drawing/2014/main" id="{643CC459-6B66-488F-B873-268488998C40}"/>
              </a:ext>
            </a:extLst>
          </p:cNvPr>
          <p:cNvSpPr/>
          <p:nvPr/>
        </p:nvSpPr>
        <p:spPr>
          <a:xfrm>
            <a:off x="2683720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" grpId="0" animBg="1"/>
      <p:bldP spid="1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79257499-8355-4D88-A522-63F648C40D73}"/>
              </a:ext>
            </a:extLst>
          </p:cNvPr>
          <p:cNvGrpSpPr/>
          <p:nvPr/>
        </p:nvGrpSpPr>
        <p:grpSpPr>
          <a:xfrm>
            <a:off x="4728895" y="3873729"/>
            <a:ext cx="3172100" cy="851292"/>
            <a:chOff x="5289069" y="3863121"/>
            <a:chExt cx="3172100" cy="851292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E3B9E004-156D-4CEF-B6AA-C20D1501C095}"/>
                </a:ext>
              </a:extLst>
            </p:cNvPr>
            <p:cNvSpPr/>
            <p:nvPr/>
          </p:nvSpPr>
          <p:spPr>
            <a:xfrm>
              <a:off x="5965620" y="4015913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Metatrader 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205C8FF5-3287-4AFE-A179-7C153AA93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069" y="3863121"/>
              <a:ext cx="974159" cy="851292"/>
            </a:xfrm>
            <a:prstGeom prst="rect">
              <a:avLst/>
            </a:prstGeom>
          </p:spPr>
        </p:pic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8C73C607-87E0-496E-ACDC-8FBBC8113240}"/>
              </a:ext>
            </a:extLst>
          </p:cNvPr>
          <p:cNvGrpSpPr/>
          <p:nvPr/>
        </p:nvGrpSpPr>
        <p:grpSpPr>
          <a:xfrm>
            <a:off x="4990158" y="1965599"/>
            <a:ext cx="2910837" cy="876488"/>
            <a:chOff x="5550332" y="1965599"/>
            <a:chExt cx="2910837" cy="876488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AB75ADA4-0672-4D2E-B77B-F6BA2AAE13EA}"/>
                </a:ext>
              </a:extLst>
            </p:cNvPr>
            <p:cNvSpPr/>
            <p:nvPr/>
          </p:nvSpPr>
          <p:spPr>
            <a:xfrm>
              <a:off x="5965620" y="2143587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mql5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9CCB178B-CC68-4EFD-ABDE-EB4EA124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32" y="1965599"/>
              <a:ext cx="1091336" cy="865022"/>
            </a:xfrm>
            <a:prstGeom prst="rect">
              <a:avLst/>
            </a:prstGeom>
          </p:spPr>
        </p:pic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F7477A38-3EA9-4305-A88E-7472EAD52064}"/>
              </a:ext>
            </a:extLst>
          </p:cNvPr>
          <p:cNvGrpSpPr/>
          <p:nvPr/>
        </p:nvGrpSpPr>
        <p:grpSpPr>
          <a:xfrm>
            <a:off x="5018927" y="3041194"/>
            <a:ext cx="2882068" cy="775611"/>
            <a:chOff x="5579101" y="3041194"/>
            <a:chExt cx="2882068" cy="775611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D0534BA-2595-43C9-B056-810E4C80532D}"/>
                </a:ext>
              </a:extLst>
            </p:cNvPr>
            <p:cNvSpPr/>
            <p:nvPr/>
          </p:nvSpPr>
          <p:spPr>
            <a:xfrm>
              <a:off x="5965620" y="3079750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Algo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559298F6-0E61-4A8B-A37A-A168B115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101" y="3041194"/>
              <a:ext cx="775611" cy="775611"/>
            </a:xfrm>
            <a:prstGeom prst="rect">
              <a:avLst/>
            </a:prstGeom>
          </p:spPr>
        </p:pic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72DFD67F-0C23-4BBD-B6A7-A9C607FF67A8}"/>
              </a:ext>
            </a:extLst>
          </p:cNvPr>
          <p:cNvGrpSpPr/>
          <p:nvPr/>
        </p:nvGrpSpPr>
        <p:grpSpPr>
          <a:xfrm>
            <a:off x="8756823" y="3079749"/>
            <a:ext cx="2718218" cy="698500"/>
            <a:chOff x="8756823" y="3079749"/>
            <a:chExt cx="2718218" cy="698500"/>
          </a:xfrm>
        </p:grpSpPr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A70B0087-61FF-4837-B428-E3683E8EBBA2}"/>
                </a:ext>
              </a:extLst>
            </p:cNvPr>
            <p:cNvSpPr/>
            <p:nvPr/>
          </p:nvSpPr>
          <p:spPr>
            <a:xfrm>
              <a:off x="8979492" y="3079749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Auto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F01D35BD-8E7E-44CA-B6A8-D7135DDFD906}"/>
                </a:ext>
              </a:extLst>
            </p:cNvPr>
            <p:cNvGrpSpPr/>
            <p:nvPr/>
          </p:nvGrpSpPr>
          <p:grpSpPr>
            <a:xfrm>
              <a:off x="8756823" y="3191302"/>
              <a:ext cx="486031" cy="510746"/>
              <a:chOff x="8756823" y="3173626"/>
              <a:chExt cx="486031" cy="510746"/>
            </a:xfrm>
          </p:grpSpPr>
          <p:sp>
            <p:nvSpPr>
              <p:cNvPr id="3" name="Tam giác Cân 2">
                <a:extLst>
                  <a:ext uri="{FF2B5EF4-FFF2-40B4-BE49-F238E27FC236}">
                    <a16:creationId xmlns:a16="http://schemas.microsoft.com/office/drawing/2014/main" id="{A0862A07-6A5A-4E9C-B724-42174CF24E78}"/>
                  </a:ext>
                </a:extLst>
              </p:cNvPr>
              <p:cNvSpPr/>
              <p:nvPr/>
            </p:nvSpPr>
            <p:spPr>
              <a:xfrm rot="5400000">
                <a:off x="8785654" y="3227172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326993C-4B2B-4CE4-9506-64F6C2F1C4FE}"/>
                  </a:ext>
                </a:extLst>
              </p:cNvPr>
              <p:cNvSpPr/>
              <p:nvPr/>
            </p:nvSpPr>
            <p:spPr>
              <a:xfrm>
                <a:off x="8756823" y="3173626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317311A4-2792-445F-835F-14C2746A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3" y="105998"/>
            <a:ext cx="3809749" cy="6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627</Words>
  <Application>Microsoft Office PowerPoint</Application>
  <PresentationFormat>Màn hình rộng</PresentationFormat>
  <Paragraphs>258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2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370</cp:revision>
  <cp:lastPrinted>2018-10-07T16:48:04Z</cp:lastPrinted>
  <dcterms:created xsi:type="dcterms:W3CDTF">2018-09-03T02:52:20Z</dcterms:created>
  <dcterms:modified xsi:type="dcterms:W3CDTF">2020-06-28T14:55:07Z</dcterms:modified>
</cp:coreProperties>
</file>