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427" r:id="rId3"/>
    <p:sldId id="428" r:id="rId4"/>
    <p:sldId id="429" r:id="rId5"/>
    <p:sldId id="430" r:id="rId6"/>
    <p:sldId id="425" r:id="rId7"/>
    <p:sldId id="431" r:id="rId8"/>
    <p:sldId id="439" r:id="rId9"/>
    <p:sldId id="432" r:id="rId10"/>
    <p:sldId id="440" r:id="rId11"/>
    <p:sldId id="434" r:id="rId12"/>
    <p:sldId id="441" r:id="rId13"/>
    <p:sldId id="442" r:id="rId14"/>
    <p:sldId id="435" r:id="rId15"/>
    <p:sldId id="443" r:id="rId16"/>
    <p:sldId id="436" r:id="rId17"/>
    <p:sldId id="444" r:id="rId18"/>
    <p:sldId id="437" r:id="rId19"/>
    <p:sldId id="445" r:id="rId20"/>
    <p:sldId id="446" r:id="rId21"/>
    <p:sldId id="438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104"/>
    <a:srgbClr val="EA00EB"/>
    <a:srgbClr val="D3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35"/>
  </p:normalViewPr>
  <p:slideViewPr>
    <p:cSldViewPr snapToGrid="0" snapToObjects="1">
      <p:cViewPr varScale="1">
        <p:scale>
          <a:sx n="56" d="100"/>
          <a:sy n="56" d="100"/>
        </p:scale>
        <p:origin x="10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6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1DC8-1FE8-7046-A8AC-9F90E86112EC}" type="datetimeFigureOut">
              <a:rPr lang="en-US" smtClean="0"/>
              <a:t>06/28/2020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79B1-B503-5644-BC50-B7C862E0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9D2F99-3279-4648-B4B9-A28F863C7218}"/>
              </a:ext>
            </a:extLst>
          </p:cNvPr>
          <p:cNvSpPr/>
          <p:nvPr userDrawn="1"/>
        </p:nvSpPr>
        <p:spPr>
          <a:xfrm>
            <a:off x="0" y="1089639"/>
            <a:ext cx="12198864" cy="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2C1788-6A8D-4CDB-B5C6-C72E8CD18961}"/>
              </a:ext>
            </a:extLst>
          </p:cNvPr>
          <p:cNvGrpSpPr/>
          <p:nvPr userDrawn="1"/>
        </p:nvGrpSpPr>
        <p:grpSpPr>
          <a:xfrm>
            <a:off x="7088441" y="1109225"/>
            <a:ext cx="5103559" cy="372734"/>
            <a:chOff x="3103" y="0"/>
            <a:chExt cx="2409882" cy="148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44C62C-7A65-4736-8859-BF8F99B64A50}"/>
                </a:ext>
              </a:extLst>
            </p:cNvPr>
            <p:cNvSpPr/>
            <p:nvPr/>
          </p:nvSpPr>
          <p:spPr>
            <a:xfrm>
              <a:off x="147995" y="10571"/>
              <a:ext cx="2264990" cy="1377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2BEF87CE-9AB1-43C7-B1FA-8644E0305B13}"/>
                </a:ext>
              </a:extLst>
            </p:cNvPr>
            <p:cNvSpPr/>
            <p:nvPr/>
          </p:nvSpPr>
          <p:spPr>
            <a:xfrm rot="10800000">
              <a:off x="3103" y="0"/>
              <a:ext cx="147588" cy="147285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CDDA8-C8E0-42F7-A290-1D56BB7EEF65}"/>
              </a:ext>
            </a:extLst>
          </p:cNvPr>
          <p:cNvGrpSpPr/>
          <p:nvPr userDrawn="1"/>
        </p:nvGrpSpPr>
        <p:grpSpPr>
          <a:xfrm>
            <a:off x="0" y="6504305"/>
            <a:ext cx="12192000" cy="359044"/>
            <a:chOff x="0" y="0"/>
            <a:chExt cx="6997148" cy="359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4B069E-5067-492E-A52E-674F8D5270A0}"/>
                </a:ext>
              </a:extLst>
            </p:cNvPr>
            <p:cNvSpPr/>
            <p:nvPr/>
          </p:nvSpPr>
          <p:spPr>
            <a:xfrm>
              <a:off x="0" y="0"/>
              <a:ext cx="6997148" cy="769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02A92-84F9-4FF0-820A-FB7BD324E0A2}"/>
                </a:ext>
              </a:extLst>
            </p:cNvPr>
            <p:cNvSpPr/>
            <p:nvPr/>
          </p:nvSpPr>
          <p:spPr>
            <a:xfrm>
              <a:off x="56" y="58536"/>
              <a:ext cx="2514544" cy="295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D2C2C985-41EE-4DE0-BA31-9603F4B5EC77}"/>
                </a:ext>
              </a:extLst>
            </p:cNvPr>
            <p:cNvSpPr/>
            <p:nvPr/>
          </p:nvSpPr>
          <p:spPr>
            <a:xfrm rot="5400000">
              <a:off x="2512297" y="57243"/>
              <a:ext cx="302240" cy="301578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EF9D2-4A23-45CD-992C-CD47750772D4}"/>
              </a:ext>
            </a:extLst>
          </p:cNvPr>
          <p:cNvSpPr/>
          <p:nvPr userDrawn="1"/>
        </p:nvSpPr>
        <p:spPr>
          <a:xfrm>
            <a:off x="11586754" y="6244047"/>
            <a:ext cx="612110" cy="613954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1" name="Slide Number Placeholder 55">
            <a:extLst>
              <a:ext uri="{FF2B5EF4-FFF2-40B4-BE49-F238E27FC236}">
                <a16:creationId xmlns:a16="http://schemas.microsoft.com/office/drawing/2014/main" id="{ABEFF0BF-973E-467F-A245-D3B6D6E9908A}"/>
              </a:ext>
            </a:extLst>
          </p:cNvPr>
          <p:cNvSpPr txBox="1">
            <a:spLocks/>
          </p:cNvSpPr>
          <p:nvPr userDrawn="1"/>
        </p:nvSpPr>
        <p:spPr>
          <a:xfrm>
            <a:off x="11617779" y="635547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89ECF4-3991-459D-835C-1F45D382590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1"/>
            <a:ext cx="3573397" cy="110922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5198AB-3010-4284-BEB9-0D3F29D46393}"/>
              </a:ext>
            </a:extLst>
          </p:cNvPr>
          <p:cNvGrpSpPr/>
          <p:nvPr userDrawn="1"/>
        </p:nvGrpSpPr>
        <p:grpSpPr>
          <a:xfrm>
            <a:off x="9429751" y="214411"/>
            <a:ext cx="2387182" cy="709328"/>
            <a:chOff x="0" y="0"/>
            <a:chExt cx="1724274" cy="54356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E77C9-2327-48E9-AC20-4C65DC62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644" y="0"/>
              <a:ext cx="849630" cy="5435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25BD6EC-11BA-4C21-8CEF-901D6F1D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0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4EECB6E-3905-428D-A2EE-B631354E9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647"/>
            <a:stretch/>
          </p:blipFill>
          <p:spPr bwMode="auto">
            <a:xfrm>
              <a:off x="405517" y="0"/>
              <a:ext cx="405130" cy="543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87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1A2DC-14AA-4C5B-A954-0DFAE8473A8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A833D-EB6D-4C46-8AB8-B403CCC9729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A5B360A-C5AF-403F-93E2-00FEF8E9F5DC}"/>
              </a:ext>
            </a:extLst>
          </p:cNvPr>
          <p:cNvSpPr/>
          <p:nvPr userDrawn="1"/>
        </p:nvSpPr>
        <p:spPr>
          <a:xfrm rot="10800000">
            <a:off x="6188727" y="52633"/>
            <a:ext cx="483114" cy="4357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61895-695A-48EC-803A-EE5036B96FDC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F4E0A-5C47-4ABB-B1E3-9B8C6F96F506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3E06C8-B209-45D2-8CB6-2A3348B029AC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77055-932D-47BD-A75E-9D5BF6EEEC05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14" name="Slide Number Placeholder 55">
            <a:extLst>
              <a:ext uri="{FF2B5EF4-FFF2-40B4-BE49-F238E27FC236}">
                <a16:creationId xmlns:a16="http://schemas.microsoft.com/office/drawing/2014/main" id="{7C422A9E-A2B0-4452-B0BF-41EB9B501F69}"/>
              </a:ext>
            </a:extLst>
          </p:cNvPr>
          <p:cNvSpPr txBox="1">
            <a:spLocks/>
          </p:cNvSpPr>
          <p:nvPr userDrawn="1"/>
        </p:nvSpPr>
        <p:spPr>
          <a:xfrm>
            <a:off x="11583489" y="6378334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145D5F-E7D0-4787-BE00-57C37F9D2D47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02" y="34291"/>
            <a:ext cx="3573397" cy="11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68350E-D18D-4229-990E-BBDB75884912}"/>
              </a:ext>
            </a:extLst>
          </p:cNvPr>
          <p:cNvGrpSpPr/>
          <p:nvPr userDrawn="1"/>
        </p:nvGrpSpPr>
        <p:grpSpPr>
          <a:xfrm>
            <a:off x="-1321" y="5682669"/>
            <a:ext cx="12193321" cy="725488"/>
            <a:chOff x="24939" y="6173782"/>
            <a:chExt cx="12142123" cy="725488"/>
          </a:xfrm>
        </p:grpSpPr>
        <p:sp>
          <p:nvSpPr>
            <p:cNvPr id="3" name="Freeform 640">
              <a:extLst>
                <a:ext uri="{FF2B5EF4-FFF2-40B4-BE49-F238E27FC236}">
                  <a16:creationId xmlns:a16="http://schemas.microsoft.com/office/drawing/2014/main" id="{B16F7E69-8DC7-4973-AD18-85CE19E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1563 w 3792"/>
                <a:gd name="T1" fmla="*/ 31 h 456"/>
                <a:gd name="T2" fmla="*/ 1657 w 3792"/>
                <a:gd name="T3" fmla="*/ 70 h 456"/>
                <a:gd name="T4" fmla="*/ 1755 w 3792"/>
                <a:gd name="T5" fmla="*/ 88 h 456"/>
                <a:gd name="T6" fmla="*/ 1853 w 3792"/>
                <a:gd name="T7" fmla="*/ 87 h 456"/>
                <a:gd name="T8" fmla="*/ 1945 w 3792"/>
                <a:gd name="T9" fmla="*/ 72 h 456"/>
                <a:gd name="T10" fmla="*/ 2028 w 3792"/>
                <a:gd name="T11" fmla="*/ 50 h 456"/>
                <a:gd name="T12" fmla="*/ 2067 w 3792"/>
                <a:gd name="T13" fmla="*/ 38 h 456"/>
                <a:gd name="T14" fmla="*/ 2090 w 3792"/>
                <a:gd name="T15" fmla="*/ 49 h 456"/>
                <a:gd name="T16" fmla="*/ 2135 w 3792"/>
                <a:gd name="T17" fmla="*/ 67 h 456"/>
                <a:gd name="T18" fmla="*/ 2196 w 3792"/>
                <a:gd name="T19" fmla="*/ 88 h 456"/>
                <a:gd name="T20" fmla="*/ 2271 w 3792"/>
                <a:gd name="T21" fmla="*/ 108 h 456"/>
                <a:gd name="T22" fmla="*/ 2356 w 3792"/>
                <a:gd name="T23" fmla="*/ 121 h 456"/>
                <a:gd name="T24" fmla="*/ 2444 w 3792"/>
                <a:gd name="T25" fmla="*/ 122 h 456"/>
                <a:gd name="T26" fmla="*/ 2539 w 3792"/>
                <a:gd name="T27" fmla="*/ 110 h 456"/>
                <a:gd name="T28" fmla="*/ 2648 w 3792"/>
                <a:gd name="T29" fmla="*/ 83 h 456"/>
                <a:gd name="T30" fmla="*/ 2763 w 3792"/>
                <a:gd name="T31" fmla="*/ 38 h 456"/>
                <a:gd name="T32" fmla="*/ 2839 w 3792"/>
                <a:gd name="T33" fmla="*/ 97 h 456"/>
                <a:gd name="T34" fmla="*/ 2920 w 3792"/>
                <a:gd name="T35" fmla="*/ 133 h 456"/>
                <a:gd name="T36" fmla="*/ 3007 w 3792"/>
                <a:gd name="T37" fmla="*/ 147 h 456"/>
                <a:gd name="T38" fmla="*/ 3092 w 3792"/>
                <a:gd name="T39" fmla="*/ 144 h 456"/>
                <a:gd name="T40" fmla="*/ 3173 w 3792"/>
                <a:gd name="T41" fmla="*/ 130 h 456"/>
                <a:gd name="T42" fmla="*/ 3248 w 3792"/>
                <a:gd name="T43" fmla="*/ 106 h 456"/>
                <a:gd name="T44" fmla="*/ 3312 w 3792"/>
                <a:gd name="T45" fmla="*/ 79 h 456"/>
                <a:gd name="T46" fmla="*/ 3361 w 3792"/>
                <a:gd name="T47" fmla="*/ 50 h 456"/>
                <a:gd name="T48" fmla="*/ 3396 w 3792"/>
                <a:gd name="T49" fmla="*/ 27 h 456"/>
                <a:gd name="T50" fmla="*/ 3407 w 3792"/>
                <a:gd name="T51" fmla="*/ 11 h 456"/>
                <a:gd name="T52" fmla="*/ 3420 w 3792"/>
                <a:gd name="T53" fmla="*/ 16 h 456"/>
                <a:gd name="T54" fmla="*/ 3454 w 3792"/>
                <a:gd name="T55" fmla="*/ 31 h 456"/>
                <a:gd name="T56" fmla="*/ 3507 w 3792"/>
                <a:gd name="T57" fmla="*/ 50 h 456"/>
                <a:gd name="T58" fmla="*/ 3570 w 3792"/>
                <a:gd name="T59" fmla="*/ 72 h 456"/>
                <a:gd name="T60" fmla="*/ 3643 w 3792"/>
                <a:gd name="T61" fmla="*/ 95 h 456"/>
                <a:gd name="T62" fmla="*/ 3718 w 3792"/>
                <a:gd name="T63" fmla="*/ 114 h 456"/>
                <a:gd name="T64" fmla="*/ 3792 w 3792"/>
                <a:gd name="T65" fmla="*/ 126 h 456"/>
                <a:gd name="T66" fmla="*/ 0 w 3792"/>
                <a:gd name="T67" fmla="*/ 456 h 456"/>
                <a:gd name="T68" fmla="*/ 46 w 3792"/>
                <a:gd name="T69" fmla="*/ 50 h 456"/>
                <a:gd name="T70" fmla="*/ 124 w 3792"/>
                <a:gd name="T71" fmla="*/ 21 h 456"/>
                <a:gd name="T72" fmla="*/ 161 w 3792"/>
                <a:gd name="T73" fmla="*/ 11 h 456"/>
                <a:gd name="T74" fmla="*/ 180 w 3792"/>
                <a:gd name="T75" fmla="*/ 25 h 456"/>
                <a:gd name="T76" fmla="*/ 209 w 3792"/>
                <a:gd name="T77" fmla="*/ 44 h 456"/>
                <a:gd name="T78" fmla="*/ 248 w 3792"/>
                <a:gd name="T79" fmla="*/ 63 h 456"/>
                <a:gd name="T80" fmla="*/ 303 w 3792"/>
                <a:gd name="T81" fmla="*/ 80 h 456"/>
                <a:gd name="T82" fmla="*/ 379 w 3792"/>
                <a:gd name="T83" fmla="*/ 93 h 456"/>
                <a:gd name="T84" fmla="*/ 479 w 3792"/>
                <a:gd name="T85" fmla="*/ 97 h 456"/>
                <a:gd name="T86" fmla="*/ 589 w 3792"/>
                <a:gd name="T87" fmla="*/ 91 h 456"/>
                <a:gd name="T88" fmla="*/ 677 w 3792"/>
                <a:gd name="T89" fmla="*/ 75 h 456"/>
                <a:gd name="T90" fmla="*/ 743 w 3792"/>
                <a:gd name="T91" fmla="*/ 55 h 456"/>
                <a:gd name="T92" fmla="*/ 788 w 3792"/>
                <a:gd name="T93" fmla="*/ 37 h 456"/>
                <a:gd name="T94" fmla="*/ 811 w 3792"/>
                <a:gd name="T95" fmla="*/ 24 h 456"/>
                <a:gd name="T96" fmla="*/ 855 w 3792"/>
                <a:gd name="T97" fmla="*/ 42 h 456"/>
                <a:gd name="T98" fmla="*/ 948 w 3792"/>
                <a:gd name="T99" fmla="*/ 72 h 456"/>
                <a:gd name="T100" fmla="*/ 1054 w 3792"/>
                <a:gd name="T101" fmla="*/ 89 h 456"/>
                <a:gd name="T102" fmla="*/ 1166 w 3792"/>
                <a:gd name="T103" fmla="*/ 93 h 456"/>
                <a:gd name="T104" fmla="*/ 1276 w 3792"/>
                <a:gd name="T105" fmla="*/ 86 h 456"/>
                <a:gd name="T106" fmla="*/ 1377 w 3792"/>
                <a:gd name="T107" fmla="*/ 67 h 456"/>
                <a:gd name="T108" fmla="*/ 1461 w 3792"/>
                <a:gd name="T109" fmla="*/ 38 h 456"/>
                <a:gd name="T110" fmla="*/ 1518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1518" y="0"/>
                  </a:moveTo>
                  <a:lnTo>
                    <a:pt x="1563" y="31"/>
                  </a:lnTo>
                  <a:lnTo>
                    <a:pt x="1609" y="54"/>
                  </a:lnTo>
                  <a:lnTo>
                    <a:pt x="1657" y="70"/>
                  </a:lnTo>
                  <a:lnTo>
                    <a:pt x="1705" y="82"/>
                  </a:lnTo>
                  <a:lnTo>
                    <a:pt x="1755" y="88"/>
                  </a:lnTo>
                  <a:lnTo>
                    <a:pt x="1805" y="89"/>
                  </a:lnTo>
                  <a:lnTo>
                    <a:pt x="1853" y="87"/>
                  </a:lnTo>
                  <a:lnTo>
                    <a:pt x="1901" y="82"/>
                  </a:lnTo>
                  <a:lnTo>
                    <a:pt x="1945" y="72"/>
                  </a:lnTo>
                  <a:lnTo>
                    <a:pt x="1988" y="62"/>
                  </a:lnTo>
                  <a:lnTo>
                    <a:pt x="2028" y="50"/>
                  </a:lnTo>
                  <a:lnTo>
                    <a:pt x="2064" y="36"/>
                  </a:lnTo>
                  <a:lnTo>
                    <a:pt x="2067" y="38"/>
                  </a:lnTo>
                  <a:lnTo>
                    <a:pt x="2076" y="42"/>
                  </a:lnTo>
                  <a:lnTo>
                    <a:pt x="2090" y="49"/>
                  </a:lnTo>
                  <a:lnTo>
                    <a:pt x="2110" y="58"/>
                  </a:lnTo>
                  <a:lnTo>
                    <a:pt x="2135" y="67"/>
                  </a:lnTo>
                  <a:lnTo>
                    <a:pt x="2164" y="78"/>
                  </a:lnTo>
                  <a:lnTo>
                    <a:pt x="2196" y="88"/>
                  </a:lnTo>
                  <a:lnTo>
                    <a:pt x="2232" y="99"/>
                  </a:lnTo>
                  <a:lnTo>
                    <a:pt x="2271" y="108"/>
                  </a:lnTo>
                  <a:lnTo>
                    <a:pt x="2313" y="116"/>
                  </a:lnTo>
                  <a:lnTo>
                    <a:pt x="2356" y="121"/>
                  </a:lnTo>
                  <a:lnTo>
                    <a:pt x="2402" y="123"/>
                  </a:lnTo>
                  <a:lnTo>
                    <a:pt x="2444" y="122"/>
                  </a:lnTo>
                  <a:lnTo>
                    <a:pt x="2490" y="118"/>
                  </a:lnTo>
                  <a:lnTo>
                    <a:pt x="2539" y="110"/>
                  </a:lnTo>
                  <a:lnTo>
                    <a:pt x="2593" y="99"/>
                  </a:lnTo>
                  <a:lnTo>
                    <a:pt x="2648" y="83"/>
                  </a:lnTo>
                  <a:lnTo>
                    <a:pt x="2706" y="63"/>
                  </a:lnTo>
                  <a:lnTo>
                    <a:pt x="2763" y="38"/>
                  </a:lnTo>
                  <a:lnTo>
                    <a:pt x="2800" y="71"/>
                  </a:lnTo>
                  <a:lnTo>
                    <a:pt x="2839" y="97"/>
                  </a:lnTo>
                  <a:lnTo>
                    <a:pt x="2878" y="118"/>
                  </a:lnTo>
                  <a:lnTo>
                    <a:pt x="2920" y="133"/>
                  </a:lnTo>
                  <a:lnTo>
                    <a:pt x="2964" y="142"/>
                  </a:lnTo>
                  <a:lnTo>
                    <a:pt x="3007" y="147"/>
                  </a:lnTo>
                  <a:lnTo>
                    <a:pt x="3049" y="148"/>
                  </a:lnTo>
                  <a:lnTo>
                    <a:pt x="3092" y="144"/>
                  </a:lnTo>
                  <a:lnTo>
                    <a:pt x="3132" y="138"/>
                  </a:lnTo>
                  <a:lnTo>
                    <a:pt x="3173" y="130"/>
                  </a:lnTo>
                  <a:lnTo>
                    <a:pt x="3211" y="118"/>
                  </a:lnTo>
                  <a:lnTo>
                    <a:pt x="3248" y="106"/>
                  </a:lnTo>
                  <a:lnTo>
                    <a:pt x="3280" y="92"/>
                  </a:lnTo>
                  <a:lnTo>
                    <a:pt x="3312" y="79"/>
                  </a:lnTo>
                  <a:lnTo>
                    <a:pt x="3339" y="65"/>
                  </a:lnTo>
                  <a:lnTo>
                    <a:pt x="3361" y="50"/>
                  </a:lnTo>
                  <a:lnTo>
                    <a:pt x="3381" y="38"/>
                  </a:lnTo>
                  <a:lnTo>
                    <a:pt x="3396" y="27"/>
                  </a:lnTo>
                  <a:lnTo>
                    <a:pt x="3405" y="17"/>
                  </a:lnTo>
                  <a:lnTo>
                    <a:pt x="3407" y="11"/>
                  </a:lnTo>
                  <a:lnTo>
                    <a:pt x="3411" y="12"/>
                  </a:lnTo>
                  <a:lnTo>
                    <a:pt x="3420" y="16"/>
                  </a:lnTo>
                  <a:lnTo>
                    <a:pt x="3435" y="23"/>
                  </a:lnTo>
                  <a:lnTo>
                    <a:pt x="3454" y="31"/>
                  </a:lnTo>
                  <a:lnTo>
                    <a:pt x="3478" y="40"/>
                  </a:lnTo>
                  <a:lnTo>
                    <a:pt x="3507" y="50"/>
                  </a:lnTo>
                  <a:lnTo>
                    <a:pt x="3537" y="61"/>
                  </a:lnTo>
                  <a:lnTo>
                    <a:pt x="3570" y="72"/>
                  </a:lnTo>
                  <a:lnTo>
                    <a:pt x="3605" y="84"/>
                  </a:lnTo>
                  <a:lnTo>
                    <a:pt x="3643" y="95"/>
                  </a:lnTo>
                  <a:lnTo>
                    <a:pt x="3680" y="105"/>
                  </a:lnTo>
                  <a:lnTo>
                    <a:pt x="3718" y="114"/>
                  </a:lnTo>
                  <a:lnTo>
                    <a:pt x="3756" y="121"/>
                  </a:lnTo>
                  <a:lnTo>
                    <a:pt x="3792" y="126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62"/>
                  </a:lnTo>
                  <a:lnTo>
                    <a:pt x="46" y="50"/>
                  </a:lnTo>
                  <a:lnTo>
                    <a:pt x="87" y="36"/>
                  </a:lnTo>
                  <a:lnTo>
                    <a:pt x="124" y="21"/>
                  </a:lnTo>
                  <a:lnTo>
                    <a:pt x="153" y="6"/>
                  </a:lnTo>
                  <a:lnTo>
                    <a:pt x="161" y="11"/>
                  </a:lnTo>
                  <a:lnTo>
                    <a:pt x="170" y="17"/>
                  </a:lnTo>
                  <a:lnTo>
                    <a:pt x="180" y="25"/>
                  </a:lnTo>
                  <a:lnTo>
                    <a:pt x="193" y="34"/>
                  </a:lnTo>
                  <a:lnTo>
                    <a:pt x="209" y="44"/>
                  </a:lnTo>
                  <a:lnTo>
                    <a:pt x="226" y="54"/>
                  </a:lnTo>
                  <a:lnTo>
                    <a:pt x="248" y="63"/>
                  </a:lnTo>
                  <a:lnTo>
                    <a:pt x="273" y="72"/>
                  </a:lnTo>
                  <a:lnTo>
                    <a:pt x="303" y="80"/>
                  </a:lnTo>
                  <a:lnTo>
                    <a:pt x="339" y="87"/>
                  </a:lnTo>
                  <a:lnTo>
                    <a:pt x="379" y="93"/>
                  </a:lnTo>
                  <a:lnTo>
                    <a:pt x="425" y="96"/>
                  </a:lnTo>
                  <a:lnTo>
                    <a:pt x="479" y="97"/>
                  </a:lnTo>
                  <a:lnTo>
                    <a:pt x="536" y="96"/>
                  </a:lnTo>
                  <a:lnTo>
                    <a:pt x="589" y="91"/>
                  </a:lnTo>
                  <a:lnTo>
                    <a:pt x="636" y="84"/>
                  </a:lnTo>
                  <a:lnTo>
                    <a:pt x="677" y="75"/>
                  </a:lnTo>
                  <a:lnTo>
                    <a:pt x="713" y="66"/>
                  </a:lnTo>
                  <a:lnTo>
                    <a:pt x="743" y="55"/>
                  </a:lnTo>
                  <a:lnTo>
                    <a:pt x="768" y="46"/>
                  </a:lnTo>
                  <a:lnTo>
                    <a:pt x="788" y="37"/>
                  </a:lnTo>
                  <a:lnTo>
                    <a:pt x="802" y="29"/>
                  </a:lnTo>
                  <a:lnTo>
                    <a:pt x="811" y="24"/>
                  </a:lnTo>
                  <a:lnTo>
                    <a:pt x="814" y="21"/>
                  </a:lnTo>
                  <a:lnTo>
                    <a:pt x="855" y="42"/>
                  </a:lnTo>
                  <a:lnTo>
                    <a:pt x="899" y="59"/>
                  </a:lnTo>
                  <a:lnTo>
                    <a:pt x="948" y="72"/>
                  </a:lnTo>
                  <a:lnTo>
                    <a:pt x="1000" y="82"/>
                  </a:lnTo>
                  <a:lnTo>
                    <a:pt x="1054" y="89"/>
                  </a:lnTo>
                  <a:lnTo>
                    <a:pt x="1110" y="92"/>
                  </a:lnTo>
                  <a:lnTo>
                    <a:pt x="1166" y="93"/>
                  </a:lnTo>
                  <a:lnTo>
                    <a:pt x="1222" y="91"/>
                  </a:lnTo>
                  <a:lnTo>
                    <a:pt x="1276" y="86"/>
                  </a:lnTo>
                  <a:lnTo>
                    <a:pt x="1328" y="78"/>
                  </a:lnTo>
                  <a:lnTo>
                    <a:pt x="1377" y="67"/>
                  </a:lnTo>
                  <a:lnTo>
                    <a:pt x="1421" y="54"/>
                  </a:lnTo>
                  <a:lnTo>
                    <a:pt x="1461" y="38"/>
                  </a:lnTo>
                  <a:lnTo>
                    <a:pt x="1493" y="2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05A1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641">
              <a:extLst>
                <a:ext uri="{FF2B5EF4-FFF2-40B4-BE49-F238E27FC236}">
                  <a16:creationId xmlns:a16="http://schemas.microsoft.com/office/drawing/2014/main" id="{3F739844-CA68-4FCC-B12C-3FA670EB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5370"/>
              <a:ext cx="12142123" cy="723900"/>
            </a:xfrm>
            <a:custGeom>
              <a:avLst/>
              <a:gdLst>
                <a:gd name="T0" fmla="*/ 2300 w 3792"/>
                <a:gd name="T1" fmla="*/ 20 h 456"/>
                <a:gd name="T2" fmla="*/ 2372 w 3792"/>
                <a:gd name="T3" fmla="*/ 53 h 456"/>
                <a:gd name="T4" fmla="*/ 2465 w 3792"/>
                <a:gd name="T5" fmla="*/ 77 h 456"/>
                <a:gd name="T6" fmla="*/ 2571 w 3792"/>
                <a:gd name="T7" fmla="*/ 91 h 456"/>
                <a:gd name="T8" fmla="*/ 2683 w 3792"/>
                <a:gd name="T9" fmla="*/ 92 h 456"/>
                <a:gd name="T10" fmla="*/ 2795 w 3792"/>
                <a:gd name="T11" fmla="*/ 81 h 456"/>
                <a:gd name="T12" fmla="*/ 2895 w 3792"/>
                <a:gd name="T13" fmla="*/ 58 h 456"/>
                <a:gd name="T14" fmla="*/ 2979 w 3792"/>
                <a:gd name="T15" fmla="*/ 21 h 456"/>
                <a:gd name="T16" fmla="*/ 2991 w 3792"/>
                <a:gd name="T17" fmla="*/ 29 h 456"/>
                <a:gd name="T18" fmla="*/ 3025 w 3792"/>
                <a:gd name="T19" fmla="*/ 45 h 456"/>
                <a:gd name="T20" fmla="*/ 3081 w 3792"/>
                <a:gd name="T21" fmla="*/ 64 h 456"/>
                <a:gd name="T22" fmla="*/ 3159 w 3792"/>
                <a:gd name="T23" fmla="*/ 84 h 456"/>
                <a:gd name="T24" fmla="*/ 3257 w 3792"/>
                <a:gd name="T25" fmla="*/ 95 h 456"/>
                <a:gd name="T26" fmla="*/ 3368 w 3792"/>
                <a:gd name="T27" fmla="*/ 96 h 456"/>
                <a:gd name="T28" fmla="*/ 3456 w 3792"/>
                <a:gd name="T29" fmla="*/ 87 h 456"/>
                <a:gd name="T30" fmla="*/ 3520 w 3792"/>
                <a:gd name="T31" fmla="*/ 71 h 456"/>
                <a:gd name="T32" fmla="*/ 3567 w 3792"/>
                <a:gd name="T33" fmla="*/ 53 h 456"/>
                <a:gd name="T34" fmla="*/ 3600 w 3792"/>
                <a:gd name="T35" fmla="*/ 34 h 456"/>
                <a:gd name="T36" fmla="*/ 3623 w 3792"/>
                <a:gd name="T37" fmla="*/ 17 h 456"/>
                <a:gd name="T38" fmla="*/ 3642 w 3792"/>
                <a:gd name="T39" fmla="*/ 5 h 456"/>
                <a:gd name="T40" fmla="*/ 3706 w 3792"/>
                <a:gd name="T41" fmla="*/ 36 h 456"/>
                <a:gd name="T42" fmla="*/ 3792 w 3792"/>
                <a:gd name="T43" fmla="*/ 60 h 456"/>
                <a:gd name="T44" fmla="*/ 0 w 3792"/>
                <a:gd name="T45" fmla="*/ 456 h 456"/>
                <a:gd name="T46" fmla="*/ 36 w 3792"/>
                <a:gd name="T47" fmla="*/ 121 h 456"/>
                <a:gd name="T48" fmla="*/ 112 w 3792"/>
                <a:gd name="T49" fmla="*/ 105 h 456"/>
                <a:gd name="T50" fmla="*/ 187 w 3792"/>
                <a:gd name="T51" fmla="*/ 84 h 456"/>
                <a:gd name="T52" fmla="*/ 255 w 3792"/>
                <a:gd name="T53" fmla="*/ 60 h 456"/>
                <a:gd name="T54" fmla="*/ 314 w 3792"/>
                <a:gd name="T55" fmla="*/ 40 h 456"/>
                <a:gd name="T56" fmla="*/ 358 w 3792"/>
                <a:gd name="T57" fmla="*/ 21 h 456"/>
                <a:gd name="T58" fmla="*/ 382 w 3792"/>
                <a:gd name="T59" fmla="*/ 12 h 456"/>
                <a:gd name="T60" fmla="*/ 390 w 3792"/>
                <a:gd name="T61" fmla="*/ 17 h 456"/>
                <a:gd name="T62" fmla="*/ 412 w 3792"/>
                <a:gd name="T63" fmla="*/ 37 h 456"/>
                <a:gd name="T64" fmla="*/ 455 w 3792"/>
                <a:gd name="T65" fmla="*/ 63 h 456"/>
                <a:gd name="T66" fmla="*/ 513 w 3792"/>
                <a:gd name="T67" fmla="*/ 92 h 456"/>
                <a:gd name="T68" fmla="*/ 582 w 3792"/>
                <a:gd name="T69" fmla="*/ 118 h 456"/>
                <a:gd name="T70" fmla="*/ 661 w 3792"/>
                <a:gd name="T71" fmla="*/ 138 h 456"/>
                <a:gd name="T72" fmla="*/ 745 w 3792"/>
                <a:gd name="T73" fmla="*/ 147 h 456"/>
                <a:gd name="T74" fmla="*/ 830 w 3792"/>
                <a:gd name="T75" fmla="*/ 142 h 456"/>
                <a:gd name="T76" fmla="*/ 915 w 3792"/>
                <a:gd name="T77" fmla="*/ 118 h 456"/>
                <a:gd name="T78" fmla="*/ 993 w 3792"/>
                <a:gd name="T79" fmla="*/ 71 h 456"/>
                <a:gd name="T80" fmla="*/ 1089 w 3792"/>
                <a:gd name="T81" fmla="*/ 62 h 456"/>
                <a:gd name="T82" fmla="*/ 1201 w 3792"/>
                <a:gd name="T83" fmla="*/ 98 h 456"/>
                <a:gd name="T84" fmla="*/ 1304 w 3792"/>
                <a:gd name="T85" fmla="*/ 118 h 456"/>
                <a:gd name="T86" fmla="*/ 1391 w 3792"/>
                <a:gd name="T87" fmla="*/ 122 h 456"/>
                <a:gd name="T88" fmla="*/ 1480 w 3792"/>
                <a:gd name="T89" fmla="*/ 114 h 456"/>
                <a:gd name="T90" fmla="*/ 1561 w 3792"/>
                <a:gd name="T91" fmla="*/ 98 h 456"/>
                <a:gd name="T92" fmla="*/ 1630 w 3792"/>
                <a:gd name="T93" fmla="*/ 77 h 456"/>
                <a:gd name="T94" fmla="*/ 1683 w 3792"/>
                <a:gd name="T95" fmla="*/ 57 h 456"/>
                <a:gd name="T96" fmla="*/ 1717 w 3792"/>
                <a:gd name="T97" fmla="*/ 42 h 456"/>
                <a:gd name="T98" fmla="*/ 1730 w 3792"/>
                <a:gd name="T99" fmla="*/ 36 h 456"/>
                <a:gd name="T100" fmla="*/ 1805 w 3792"/>
                <a:gd name="T101" fmla="*/ 60 h 456"/>
                <a:gd name="T102" fmla="*/ 1893 w 3792"/>
                <a:gd name="T103" fmla="*/ 80 h 456"/>
                <a:gd name="T104" fmla="*/ 1990 w 3792"/>
                <a:gd name="T105" fmla="*/ 88 h 456"/>
                <a:gd name="T106" fmla="*/ 2088 w 3792"/>
                <a:gd name="T107" fmla="*/ 81 h 456"/>
                <a:gd name="T108" fmla="*/ 2185 w 3792"/>
                <a:gd name="T109" fmla="*/ 53 h 456"/>
                <a:gd name="T110" fmla="*/ 2275 w 3792"/>
                <a:gd name="T111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6">
                  <a:moveTo>
                    <a:pt x="2275" y="0"/>
                  </a:moveTo>
                  <a:lnTo>
                    <a:pt x="2300" y="20"/>
                  </a:lnTo>
                  <a:lnTo>
                    <a:pt x="2333" y="38"/>
                  </a:lnTo>
                  <a:lnTo>
                    <a:pt x="2372" y="53"/>
                  </a:lnTo>
                  <a:lnTo>
                    <a:pt x="2416" y="66"/>
                  </a:lnTo>
                  <a:lnTo>
                    <a:pt x="2465" y="77"/>
                  </a:lnTo>
                  <a:lnTo>
                    <a:pt x="2517" y="85"/>
                  </a:lnTo>
                  <a:lnTo>
                    <a:pt x="2571" y="91"/>
                  </a:lnTo>
                  <a:lnTo>
                    <a:pt x="2627" y="92"/>
                  </a:lnTo>
                  <a:lnTo>
                    <a:pt x="2683" y="92"/>
                  </a:lnTo>
                  <a:lnTo>
                    <a:pt x="2740" y="88"/>
                  </a:lnTo>
                  <a:lnTo>
                    <a:pt x="2795" y="81"/>
                  </a:lnTo>
                  <a:lnTo>
                    <a:pt x="2846" y="71"/>
                  </a:lnTo>
                  <a:lnTo>
                    <a:pt x="2895" y="58"/>
                  </a:lnTo>
                  <a:lnTo>
                    <a:pt x="2940" y="41"/>
                  </a:lnTo>
                  <a:lnTo>
                    <a:pt x="2979" y="21"/>
                  </a:lnTo>
                  <a:lnTo>
                    <a:pt x="2982" y="24"/>
                  </a:lnTo>
                  <a:lnTo>
                    <a:pt x="2991" y="29"/>
                  </a:lnTo>
                  <a:lnTo>
                    <a:pt x="3005" y="36"/>
                  </a:lnTo>
                  <a:lnTo>
                    <a:pt x="3025" y="45"/>
                  </a:lnTo>
                  <a:lnTo>
                    <a:pt x="3050" y="55"/>
                  </a:lnTo>
                  <a:lnTo>
                    <a:pt x="3081" y="64"/>
                  </a:lnTo>
                  <a:lnTo>
                    <a:pt x="3117" y="75"/>
                  </a:lnTo>
                  <a:lnTo>
                    <a:pt x="3159" y="84"/>
                  </a:lnTo>
                  <a:lnTo>
                    <a:pt x="3204" y="91"/>
                  </a:lnTo>
                  <a:lnTo>
                    <a:pt x="3257" y="95"/>
                  </a:lnTo>
                  <a:lnTo>
                    <a:pt x="3314" y="97"/>
                  </a:lnTo>
                  <a:lnTo>
                    <a:pt x="3368" y="96"/>
                  </a:lnTo>
                  <a:lnTo>
                    <a:pt x="3415" y="92"/>
                  </a:lnTo>
                  <a:lnTo>
                    <a:pt x="3456" y="87"/>
                  </a:lnTo>
                  <a:lnTo>
                    <a:pt x="3490" y="80"/>
                  </a:lnTo>
                  <a:lnTo>
                    <a:pt x="3520" y="71"/>
                  </a:lnTo>
                  <a:lnTo>
                    <a:pt x="3546" y="62"/>
                  </a:lnTo>
                  <a:lnTo>
                    <a:pt x="3567" y="53"/>
                  </a:lnTo>
                  <a:lnTo>
                    <a:pt x="3585" y="43"/>
                  </a:lnTo>
                  <a:lnTo>
                    <a:pt x="3600" y="34"/>
                  </a:lnTo>
                  <a:lnTo>
                    <a:pt x="3613" y="25"/>
                  </a:lnTo>
                  <a:lnTo>
                    <a:pt x="3623" y="17"/>
                  </a:lnTo>
                  <a:lnTo>
                    <a:pt x="3632" y="11"/>
                  </a:lnTo>
                  <a:lnTo>
                    <a:pt x="3642" y="5"/>
                  </a:lnTo>
                  <a:lnTo>
                    <a:pt x="3669" y="20"/>
                  </a:lnTo>
                  <a:lnTo>
                    <a:pt x="3706" y="36"/>
                  </a:lnTo>
                  <a:lnTo>
                    <a:pt x="3746" y="49"/>
                  </a:lnTo>
                  <a:lnTo>
                    <a:pt x="3792" y="60"/>
                  </a:lnTo>
                  <a:lnTo>
                    <a:pt x="3792" y="456"/>
                  </a:lnTo>
                  <a:lnTo>
                    <a:pt x="0" y="456"/>
                  </a:lnTo>
                  <a:lnTo>
                    <a:pt x="0" y="126"/>
                  </a:lnTo>
                  <a:lnTo>
                    <a:pt x="36" y="121"/>
                  </a:lnTo>
                  <a:lnTo>
                    <a:pt x="74" y="114"/>
                  </a:lnTo>
                  <a:lnTo>
                    <a:pt x="112" y="105"/>
                  </a:lnTo>
                  <a:lnTo>
                    <a:pt x="149" y="95"/>
                  </a:lnTo>
                  <a:lnTo>
                    <a:pt x="187" y="84"/>
                  </a:lnTo>
                  <a:lnTo>
                    <a:pt x="222" y="72"/>
                  </a:lnTo>
                  <a:lnTo>
                    <a:pt x="255" y="60"/>
                  </a:lnTo>
                  <a:lnTo>
                    <a:pt x="286" y="50"/>
                  </a:lnTo>
                  <a:lnTo>
                    <a:pt x="314" y="40"/>
                  </a:lnTo>
                  <a:lnTo>
                    <a:pt x="339" y="30"/>
                  </a:lnTo>
                  <a:lnTo>
                    <a:pt x="358" y="21"/>
                  </a:lnTo>
                  <a:lnTo>
                    <a:pt x="373" y="16"/>
                  </a:lnTo>
                  <a:lnTo>
                    <a:pt x="382" y="12"/>
                  </a:lnTo>
                  <a:lnTo>
                    <a:pt x="386" y="11"/>
                  </a:lnTo>
                  <a:lnTo>
                    <a:pt x="390" y="17"/>
                  </a:lnTo>
                  <a:lnTo>
                    <a:pt x="399" y="26"/>
                  </a:lnTo>
                  <a:lnTo>
                    <a:pt x="412" y="37"/>
                  </a:lnTo>
                  <a:lnTo>
                    <a:pt x="432" y="50"/>
                  </a:lnTo>
                  <a:lnTo>
                    <a:pt x="455" y="63"/>
                  </a:lnTo>
                  <a:lnTo>
                    <a:pt x="481" y="77"/>
                  </a:lnTo>
                  <a:lnTo>
                    <a:pt x="513" y="92"/>
                  </a:lnTo>
                  <a:lnTo>
                    <a:pt x="546" y="105"/>
                  </a:lnTo>
                  <a:lnTo>
                    <a:pt x="582" y="118"/>
                  </a:lnTo>
                  <a:lnTo>
                    <a:pt x="620" y="129"/>
                  </a:lnTo>
                  <a:lnTo>
                    <a:pt x="661" y="138"/>
                  </a:lnTo>
                  <a:lnTo>
                    <a:pt x="703" y="144"/>
                  </a:lnTo>
                  <a:lnTo>
                    <a:pt x="745" y="147"/>
                  </a:lnTo>
                  <a:lnTo>
                    <a:pt x="788" y="147"/>
                  </a:lnTo>
                  <a:lnTo>
                    <a:pt x="830" y="142"/>
                  </a:lnTo>
                  <a:lnTo>
                    <a:pt x="873" y="132"/>
                  </a:lnTo>
                  <a:lnTo>
                    <a:pt x="915" y="118"/>
                  </a:lnTo>
                  <a:lnTo>
                    <a:pt x="955" y="97"/>
                  </a:lnTo>
                  <a:lnTo>
                    <a:pt x="993" y="71"/>
                  </a:lnTo>
                  <a:lnTo>
                    <a:pt x="1031" y="37"/>
                  </a:lnTo>
                  <a:lnTo>
                    <a:pt x="1089" y="62"/>
                  </a:lnTo>
                  <a:lnTo>
                    <a:pt x="1145" y="83"/>
                  </a:lnTo>
                  <a:lnTo>
                    <a:pt x="1201" y="98"/>
                  </a:lnTo>
                  <a:lnTo>
                    <a:pt x="1254" y="110"/>
                  </a:lnTo>
                  <a:lnTo>
                    <a:pt x="1304" y="118"/>
                  </a:lnTo>
                  <a:lnTo>
                    <a:pt x="1351" y="122"/>
                  </a:lnTo>
                  <a:lnTo>
                    <a:pt x="1391" y="122"/>
                  </a:lnTo>
                  <a:lnTo>
                    <a:pt x="1437" y="119"/>
                  </a:lnTo>
                  <a:lnTo>
                    <a:pt x="1480" y="114"/>
                  </a:lnTo>
                  <a:lnTo>
                    <a:pt x="1522" y="108"/>
                  </a:lnTo>
                  <a:lnTo>
                    <a:pt x="1561" y="98"/>
                  </a:lnTo>
                  <a:lnTo>
                    <a:pt x="1597" y="88"/>
                  </a:lnTo>
                  <a:lnTo>
                    <a:pt x="1630" y="77"/>
                  </a:lnTo>
                  <a:lnTo>
                    <a:pt x="1658" y="67"/>
                  </a:lnTo>
                  <a:lnTo>
                    <a:pt x="1683" y="57"/>
                  </a:lnTo>
                  <a:lnTo>
                    <a:pt x="1703" y="49"/>
                  </a:lnTo>
                  <a:lnTo>
                    <a:pt x="1717" y="42"/>
                  </a:lnTo>
                  <a:lnTo>
                    <a:pt x="1726" y="37"/>
                  </a:lnTo>
                  <a:lnTo>
                    <a:pt x="1730" y="36"/>
                  </a:lnTo>
                  <a:lnTo>
                    <a:pt x="1766" y="49"/>
                  </a:lnTo>
                  <a:lnTo>
                    <a:pt x="1805" y="60"/>
                  </a:lnTo>
                  <a:lnTo>
                    <a:pt x="1848" y="72"/>
                  </a:lnTo>
                  <a:lnTo>
                    <a:pt x="1893" y="80"/>
                  </a:lnTo>
                  <a:lnTo>
                    <a:pt x="1941" y="87"/>
                  </a:lnTo>
                  <a:lnTo>
                    <a:pt x="1990" y="88"/>
                  </a:lnTo>
                  <a:lnTo>
                    <a:pt x="2038" y="87"/>
                  </a:lnTo>
                  <a:lnTo>
                    <a:pt x="2088" y="81"/>
                  </a:lnTo>
                  <a:lnTo>
                    <a:pt x="2137" y="70"/>
                  </a:lnTo>
                  <a:lnTo>
                    <a:pt x="2185" y="53"/>
                  </a:lnTo>
                  <a:lnTo>
                    <a:pt x="2230" y="29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42">
              <a:extLst>
                <a:ext uri="{FF2B5EF4-FFF2-40B4-BE49-F238E27FC236}">
                  <a16:creationId xmlns:a16="http://schemas.microsoft.com/office/drawing/2014/main" id="{62BC85C1-63DC-4E54-BCDF-4478DA8AB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173782"/>
              <a:ext cx="12142123" cy="725488"/>
            </a:xfrm>
            <a:custGeom>
              <a:avLst/>
              <a:gdLst>
                <a:gd name="T0" fmla="*/ 1559 w 3792"/>
                <a:gd name="T1" fmla="*/ 30 h 457"/>
                <a:gd name="T2" fmla="*/ 1652 w 3792"/>
                <a:gd name="T3" fmla="*/ 71 h 457"/>
                <a:gd name="T4" fmla="*/ 1751 w 3792"/>
                <a:gd name="T5" fmla="*/ 88 h 457"/>
                <a:gd name="T6" fmla="*/ 1848 w 3792"/>
                <a:gd name="T7" fmla="*/ 88 h 457"/>
                <a:gd name="T8" fmla="*/ 1941 w 3792"/>
                <a:gd name="T9" fmla="*/ 73 h 457"/>
                <a:gd name="T10" fmla="*/ 2024 w 3792"/>
                <a:gd name="T11" fmla="*/ 50 h 457"/>
                <a:gd name="T12" fmla="*/ 2063 w 3792"/>
                <a:gd name="T13" fmla="*/ 38 h 457"/>
                <a:gd name="T14" fmla="*/ 2086 w 3792"/>
                <a:gd name="T15" fmla="*/ 50 h 457"/>
                <a:gd name="T16" fmla="*/ 2131 w 3792"/>
                <a:gd name="T17" fmla="*/ 68 h 457"/>
                <a:gd name="T18" fmla="*/ 2192 w 3792"/>
                <a:gd name="T19" fmla="*/ 89 h 457"/>
                <a:gd name="T20" fmla="*/ 2267 w 3792"/>
                <a:gd name="T21" fmla="*/ 108 h 457"/>
                <a:gd name="T22" fmla="*/ 2352 w 3792"/>
                <a:gd name="T23" fmla="*/ 121 h 457"/>
                <a:gd name="T24" fmla="*/ 2439 w 3792"/>
                <a:gd name="T25" fmla="*/ 123 h 457"/>
                <a:gd name="T26" fmla="*/ 2535 w 3792"/>
                <a:gd name="T27" fmla="*/ 111 h 457"/>
                <a:gd name="T28" fmla="*/ 2644 w 3792"/>
                <a:gd name="T29" fmla="*/ 84 h 457"/>
                <a:gd name="T30" fmla="*/ 2758 w 3792"/>
                <a:gd name="T31" fmla="*/ 38 h 457"/>
                <a:gd name="T32" fmla="*/ 2834 w 3792"/>
                <a:gd name="T33" fmla="*/ 98 h 457"/>
                <a:gd name="T34" fmla="*/ 2916 w 3792"/>
                <a:gd name="T35" fmla="*/ 134 h 457"/>
                <a:gd name="T36" fmla="*/ 3001 w 3792"/>
                <a:gd name="T37" fmla="*/ 148 h 457"/>
                <a:gd name="T38" fmla="*/ 3087 w 3792"/>
                <a:gd name="T39" fmla="*/ 145 h 457"/>
                <a:gd name="T40" fmla="*/ 3169 w 3792"/>
                <a:gd name="T41" fmla="*/ 130 h 457"/>
                <a:gd name="T42" fmla="*/ 3244 w 3792"/>
                <a:gd name="T43" fmla="*/ 106 h 457"/>
                <a:gd name="T44" fmla="*/ 3308 w 3792"/>
                <a:gd name="T45" fmla="*/ 79 h 457"/>
                <a:gd name="T46" fmla="*/ 3358 w 3792"/>
                <a:gd name="T47" fmla="*/ 51 h 457"/>
                <a:gd name="T48" fmla="*/ 3390 w 3792"/>
                <a:gd name="T49" fmla="*/ 28 h 457"/>
                <a:gd name="T50" fmla="*/ 3403 w 3792"/>
                <a:gd name="T51" fmla="*/ 12 h 457"/>
                <a:gd name="T52" fmla="*/ 3416 w 3792"/>
                <a:gd name="T53" fmla="*/ 17 h 457"/>
                <a:gd name="T54" fmla="*/ 3451 w 3792"/>
                <a:gd name="T55" fmla="*/ 32 h 457"/>
                <a:gd name="T56" fmla="*/ 3503 w 3792"/>
                <a:gd name="T57" fmla="*/ 51 h 457"/>
                <a:gd name="T58" fmla="*/ 3568 w 3792"/>
                <a:gd name="T59" fmla="*/ 73 h 457"/>
                <a:gd name="T60" fmla="*/ 3642 w 3792"/>
                <a:gd name="T61" fmla="*/ 96 h 457"/>
                <a:gd name="T62" fmla="*/ 3718 w 3792"/>
                <a:gd name="T63" fmla="*/ 115 h 457"/>
                <a:gd name="T64" fmla="*/ 3792 w 3792"/>
                <a:gd name="T65" fmla="*/ 127 h 457"/>
                <a:gd name="T66" fmla="*/ 0 w 3792"/>
                <a:gd name="T67" fmla="*/ 457 h 457"/>
                <a:gd name="T68" fmla="*/ 44 w 3792"/>
                <a:gd name="T69" fmla="*/ 50 h 457"/>
                <a:gd name="T70" fmla="*/ 120 w 3792"/>
                <a:gd name="T71" fmla="*/ 21 h 457"/>
                <a:gd name="T72" fmla="*/ 157 w 3792"/>
                <a:gd name="T73" fmla="*/ 12 h 457"/>
                <a:gd name="T74" fmla="*/ 176 w 3792"/>
                <a:gd name="T75" fmla="*/ 26 h 457"/>
                <a:gd name="T76" fmla="*/ 204 w 3792"/>
                <a:gd name="T77" fmla="*/ 45 h 457"/>
                <a:gd name="T78" fmla="*/ 243 w 3792"/>
                <a:gd name="T79" fmla="*/ 63 h 457"/>
                <a:gd name="T80" fmla="*/ 300 w 3792"/>
                <a:gd name="T81" fmla="*/ 81 h 457"/>
                <a:gd name="T82" fmla="*/ 374 w 3792"/>
                <a:gd name="T83" fmla="*/ 93 h 457"/>
                <a:gd name="T84" fmla="*/ 475 w 3792"/>
                <a:gd name="T85" fmla="*/ 98 h 457"/>
                <a:gd name="T86" fmla="*/ 585 w 3792"/>
                <a:gd name="T87" fmla="*/ 92 h 457"/>
                <a:gd name="T88" fmla="*/ 673 w 3792"/>
                <a:gd name="T89" fmla="*/ 76 h 457"/>
                <a:gd name="T90" fmla="*/ 739 w 3792"/>
                <a:gd name="T91" fmla="*/ 56 h 457"/>
                <a:gd name="T92" fmla="*/ 784 w 3792"/>
                <a:gd name="T93" fmla="*/ 37 h 457"/>
                <a:gd name="T94" fmla="*/ 807 w 3792"/>
                <a:gd name="T95" fmla="*/ 25 h 457"/>
                <a:gd name="T96" fmla="*/ 849 w 3792"/>
                <a:gd name="T97" fmla="*/ 42 h 457"/>
                <a:gd name="T98" fmla="*/ 944 w 3792"/>
                <a:gd name="T99" fmla="*/ 72 h 457"/>
                <a:gd name="T100" fmla="*/ 1050 w 3792"/>
                <a:gd name="T101" fmla="*/ 89 h 457"/>
                <a:gd name="T102" fmla="*/ 1162 w 3792"/>
                <a:gd name="T103" fmla="*/ 93 h 457"/>
                <a:gd name="T104" fmla="*/ 1272 w 3792"/>
                <a:gd name="T105" fmla="*/ 87 h 457"/>
                <a:gd name="T106" fmla="*/ 1373 w 3792"/>
                <a:gd name="T107" fmla="*/ 67 h 457"/>
                <a:gd name="T108" fmla="*/ 1457 w 3792"/>
                <a:gd name="T109" fmla="*/ 39 h 457"/>
                <a:gd name="T110" fmla="*/ 1514 w 3792"/>
                <a:gd name="T11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92" h="457">
                  <a:moveTo>
                    <a:pt x="1514" y="0"/>
                  </a:moveTo>
                  <a:lnTo>
                    <a:pt x="1559" y="30"/>
                  </a:lnTo>
                  <a:lnTo>
                    <a:pt x="1605" y="54"/>
                  </a:lnTo>
                  <a:lnTo>
                    <a:pt x="1652" y="71"/>
                  </a:lnTo>
                  <a:lnTo>
                    <a:pt x="1702" y="83"/>
                  </a:lnTo>
                  <a:lnTo>
                    <a:pt x="1751" y="88"/>
                  </a:lnTo>
                  <a:lnTo>
                    <a:pt x="1800" y="89"/>
                  </a:lnTo>
                  <a:lnTo>
                    <a:pt x="1848" y="88"/>
                  </a:lnTo>
                  <a:lnTo>
                    <a:pt x="1897" y="81"/>
                  </a:lnTo>
                  <a:lnTo>
                    <a:pt x="1941" y="73"/>
                  </a:lnTo>
                  <a:lnTo>
                    <a:pt x="1984" y="62"/>
                  </a:lnTo>
                  <a:lnTo>
                    <a:pt x="2024" y="50"/>
                  </a:lnTo>
                  <a:lnTo>
                    <a:pt x="2059" y="37"/>
                  </a:lnTo>
                  <a:lnTo>
                    <a:pt x="2063" y="38"/>
                  </a:lnTo>
                  <a:lnTo>
                    <a:pt x="2072" y="43"/>
                  </a:lnTo>
                  <a:lnTo>
                    <a:pt x="2086" y="50"/>
                  </a:lnTo>
                  <a:lnTo>
                    <a:pt x="2106" y="58"/>
                  </a:lnTo>
                  <a:lnTo>
                    <a:pt x="2131" y="68"/>
                  </a:lnTo>
                  <a:lnTo>
                    <a:pt x="2160" y="79"/>
                  </a:lnTo>
                  <a:lnTo>
                    <a:pt x="2192" y="89"/>
                  </a:lnTo>
                  <a:lnTo>
                    <a:pt x="2228" y="100"/>
                  </a:lnTo>
                  <a:lnTo>
                    <a:pt x="2267" y="108"/>
                  </a:lnTo>
                  <a:lnTo>
                    <a:pt x="2309" y="115"/>
                  </a:lnTo>
                  <a:lnTo>
                    <a:pt x="2352" y="121"/>
                  </a:lnTo>
                  <a:lnTo>
                    <a:pt x="2398" y="123"/>
                  </a:lnTo>
                  <a:lnTo>
                    <a:pt x="2439" y="123"/>
                  </a:lnTo>
                  <a:lnTo>
                    <a:pt x="2486" y="119"/>
                  </a:lnTo>
                  <a:lnTo>
                    <a:pt x="2535" y="111"/>
                  </a:lnTo>
                  <a:lnTo>
                    <a:pt x="2588" y="100"/>
                  </a:lnTo>
                  <a:lnTo>
                    <a:pt x="2644" y="84"/>
                  </a:lnTo>
                  <a:lnTo>
                    <a:pt x="2700" y="63"/>
                  </a:lnTo>
                  <a:lnTo>
                    <a:pt x="2758" y="38"/>
                  </a:lnTo>
                  <a:lnTo>
                    <a:pt x="2796" y="72"/>
                  </a:lnTo>
                  <a:lnTo>
                    <a:pt x="2834" y="98"/>
                  </a:lnTo>
                  <a:lnTo>
                    <a:pt x="2875" y="119"/>
                  </a:lnTo>
                  <a:lnTo>
                    <a:pt x="2916" y="134"/>
                  </a:lnTo>
                  <a:lnTo>
                    <a:pt x="2960" y="143"/>
                  </a:lnTo>
                  <a:lnTo>
                    <a:pt x="3001" y="148"/>
                  </a:lnTo>
                  <a:lnTo>
                    <a:pt x="3045" y="148"/>
                  </a:lnTo>
                  <a:lnTo>
                    <a:pt x="3087" y="145"/>
                  </a:lnTo>
                  <a:lnTo>
                    <a:pt x="3128" y="139"/>
                  </a:lnTo>
                  <a:lnTo>
                    <a:pt x="3169" y="130"/>
                  </a:lnTo>
                  <a:lnTo>
                    <a:pt x="3207" y="119"/>
                  </a:lnTo>
                  <a:lnTo>
                    <a:pt x="3244" y="106"/>
                  </a:lnTo>
                  <a:lnTo>
                    <a:pt x="3276" y="93"/>
                  </a:lnTo>
                  <a:lnTo>
                    <a:pt x="3308" y="79"/>
                  </a:lnTo>
                  <a:lnTo>
                    <a:pt x="3334" y="64"/>
                  </a:lnTo>
                  <a:lnTo>
                    <a:pt x="3358" y="51"/>
                  </a:lnTo>
                  <a:lnTo>
                    <a:pt x="3377" y="38"/>
                  </a:lnTo>
                  <a:lnTo>
                    <a:pt x="3390" y="28"/>
                  </a:lnTo>
                  <a:lnTo>
                    <a:pt x="3399" y="19"/>
                  </a:lnTo>
                  <a:lnTo>
                    <a:pt x="3403" y="12"/>
                  </a:lnTo>
                  <a:lnTo>
                    <a:pt x="3407" y="13"/>
                  </a:lnTo>
                  <a:lnTo>
                    <a:pt x="3416" y="17"/>
                  </a:lnTo>
                  <a:lnTo>
                    <a:pt x="3431" y="22"/>
                  </a:lnTo>
                  <a:lnTo>
                    <a:pt x="3451" y="32"/>
                  </a:lnTo>
                  <a:lnTo>
                    <a:pt x="3475" y="41"/>
                  </a:lnTo>
                  <a:lnTo>
                    <a:pt x="3503" y="51"/>
                  </a:lnTo>
                  <a:lnTo>
                    <a:pt x="3534" y="63"/>
                  </a:lnTo>
                  <a:lnTo>
                    <a:pt x="3568" y="73"/>
                  </a:lnTo>
                  <a:lnTo>
                    <a:pt x="3604" y="85"/>
                  </a:lnTo>
                  <a:lnTo>
                    <a:pt x="3642" y="96"/>
                  </a:lnTo>
                  <a:lnTo>
                    <a:pt x="3680" y="106"/>
                  </a:lnTo>
                  <a:lnTo>
                    <a:pt x="3718" y="115"/>
                  </a:lnTo>
                  <a:lnTo>
                    <a:pt x="3756" y="122"/>
                  </a:lnTo>
                  <a:lnTo>
                    <a:pt x="3792" y="127"/>
                  </a:lnTo>
                  <a:lnTo>
                    <a:pt x="3792" y="457"/>
                  </a:lnTo>
                  <a:lnTo>
                    <a:pt x="0" y="457"/>
                  </a:lnTo>
                  <a:lnTo>
                    <a:pt x="0" y="62"/>
                  </a:lnTo>
                  <a:lnTo>
                    <a:pt x="44" y="50"/>
                  </a:lnTo>
                  <a:lnTo>
                    <a:pt x="85" y="36"/>
                  </a:lnTo>
                  <a:lnTo>
                    <a:pt x="120" y="21"/>
                  </a:lnTo>
                  <a:lnTo>
                    <a:pt x="148" y="7"/>
                  </a:lnTo>
                  <a:lnTo>
                    <a:pt x="157" y="12"/>
                  </a:lnTo>
                  <a:lnTo>
                    <a:pt x="166" y="19"/>
                  </a:lnTo>
                  <a:lnTo>
                    <a:pt x="176" y="26"/>
                  </a:lnTo>
                  <a:lnTo>
                    <a:pt x="190" y="36"/>
                  </a:lnTo>
                  <a:lnTo>
                    <a:pt x="204" y="45"/>
                  </a:lnTo>
                  <a:lnTo>
                    <a:pt x="222" y="54"/>
                  </a:lnTo>
                  <a:lnTo>
                    <a:pt x="243" y="63"/>
                  </a:lnTo>
                  <a:lnTo>
                    <a:pt x="269" y="72"/>
                  </a:lnTo>
                  <a:lnTo>
                    <a:pt x="300" y="81"/>
                  </a:lnTo>
                  <a:lnTo>
                    <a:pt x="334" y="88"/>
                  </a:lnTo>
                  <a:lnTo>
                    <a:pt x="374" y="93"/>
                  </a:lnTo>
                  <a:lnTo>
                    <a:pt x="421" y="97"/>
                  </a:lnTo>
                  <a:lnTo>
                    <a:pt x="475" y="98"/>
                  </a:lnTo>
                  <a:lnTo>
                    <a:pt x="533" y="96"/>
                  </a:lnTo>
                  <a:lnTo>
                    <a:pt x="585" y="92"/>
                  </a:lnTo>
                  <a:lnTo>
                    <a:pt x="631" y="84"/>
                  </a:lnTo>
                  <a:lnTo>
                    <a:pt x="673" y="76"/>
                  </a:lnTo>
                  <a:lnTo>
                    <a:pt x="708" y="66"/>
                  </a:lnTo>
                  <a:lnTo>
                    <a:pt x="739" y="56"/>
                  </a:lnTo>
                  <a:lnTo>
                    <a:pt x="764" y="46"/>
                  </a:lnTo>
                  <a:lnTo>
                    <a:pt x="784" y="37"/>
                  </a:lnTo>
                  <a:lnTo>
                    <a:pt x="798" y="30"/>
                  </a:lnTo>
                  <a:lnTo>
                    <a:pt x="807" y="25"/>
                  </a:lnTo>
                  <a:lnTo>
                    <a:pt x="810" y="22"/>
                  </a:lnTo>
                  <a:lnTo>
                    <a:pt x="849" y="42"/>
                  </a:lnTo>
                  <a:lnTo>
                    <a:pt x="894" y="59"/>
                  </a:lnTo>
                  <a:lnTo>
                    <a:pt x="944" y="72"/>
                  </a:lnTo>
                  <a:lnTo>
                    <a:pt x="995" y="83"/>
                  </a:lnTo>
                  <a:lnTo>
                    <a:pt x="1050" y="89"/>
                  </a:lnTo>
                  <a:lnTo>
                    <a:pt x="1106" y="93"/>
                  </a:lnTo>
                  <a:lnTo>
                    <a:pt x="1162" y="93"/>
                  </a:lnTo>
                  <a:lnTo>
                    <a:pt x="1219" y="91"/>
                  </a:lnTo>
                  <a:lnTo>
                    <a:pt x="1272" y="87"/>
                  </a:lnTo>
                  <a:lnTo>
                    <a:pt x="1325" y="77"/>
                  </a:lnTo>
                  <a:lnTo>
                    <a:pt x="1373" y="67"/>
                  </a:lnTo>
                  <a:lnTo>
                    <a:pt x="1417" y="54"/>
                  </a:lnTo>
                  <a:lnTo>
                    <a:pt x="1457" y="39"/>
                  </a:lnTo>
                  <a:lnTo>
                    <a:pt x="1489" y="21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21B9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43">
              <a:extLst>
                <a:ext uri="{FF2B5EF4-FFF2-40B4-BE49-F238E27FC236}">
                  <a16:creationId xmlns:a16="http://schemas.microsoft.com/office/drawing/2014/main" id="{D27B081A-715C-4833-89BB-24F7D93D4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" y="6386507"/>
              <a:ext cx="12142123" cy="512763"/>
            </a:xfrm>
            <a:custGeom>
              <a:avLst/>
              <a:gdLst>
                <a:gd name="T0" fmla="*/ 2300 w 3792"/>
                <a:gd name="T1" fmla="*/ 14 h 323"/>
                <a:gd name="T2" fmla="*/ 2372 w 3792"/>
                <a:gd name="T3" fmla="*/ 38 h 323"/>
                <a:gd name="T4" fmla="*/ 2465 w 3792"/>
                <a:gd name="T5" fmla="*/ 54 h 323"/>
                <a:gd name="T6" fmla="*/ 2571 w 3792"/>
                <a:gd name="T7" fmla="*/ 64 h 323"/>
                <a:gd name="T8" fmla="*/ 2683 w 3792"/>
                <a:gd name="T9" fmla="*/ 65 h 323"/>
                <a:gd name="T10" fmla="*/ 2795 w 3792"/>
                <a:gd name="T11" fmla="*/ 58 h 323"/>
                <a:gd name="T12" fmla="*/ 2895 w 3792"/>
                <a:gd name="T13" fmla="*/ 41 h 323"/>
                <a:gd name="T14" fmla="*/ 2979 w 3792"/>
                <a:gd name="T15" fmla="*/ 14 h 323"/>
                <a:gd name="T16" fmla="*/ 2994 w 3792"/>
                <a:gd name="T17" fmla="*/ 21 h 323"/>
                <a:gd name="T18" fmla="*/ 3034 w 3792"/>
                <a:gd name="T19" fmla="*/ 34 h 323"/>
                <a:gd name="T20" fmla="*/ 3102 w 3792"/>
                <a:gd name="T21" fmla="*/ 50 h 323"/>
                <a:gd name="T22" fmla="*/ 3195 w 3792"/>
                <a:gd name="T23" fmla="*/ 63 h 323"/>
                <a:gd name="T24" fmla="*/ 3314 w 3792"/>
                <a:gd name="T25" fmla="*/ 68 h 323"/>
                <a:gd name="T26" fmla="*/ 3415 w 3792"/>
                <a:gd name="T27" fmla="*/ 65 h 323"/>
                <a:gd name="T28" fmla="*/ 3490 w 3792"/>
                <a:gd name="T29" fmla="*/ 56 h 323"/>
                <a:gd name="T30" fmla="*/ 3546 w 3792"/>
                <a:gd name="T31" fmla="*/ 45 h 323"/>
                <a:gd name="T32" fmla="*/ 3585 w 3792"/>
                <a:gd name="T33" fmla="*/ 30 h 323"/>
                <a:gd name="T34" fmla="*/ 3613 w 3792"/>
                <a:gd name="T35" fmla="*/ 17 h 323"/>
                <a:gd name="T36" fmla="*/ 3632 w 3792"/>
                <a:gd name="T37" fmla="*/ 7 h 323"/>
                <a:gd name="T38" fmla="*/ 3669 w 3792"/>
                <a:gd name="T39" fmla="*/ 14 h 323"/>
                <a:gd name="T40" fmla="*/ 3746 w 3792"/>
                <a:gd name="T41" fmla="*/ 34 h 323"/>
                <a:gd name="T42" fmla="*/ 3792 w 3792"/>
                <a:gd name="T43" fmla="*/ 323 h 323"/>
                <a:gd name="T44" fmla="*/ 0 w 3792"/>
                <a:gd name="T45" fmla="*/ 89 h 323"/>
                <a:gd name="T46" fmla="*/ 80 w 3792"/>
                <a:gd name="T47" fmla="*/ 80 h 323"/>
                <a:gd name="T48" fmla="*/ 161 w 3792"/>
                <a:gd name="T49" fmla="*/ 64 h 323"/>
                <a:gd name="T50" fmla="*/ 238 w 3792"/>
                <a:gd name="T51" fmla="*/ 47 h 323"/>
                <a:gd name="T52" fmla="*/ 305 w 3792"/>
                <a:gd name="T53" fmla="*/ 30 h 323"/>
                <a:gd name="T54" fmla="*/ 355 w 3792"/>
                <a:gd name="T55" fmla="*/ 17 h 323"/>
                <a:gd name="T56" fmla="*/ 382 w 3792"/>
                <a:gd name="T57" fmla="*/ 8 h 323"/>
                <a:gd name="T58" fmla="*/ 390 w 3792"/>
                <a:gd name="T59" fmla="*/ 13 h 323"/>
                <a:gd name="T60" fmla="*/ 419 w 3792"/>
                <a:gd name="T61" fmla="*/ 29 h 323"/>
                <a:gd name="T62" fmla="*/ 470 w 3792"/>
                <a:gd name="T63" fmla="*/ 50 h 323"/>
                <a:gd name="T64" fmla="*/ 539 w 3792"/>
                <a:gd name="T65" fmla="*/ 72 h 323"/>
                <a:gd name="T66" fmla="*/ 620 w 3792"/>
                <a:gd name="T67" fmla="*/ 92 h 323"/>
                <a:gd name="T68" fmla="*/ 712 w 3792"/>
                <a:gd name="T69" fmla="*/ 102 h 323"/>
                <a:gd name="T70" fmla="*/ 806 w 3792"/>
                <a:gd name="T71" fmla="*/ 102 h 323"/>
                <a:gd name="T72" fmla="*/ 900 w 3792"/>
                <a:gd name="T73" fmla="*/ 88 h 323"/>
                <a:gd name="T74" fmla="*/ 989 w 3792"/>
                <a:gd name="T75" fmla="*/ 52 h 323"/>
                <a:gd name="T76" fmla="*/ 1089 w 3792"/>
                <a:gd name="T77" fmla="*/ 45 h 323"/>
                <a:gd name="T78" fmla="*/ 1201 w 3792"/>
                <a:gd name="T79" fmla="*/ 69 h 323"/>
                <a:gd name="T80" fmla="*/ 1304 w 3792"/>
                <a:gd name="T81" fmla="*/ 84 h 323"/>
                <a:gd name="T82" fmla="*/ 1391 w 3792"/>
                <a:gd name="T83" fmla="*/ 86 h 323"/>
                <a:gd name="T84" fmla="*/ 1480 w 3792"/>
                <a:gd name="T85" fmla="*/ 81 h 323"/>
                <a:gd name="T86" fmla="*/ 1561 w 3792"/>
                <a:gd name="T87" fmla="*/ 69 h 323"/>
                <a:gd name="T88" fmla="*/ 1630 w 3792"/>
                <a:gd name="T89" fmla="*/ 55 h 323"/>
                <a:gd name="T90" fmla="*/ 1683 w 3792"/>
                <a:gd name="T91" fmla="*/ 41 h 323"/>
                <a:gd name="T92" fmla="*/ 1717 w 3792"/>
                <a:gd name="T93" fmla="*/ 29 h 323"/>
                <a:gd name="T94" fmla="*/ 1730 w 3792"/>
                <a:gd name="T95" fmla="*/ 25 h 323"/>
                <a:gd name="T96" fmla="*/ 1813 w 3792"/>
                <a:gd name="T97" fmla="*/ 45 h 323"/>
                <a:gd name="T98" fmla="*/ 1910 w 3792"/>
                <a:gd name="T99" fmla="*/ 59 h 323"/>
                <a:gd name="T100" fmla="*/ 2016 w 3792"/>
                <a:gd name="T101" fmla="*/ 63 h 323"/>
                <a:gd name="T102" fmla="*/ 2123 w 3792"/>
                <a:gd name="T103" fmla="*/ 52 h 323"/>
                <a:gd name="T104" fmla="*/ 2227 w 3792"/>
                <a:gd name="T105" fmla="*/ 2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92" h="323">
                  <a:moveTo>
                    <a:pt x="2275" y="0"/>
                  </a:moveTo>
                  <a:lnTo>
                    <a:pt x="2300" y="14"/>
                  </a:lnTo>
                  <a:lnTo>
                    <a:pt x="2333" y="26"/>
                  </a:lnTo>
                  <a:lnTo>
                    <a:pt x="2372" y="38"/>
                  </a:lnTo>
                  <a:lnTo>
                    <a:pt x="2416" y="47"/>
                  </a:lnTo>
                  <a:lnTo>
                    <a:pt x="2465" y="54"/>
                  </a:lnTo>
                  <a:lnTo>
                    <a:pt x="2517" y="60"/>
                  </a:lnTo>
                  <a:lnTo>
                    <a:pt x="2571" y="64"/>
                  </a:lnTo>
                  <a:lnTo>
                    <a:pt x="2627" y="65"/>
                  </a:lnTo>
                  <a:lnTo>
                    <a:pt x="2683" y="65"/>
                  </a:lnTo>
                  <a:lnTo>
                    <a:pt x="2740" y="63"/>
                  </a:lnTo>
                  <a:lnTo>
                    <a:pt x="2795" y="58"/>
                  </a:lnTo>
                  <a:lnTo>
                    <a:pt x="2846" y="51"/>
                  </a:lnTo>
                  <a:lnTo>
                    <a:pt x="2895" y="41"/>
                  </a:lnTo>
                  <a:lnTo>
                    <a:pt x="2940" y="29"/>
                  </a:lnTo>
                  <a:lnTo>
                    <a:pt x="2979" y="14"/>
                  </a:lnTo>
                  <a:lnTo>
                    <a:pt x="2983" y="17"/>
                  </a:lnTo>
                  <a:lnTo>
                    <a:pt x="2994" y="21"/>
                  </a:lnTo>
                  <a:lnTo>
                    <a:pt x="3011" y="28"/>
                  </a:lnTo>
                  <a:lnTo>
                    <a:pt x="3034" y="34"/>
                  </a:lnTo>
                  <a:lnTo>
                    <a:pt x="3064" y="42"/>
                  </a:lnTo>
                  <a:lnTo>
                    <a:pt x="3102" y="50"/>
                  </a:lnTo>
                  <a:lnTo>
                    <a:pt x="3145" y="58"/>
                  </a:lnTo>
                  <a:lnTo>
                    <a:pt x="3195" y="63"/>
                  </a:lnTo>
                  <a:lnTo>
                    <a:pt x="3252" y="67"/>
                  </a:lnTo>
                  <a:lnTo>
                    <a:pt x="3314" y="68"/>
                  </a:lnTo>
                  <a:lnTo>
                    <a:pt x="3368" y="68"/>
                  </a:lnTo>
                  <a:lnTo>
                    <a:pt x="3415" y="65"/>
                  </a:lnTo>
                  <a:lnTo>
                    <a:pt x="3456" y="62"/>
                  </a:lnTo>
                  <a:lnTo>
                    <a:pt x="3490" y="56"/>
                  </a:lnTo>
                  <a:lnTo>
                    <a:pt x="3520" y="51"/>
                  </a:lnTo>
                  <a:lnTo>
                    <a:pt x="3546" y="45"/>
                  </a:lnTo>
                  <a:lnTo>
                    <a:pt x="3567" y="37"/>
                  </a:lnTo>
                  <a:lnTo>
                    <a:pt x="3585" y="30"/>
                  </a:lnTo>
                  <a:lnTo>
                    <a:pt x="3600" y="24"/>
                  </a:lnTo>
                  <a:lnTo>
                    <a:pt x="3613" y="17"/>
                  </a:lnTo>
                  <a:lnTo>
                    <a:pt x="3623" y="12"/>
                  </a:lnTo>
                  <a:lnTo>
                    <a:pt x="3632" y="7"/>
                  </a:lnTo>
                  <a:lnTo>
                    <a:pt x="3642" y="4"/>
                  </a:lnTo>
                  <a:lnTo>
                    <a:pt x="3669" y="14"/>
                  </a:lnTo>
                  <a:lnTo>
                    <a:pt x="3706" y="25"/>
                  </a:lnTo>
                  <a:lnTo>
                    <a:pt x="3746" y="34"/>
                  </a:lnTo>
                  <a:lnTo>
                    <a:pt x="3792" y="43"/>
                  </a:lnTo>
                  <a:lnTo>
                    <a:pt x="3792" y="323"/>
                  </a:lnTo>
                  <a:lnTo>
                    <a:pt x="0" y="323"/>
                  </a:lnTo>
                  <a:lnTo>
                    <a:pt x="0" y="89"/>
                  </a:lnTo>
                  <a:lnTo>
                    <a:pt x="39" y="85"/>
                  </a:lnTo>
                  <a:lnTo>
                    <a:pt x="80" y="80"/>
                  </a:lnTo>
                  <a:lnTo>
                    <a:pt x="120" y="72"/>
                  </a:lnTo>
                  <a:lnTo>
                    <a:pt x="161" y="64"/>
                  </a:lnTo>
                  <a:lnTo>
                    <a:pt x="200" y="56"/>
                  </a:lnTo>
                  <a:lnTo>
                    <a:pt x="238" y="47"/>
                  </a:lnTo>
                  <a:lnTo>
                    <a:pt x="272" y="39"/>
                  </a:lnTo>
                  <a:lnTo>
                    <a:pt x="305" y="30"/>
                  </a:lnTo>
                  <a:lnTo>
                    <a:pt x="331" y="22"/>
                  </a:lnTo>
                  <a:lnTo>
                    <a:pt x="355" y="17"/>
                  </a:lnTo>
                  <a:lnTo>
                    <a:pt x="372" y="12"/>
                  </a:lnTo>
                  <a:lnTo>
                    <a:pt x="382" y="8"/>
                  </a:lnTo>
                  <a:lnTo>
                    <a:pt x="386" y="8"/>
                  </a:lnTo>
                  <a:lnTo>
                    <a:pt x="390" y="13"/>
                  </a:lnTo>
                  <a:lnTo>
                    <a:pt x="402" y="20"/>
                  </a:lnTo>
                  <a:lnTo>
                    <a:pt x="419" y="29"/>
                  </a:lnTo>
                  <a:lnTo>
                    <a:pt x="441" y="39"/>
                  </a:lnTo>
                  <a:lnTo>
                    <a:pt x="470" y="50"/>
                  </a:lnTo>
                  <a:lnTo>
                    <a:pt x="502" y="62"/>
                  </a:lnTo>
                  <a:lnTo>
                    <a:pt x="539" y="72"/>
                  </a:lnTo>
                  <a:lnTo>
                    <a:pt x="578" y="83"/>
                  </a:lnTo>
                  <a:lnTo>
                    <a:pt x="620" y="92"/>
                  </a:lnTo>
                  <a:lnTo>
                    <a:pt x="665" y="98"/>
                  </a:lnTo>
                  <a:lnTo>
                    <a:pt x="712" y="102"/>
                  </a:lnTo>
                  <a:lnTo>
                    <a:pt x="759" y="105"/>
                  </a:lnTo>
                  <a:lnTo>
                    <a:pt x="806" y="102"/>
                  </a:lnTo>
                  <a:lnTo>
                    <a:pt x="855" y="97"/>
                  </a:lnTo>
                  <a:lnTo>
                    <a:pt x="900" y="88"/>
                  </a:lnTo>
                  <a:lnTo>
                    <a:pt x="946" y="72"/>
                  </a:lnTo>
                  <a:lnTo>
                    <a:pt x="989" y="52"/>
                  </a:lnTo>
                  <a:lnTo>
                    <a:pt x="1031" y="26"/>
                  </a:lnTo>
                  <a:lnTo>
                    <a:pt x="1089" y="45"/>
                  </a:lnTo>
                  <a:lnTo>
                    <a:pt x="1145" y="59"/>
                  </a:lnTo>
                  <a:lnTo>
                    <a:pt x="1201" y="69"/>
                  </a:lnTo>
                  <a:lnTo>
                    <a:pt x="1254" y="77"/>
                  </a:lnTo>
                  <a:lnTo>
                    <a:pt x="1304" y="84"/>
                  </a:lnTo>
                  <a:lnTo>
                    <a:pt x="1351" y="86"/>
                  </a:lnTo>
                  <a:lnTo>
                    <a:pt x="1391" y="86"/>
                  </a:lnTo>
                  <a:lnTo>
                    <a:pt x="1437" y="85"/>
                  </a:lnTo>
                  <a:lnTo>
                    <a:pt x="1480" y="81"/>
                  </a:lnTo>
                  <a:lnTo>
                    <a:pt x="1522" y="76"/>
                  </a:lnTo>
                  <a:lnTo>
                    <a:pt x="1561" y="69"/>
                  </a:lnTo>
                  <a:lnTo>
                    <a:pt x="1597" y="62"/>
                  </a:lnTo>
                  <a:lnTo>
                    <a:pt x="1630" y="55"/>
                  </a:lnTo>
                  <a:lnTo>
                    <a:pt x="1658" y="47"/>
                  </a:lnTo>
                  <a:lnTo>
                    <a:pt x="1683" y="41"/>
                  </a:lnTo>
                  <a:lnTo>
                    <a:pt x="1703" y="34"/>
                  </a:lnTo>
                  <a:lnTo>
                    <a:pt x="1717" y="29"/>
                  </a:lnTo>
                  <a:lnTo>
                    <a:pt x="1726" y="26"/>
                  </a:lnTo>
                  <a:lnTo>
                    <a:pt x="1730" y="25"/>
                  </a:lnTo>
                  <a:lnTo>
                    <a:pt x="1770" y="35"/>
                  </a:lnTo>
                  <a:lnTo>
                    <a:pt x="1813" y="45"/>
                  </a:lnTo>
                  <a:lnTo>
                    <a:pt x="1860" y="52"/>
                  </a:lnTo>
                  <a:lnTo>
                    <a:pt x="1910" y="59"/>
                  </a:lnTo>
                  <a:lnTo>
                    <a:pt x="1962" y="62"/>
                  </a:lnTo>
                  <a:lnTo>
                    <a:pt x="2016" y="63"/>
                  </a:lnTo>
                  <a:lnTo>
                    <a:pt x="2069" y="59"/>
                  </a:lnTo>
                  <a:lnTo>
                    <a:pt x="2123" y="52"/>
                  </a:lnTo>
                  <a:lnTo>
                    <a:pt x="2177" y="39"/>
                  </a:lnTo>
                  <a:lnTo>
                    <a:pt x="2227" y="22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44C7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7B913B9-33DE-421F-A1D9-D2FC209546DF}"/>
              </a:ext>
            </a:extLst>
          </p:cNvPr>
          <p:cNvSpPr/>
          <p:nvPr userDrawn="1"/>
        </p:nvSpPr>
        <p:spPr>
          <a:xfrm>
            <a:off x="469097" y="3578985"/>
            <a:ext cx="6324434" cy="5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E51C3A-68B3-487E-9DCA-053CF28E6BE8}"/>
              </a:ext>
            </a:extLst>
          </p:cNvPr>
          <p:cNvSpPr/>
          <p:nvPr userDrawn="1"/>
        </p:nvSpPr>
        <p:spPr>
          <a:xfrm>
            <a:off x="469097" y="3578985"/>
            <a:ext cx="4192728" cy="5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CB88F-0D35-49A3-AB02-80E12128FC95}"/>
              </a:ext>
            </a:extLst>
          </p:cNvPr>
          <p:cNvSpPr/>
          <p:nvPr userDrawn="1"/>
        </p:nvSpPr>
        <p:spPr>
          <a:xfrm>
            <a:off x="469098" y="3578985"/>
            <a:ext cx="2170280" cy="589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BF397-E618-4D24-AD2F-40BCAF37F15D}"/>
              </a:ext>
            </a:extLst>
          </p:cNvPr>
          <p:cNvSpPr/>
          <p:nvPr userDrawn="1"/>
        </p:nvSpPr>
        <p:spPr>
          <a:xfrm>
            <a:off x="1433886" y="1656887"/>
            <a:ext cx="435999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Cảm</a:t>
            </a:r>
            <a:r>
              <a:rPr lang="en-US" sz="7200" b="1" dirty="0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#9Slide03 AmpleSoft" panose="02000000000000000000" pitchFamily="2" charset="77"/>
                <a:ea typeface="Arial" charset="0"/>
                <a:cs typeface="Arial" charset="0"/>
              </a:rPr>
              <a:t>ơn</a:t>
            </a:r>
            <a:endParaRPr lang="en-US" sz="7200" b="1" dirty="0">
              <a:solidFill>
                <a:srgbClr val="002060"/>
              </a:solidFill>
              <a:latin typeface="#9Slide03 AmpleSoft" panose="02000000000000000000" pitchFamily="2" charset="77"/>
              <a:ea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11149-E738-4E3C-BA12-B3D0883C79CE}"/>
              </a:ext>
            </a:extLst>
          </p:cNvPr>
          <p:cNvSpPr/>
          <p:nvPr userDrawn="1"/>
        </p:nvSpPr>
        <p:spPr>
          <a:xfrm>
            <a:off x="0" y="-1"/>
            <a:ext cx="12192000" cy="753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2EDC5C-F7C0-4CF8-B711-199BBDDAECBD}"/>
              </a:ext>
            </a:extLst>
          </p:cNvPr>
          <p:cNvSpPr/>
          <p:nvPr userDrawn="1"/>
        </p:nvSpPr>
        <p:spPr>
          <a:xfrm>
            <a:off x="6671841" y="52633"/>
            <a:ext cx="5520159" cy="430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5BA34D9-C354-4C42-B1FE-6651C0F6A9BE}"/>
              </a:ext>
            </a:extLst>
          </p:cNvPr>
          <p:cNvSpPr/>
          <p:nvPr userDrawn="1"/>
        </p:nvSpPr>
        <p:spPr>
          <a:xfrm rot="10800000">
            <a:off x="6277495" y="27076"/>
            <a:ext cx="407079" cy="46045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65B4E8-F4FA-45A9-B774-3651116E0C8B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01"/>
            <a:ext cx="3287079" cy="979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DCBC5-E5C8-49A4-8A2C-7C271317B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1" y="3782479"/>
            <a:ext cx="2186884" cy="21200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E0E1F0-9245-484C-9AC2-1C9EA9D7BD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86" y="3680745"/>
            <a:ext cx="2008063" cy="2288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A7BF0D-C17B-4F72-BE22-6D681FE6D8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6" y="579243"/>
            <a:ext cx="1944155" cy="3884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CBE217-6535-4208-AD02-4B8CE4114F9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266" b="98312" l="4375" r="97188">
                        <a14:foregroundMark x1="50156" y1="24613" x2="50156" y2="24613"/>
                        <a14:foregroundMark x1="16406" y1="37412" x2="16406" y2="374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67" y="2384566"/>
            <a:ext cx="258305" cy="2869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5641BB-1FAC-43E5-8668-2AA398D2D60B}"/>
              </a:ext>
            </a:extLst>
          </p:cNvPr>
          <p:cNvSpPr/>
          <p:nvPr userDrawn="1"/>
        </p:nvSpPr>
        <p:spPr>
          <a:xfrm>
            <a:off x="11674134" y="6330963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25</a:t>
            </a:r>
            <a:endParaRPr lang="en-US" sz="20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1AA23-E446-4BC1-B9A8-CC7B01D8E523}"/>
              </a:ext>
            </a:extLst>
          </p:cNvPr>
          <p:cNvSpPr/>
          <p:nvPr userDrawn="1"/>
        </p:nvSpPr>
        <p:spPr>
          <a:xfrm>
            <a:off x="0" y="6402978"/>
            <a:ext cx="12192000" cy="1037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4806FF-6B20-495B-9F5D-3CC5F08F0740}"/>
              </a:ext>
            </a:extLst>
          </p:cNvPr>
          <p:cNvSpPr/>
          <p:nvPr userDrawn="1"/>
        </p:nvSpPr>
        <p:spPr>
          <a:xfrm>
            <a:off x="98" y="6481863"/>
            <a:ext cx="4381402" cy="397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361BBABA-9C37-4E2A-A158-AB970493CC92}"/>
              </a:ext>
            </a:extLst>
          </p:cNvPr>
          <p:cNvSpPr/>
          <p:nvPr userDrawn="1"/>
        </p:nvSpPr>
        <p:spPr>
          <a:xfrm rot="5400000">
            <a:off x="4439905" y="6407824"/>
            <a:ext cx="407309" cy="52547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8FBB67-1F16-41C2-9D35-2FDEB29B9DDA}"/>
              </a:ext>
            </a:extLst>
          </p:cNvPr>
          <p:cNvSpPr/>
          <p:nvPr userDrawn="1"/>
        </p:nvSpPr>
        <p:spPr>
          <a:xfrm>
            <a:off x="11514909" y="6231872"/>
            <a:ext cx="677091" cy="646611"/>
          </a:xfrm>
          <a:prstGeom prst="rect">
            <a:avLst/>
          </a:prstGeom>
          <a:solidFill>
            <a:srgbClr val="FF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/>
          </a:p>
        </p:txBody>
      </p:sp>
      <p:sp>
        <p:nvSpPr>
          <p:cNvPr id="25" name="Slide Number Placeholder 55">
            <a:extLst>
              <a:ext uri="{FF2B5EF4-FFF2-40B4-BE49-F238E27FC236}">
                <a16:creationId xmlns:a16="http://schemas.microsoft.com/office/drawing/2014/main" id="{058800A8-41E3-455C-89C2-03FD819FB042}"/>
              </a:ext>
            </a:extLst>
          </p:cNvPr>
          <p:cNvSpPr txBox="1">
            <a:spLocks/>
          </p:cNvSpPr>
          <p:nvPr userDrawn="1"/>
        </p:nvSpPr>
        <p:spPr>
          <a:xfrm>
            <a:off x="11686561" y="6374021"/>
            <a:ext cx="333785" cy="416637"/>
          </a:xfrm>
          <a:prstGeom prst="rect">
            <a:avLst/>
          </a:prstGeom>
          <a:noFill/>
        </p:spPr>
        <p:txBody>
          <a:bodyPr vert="horz" lIns="0" tIns="7200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86787A-2145-504F-8227-B6F0C8CAD121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fb.com/groups/tailieu.hutech/" TargetMode="Externa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EB517-D927-824D-B6D3-2F2D6582BE5F}"/>
              </a:ext>
            </a:extLst>
          </p:cNvPr>
          <p:cNvGrpSpPr/>
          <p:nvPr userDrawn="1"/>
        </p:nvGrpSpPr>
        <p:grpSpPr>
          <a:xfrm>
            <a:off x="2529789" y="7014767"/>
            <a:ext cx="6830863" cy="1422501"/>
            <a:chOff x="1441218" y="6971225"/>
            <a:chExt cx="6830863" cy="14225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9A8254-4866-3540-B0BF-475444F2A6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41218" y="6971225"/>
              <a:ext cx="1551818" cy="14225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1697C-0893-D943-AE8D-D3FB3D4635B6}"/>
                </a:ext>
              </a:extLst>
            </p:cNvPr>
            <p:cNvSpPr/>
            <p:nvPr userDrawn="1"/>
          </p:nvSpPr>
          <p:spPr>
            <a:xfrm>
              <a:off x="2820851" y="7212268"/>
              <a:ext cx="54512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Group Facebook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Tài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liệu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HUTECH: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http://fb.com/groups/tailieu.hutech/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C0C0C0"/>
                  </a:highligh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400B50A-44D5-47ED-A288-DA1E68F8309B}"/>
              </a:ext>
            </a:extLst>
          </p:cNvPr>
          <p:cNvSpPr txBox="1"/>
          <p:nvPr/>
        </p:nvSpPr>
        <p:spPr>
          <a:xfrm>
            <a:off x="3910667" y="2265536"/>
            <a:ext cx="4540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DỰ ĐOÁN FOREX</a:t>
            </a:r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F6618-4639-43A3-BBB6-31EF2BEABE92}"/>
              </a:ext>
            </a:extLst>
          </p:cNvPr>
          <p:cNvSpPr txBox="1"/>
          <p:nvPr/>
        </p:nvSpPr>
        <p:spPr>
          <a:xfrm>
            <a:off x="1277728" y="4236985"/>
            <a:ext cx="1826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Nhóm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thực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hiện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152FA7-903D-400F-9864-C5507791D970}"/>
              </a:ext>
            </a:extLst>
          </p:cNvPr>
          <p:cNvSpPr txBox="1"/>
          <p:nvPr/>
        </p:nvSpPr>
        <p:spPr>
          <a:xfrm>
            <a:off x="3109802" y="4303472"/>
            <a:ext cx="348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 TẤN PHÁT</a:t>
            </a:r>
          </a:p>
          <a:p>
            <a:r>
              <a:rPr lang="en-US" sz="1500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 NGUYỄN HOÀNG VĨNH PHÚC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421840-7711-4572-A2F6-94EEEB6B2362}"/>
              </a:ext>
            </a:extLst>
          </p:cNvPr>
          <p:cNvSpPr txBox="1"/>
          <p:nvPr/>
        </p:nvSpPr>
        <p:spPr>
          <a:xfrm>
            <a:off x="1065856" y="5249840"/>
            <a:ext cx="2446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Giảng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viên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phụ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trách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</a:p>
          <a:p>
            <a:pPr algn="ctr"/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&amp; H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ướng</a:t>
            </a:r>
            <a:r>
              <a:rPr lang="en-US" sz="2000" b="1" i="1" u="sng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000" b="1" i="1" u="sng" dirty="0" err="1">
                <a:solidFill>
                  <a:srgbClr val="C00000"/>
                </a:solidFill>
                <a:latin typeface="+mj-lt"/>
              </a:rPr>
              <a:t>dẫn</a:t>
            </a:r>
            <a:endParaRPr lang="en-US" sz="2000" b="1" i="1" u="sng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0779BD-4C8E-4CC7-9B01-EB285136C865}"/>
              </a:ext>
            </a:extLst>
          </p:cNvPr>
          <p:cNvSpPr txBox="1"/>
          <p:nvPr/>
        </p:nvSpPr>
        <p:spPr>
          <a:xfrm>
            <a:off x="3766230" y="5507949"/>
            <a:ext cx="268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 Bùi Mạnh Toàn</a:t>
            </a:r>
            <a:endParaRPr lang="en-US" sz="20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26">
            <a:extLst>
              <a:ext uri="{FF2B5EF4-FFF2-40B4-BE49-F238E27FC236}">
                <a16:creationId xmlns:a16="http://schemas.microsoft.com/office/drawing/2014/main" id="{BF6C2367-EE63-4832-9DEE-42E8EB84241D}"/>
              </a:ext>
            </a:extLst>
          </p:cNvPr>
          <p:cNvSpPr txBox="1"/>
          <p:nvPr/>
        </p:nvSpPr>
        <p:spPr>
          <a:xfrm>
            <a:off x="-131424" y="1448813"/>
            <a:ext cx="5803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rgbClr val="C00000"/>
                </a:solidFill>
                <a:latin typeface="+mj-lt"/>
                <a:cs typeface="Lato Black"/>
              </a:rPr>
              <a:t>ĐỒ ÁN TỔNG HỢP NGÀNH</a:t>
            </a:r>
            <a:endParaRPr lang="en-US" sz="3000" b="1" dirty="0">
              <a:solidFill>
                <a:srgbClr val="C00000"/>
              </a:solidFill>
              <a:latin typeface="+mj-lt"/>
              <a:cs typeface="Lato Black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025540F-D3AA-46B5-8F56-1D7D79B2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52" y="3030572"/>
            <a:ext cx="3084309" cy="346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45">
            <a:extLst>
              <a:ext uri="{FF2B5EF4-FFF2-40B4-BE49-F238E27FC236}">
                <a16:creationId xmlns:a16="http://schemas.microsoft.com/office/drawing/2014/main" id="{98A46CC4-3936-40EC-95DA-AD38362296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67" y="1190855"/>
            <a:ext cx="7834183" cy="486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38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" descr="du-doan-nen-tiep-theo-traderviet.">
            <a:extLst>
              <a:ext uri="{FF2B5EF4-FFF2-40B4-BE49-F238E27FC236}">
                <a16:creationId xmlns:a16="http://schemas.microsoft.com/office/drawing/2014/main" id="{9BD55940-F51E-479A-A79C-44C85F3473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12" y="1695503"/>
            <a:ext cx="2877923" cy="365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E6E9B83-E1BD-4E64-97EE-C8010F08AA46}"/>
              </a:ext>
            </a:extLst>
          </p:cNvPr>
          <p:cNvSpPr/>
          <p:nvPr/>
        </p:nvSpPr>
        <p:spPr>
          <a:xfrm>
            <a:off x="4857750" y="2581977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 nến cùng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ình chữ nhật: Góc Tròn 13">
            <a:extLst>
              <a:ext uri="{FF2B5EF4-FFF2-40B4-BE49-F238E27FC236}">
                <a16:creationId xmlns:a16="http://schemas.microsoft.com/office/drawing/2014/main" id="{8D5C1DD0-5717-4BCB-A1B1-E440874183D2}"/>
              </a:ext>
            </a:extLst>
          </p:cNvPr>
          <p:cNvSpPr/>
          <p:nvPr/>
        </p:nvSpPr>
        <p:spPr>
          <a:xfrm>
            <a:off x="4848225" y="378188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 nến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ợc 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9D80B703-2736-44E5-9276-6A3055B560EB}"/>
              </a:ext>
            </a:extLst>
          </p:cNvPr>
          <p:cNvSpPr/>
          <p:nvPr/>
        </p:nvSpPr>
        <p:spPr>
          <a:xfrm rot="5400000">
            <a:off x="5969600" y="3351183"/>
            <a:ext cx="271848" cy="348427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1CFE157-86CF-4F88-B7E8-58259B99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01" y="384367"/>
            <a:ext cx="3467584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6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94D9C55-EA41-41EB-954C-92A59C7A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96" y="1375125"/>
            <a:ext cx="8907513" cy="410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906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D76FF4F-0826-4A8D-84D4-AC9C6BAE43C3}"/>
              </a:ext>
            </a:extLst>
          </p:cNvPr>
          <p:cNvSpPr/>
          <p:nvPr/>
        </p:nvSpPr>
        <p:spPr>
          <a:xfrm>
            <a:off x="5074881" y="2099137"/>
            <a:ext cx="4818743" cy="78740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rgbClr val="7030A0"/>
                  </a:solidFill>
                </a:ln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ADX = MA[((+DI) - (-DI)) / ((+ DI) + (-DI))] x 100</a:t>
            </a:r>
            <a:endParaRPr lang="vi-VN">
              <a:ln>
                <a:solidFill>
                  <a:srgbClr val="7030A0"/>
                </a:solidFill>
              </a:ln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03B1D431-5305-460D-88AC-C6A438C240BF}"/>
              </a:ext>
            </a:extLst>
          </p:cNvPr>
          <p:cNvGrpSpPr/>
          <p:nvPr/>
        </p:nvGrpSpPr>
        <p:grpSpPr>
          <a:xfrm>
            <a:off x="5084811" y="2987903"/>
            <a:ext cx="4753315" cy="2984964"/>
            <a:chOff x="3570513" y="3561331"/>
            <a:chExt cx="4753315" cy="2984964"/>
          </a:xfrm>
        </p:grpSpPr>
        <p:sp>
          <p:nvSpPr>
            <p:cNvPr id="11" name="Hộp Văn bản 10">
              <a:extLst>
                <a:ext uri="{FF2B5EF4-FFF2-40B4-BE49-F238E27FC236}">
                  <a16:creationId xmlns:a16="http://schemas.microsoft.com/office/drawing/2014/main" id="{CF869AF9-7FA6-4A6E-9F79-A702C2E7F4B1}"/>
                </a:ext>
              </a:extLst>
            </p:cNvPr>
            <p:cNvSpPr txBox="1"/>
            <p:nvPr/>
          </p:nvSpPr>
          <p:spPr>
            <a:xfrm>
              <a:off x="4013198" y="6176963"/>
              <a:ext cx="1156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Thời gian</a:t>
              </a: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398669BD-957E-4F52-8FE9-479D8C582D76}"/>
                </a:ext>
              </a:extLst>
            </p:cNvPr>
            <p:cNvGrpSpPr/>
            <p:nvPr/>
          </p:nvGrpSpPr>
          <p:grpSpPr>
            <a:xfrm>
              <a:off x="3570513" y="3561331"/>
              <a:ext cx="4753315" cy="2615632"/>
              <a:chOff x="3425484" y="3563937"/>
              <a:chExt cx="4753315" cy="2615632"/>
            </a:xfrm>
          </p:grpSpPr>
          <p:sp>
            <p:nvSpPr>
              <p:cNvPr id="15" name="Mũi tên: Phải 14">
                <a:extLst>
                  <a:ext uri="{FF2B5EF4-FFF2-40B4-BE49-F238E27FC236}">
                    <a16:creationId xmlns:a16="http://schemas.microsoft.com/office/drawing/2014/main" id="{0C2A8EF8-F2FF-4193-9B53-82E4835840BC}"/>
                  </a:ext>
                </a:extLst>
              </p:cNvPr>
              <p:cNvSpPr/>
              <p:nvPr/>
            </p:nvSpPr>
            <p:spPr>
              <a:xfrm>
                <a:off x="4013199" y="3563937"/>
                <a:ext cx="3200401" cy="639309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+ DI</a:t>
                </a:r>
              </a:p>
            </p:txBody>
          </p:sp>
          <p:sp>
            <p:nvSpPr>
              <p:cNvPr id="16" name="Mũi tên: Phải 15">
                <a:extLst>
                  <a:ext uri="{FF2B5EF4-FFF2-40B4-BE49-F238E27FC236}">
                    <a16:creationId xmlns:a16="http://schemas.microsoft.com/office/drawing/2014/main" id="{102D6349-A36D-43FF-85E7-6733473FF582}"/>
                  </a:ext>
                </a:extLst>
              </p:cNvPr>
              <p:cNvSpPr/>
              <p:nvPr/>
            </p:nvSpPr>
            <p:spPr>
              <a:xfrm>
                <a:off x="4013198" y="5212555"/>
                <a:ext cx="3200401" cy="639309"/>
              </a:xfrm>
              <a:prstGeom prst="rightArrow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- DI</a:t>
                </a:r>
              </a:p>
            </p:txBody>
          </p:sp>
          <p:sp>
            <p:nvSpPr>
              <p:cNvPr id="17" name="Mũi tên: Phải 16">
                <a:extLst>
                  <a:ext uri="{FF2B5EF4-FFF2-40B4-BE49-F238E27FC236}">
                    <a16:creationId xmlns:a16="http://schemas.microsoft.com/office/drawing/2014/main" id="{66E1CA8F-460A-4883-8E51-B249741BCF80}"/>
                  </a:ext>
                </a:extLst>
              </p:cNvPr>
              <p:cNvSpPr/>
              <p:nvPr/>
            </p:nvSpPr>
            <p:spPr>
              <a:xfrm>
                <a:off x="4013199" y="4097450"/>
                <a:ext cx="4165600" cy="1262743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ADX</a:t>
                </a:r>
              </a:p>
            </p:txBody>
          </p:sp>
          <p:cxnSp>
            <p:nvCxnSpPr>
              <p:cNvPr id="24" name="Đường kết nối Mũi tên Thẳng 23">
                <a:extLst>
                  <a:ext uri="{FF2B5EF4-FFF2-40B4-BE49-F238E27FC236}">
                    <a16:creationId xmlns:a16="http://schemas.microsoft.com/office/drawing/2014/main" id="{785DC00B-2F55-4F3A-9742-339E5EDD2A1B}"/>
                  </a:ext>
                </a:extLst>
              </p:cNvPr>
              <p:cNvCxnSpPr/>
              <p:nvPr/>
            </p:nvCxnSpPr>
            <p:spPr>
              <a:xfrm>
                <a:off x="4013198" y="6176963"/>
                <a:ext cx="17925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Đường kết nối Mũi tên Thẳng 24">
                <a:extLst>
                  <a:ext uri="{FF2B5EF4-FFF2-40B4-BE49-F238E27FC236}">
                    <a16:creationId xmlns:a16="http://schemas.microsoft.com/office/drawing/2014/main" id="{25D8B137-5C14-4DB2-A1B8-5AE5A44A6382}"/>
                  </a:ext>
                </a:extLst>
              </p:cNvPr>
              <p:cNvCxnSpPr/>
              <p:nvPr/>
            </p:nvCxnSpPr>
            <p:spPr>
              <a:xfrm flipV="1">
                <a:off x="3788229" y="3686629"/>
                <a:ext cx="0" cy="24903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AEF0F001-33E6-42AB-A7F8-F1DACFC0663D}"/>
                  </a:ext>
                </a:extLst>
              </p:cNvPr>
              <p:cNvSpPr txBox="1"/>
              <p:nvPr/>
            </p:nvSpPr>
            <p:spPr>
              <a:xfrm rot="16200000">
                <a:off x="3338280" y="5723034"/>
                <a:ext cx="543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vi-VN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Giá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789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17">
            <a:extLst>
              <a:ext uri="{FF2B5EF4-FFF2-40B4-BE49-F238E27FC236}">
                <a16:creationId xmlns:a16="http://schemas.microsoft.com/office/drawing/2014/main" id="{E8647A21-3659-4EC1-9513-F86A51DD56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9" y="1588065"/>
            <a:ext cx="8817875" cy="4068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36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60890381-1F1B-445C-B5CA-87AE9EA9BC1A}"/>
              </a:ext>
            </a:extLst>
          </p:cNvPr>
          <p:cNvGrpSpPr/>
          <p:nvPr/>
        </p:nvGrpSpPr>
        <p:grpSpPr>
          <a:xfrm>
            <a:off x="3728811" y="2307542"/>
            <a:ext cx="7692117" cy="2530331"/>
            <a:chOff x="2128158" y="3205391"/>
            <a:chExt cx="7692117" cy="2530331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08E53D70-EE98-497B-8B2A-B0F303AD1596}"/>
                </a:ext>
              </a:extLst>
            </p:cNvPr>
            <p:cNvGrpSpPr/>
            <p:nvPr/>
          </p:nvGrpSpPr>
          <p:grpSpPr>
            <a:xfrm>
              <a:off x="2128158" y="3205391"/>
              <a:ext cx="7692117" cy="1333273"/>
              <a:chOff x="2128158" y="3205391"/>
              <a:chExt cx="7692117" cy="1333273"/>
            </a:xfrm>
          </p:grpSpPr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D579CBB0-7028-4EB1-967C-D7B158AB9ED2}"/>
                  </a:ext>
                </a:extLst>
              </p:cNvPr>
              <p:cNvSpPr/>
              <p:nvPr/>
            </p:nvSpPr>
            <p:spPr>
              <a:xfrm>
                <a:off x="2128158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SMA của ‘n’ ngày</a:t>
                </a:r>
                <a:endParaRPr lang="vi-VN"/>
              </a:p>
            </p:txBody>
          </p:sp>
          <p:sp>
            <p:nvSpPr>
              <p:cNvPr id="13" name="Hình chữ nhật 12">
                <a:extLst>
                  <a:ext uri="{FF2B5EF4-FFF2-40B4-BE49-F238E27FC236}">
                    <a16:creationId xmlns:a16="http://schemas.microsoft.com/office/drawing/2014/main" id="{E7A2653C-BFBB-4B4A-AA5C-2CFD284B6436}"/>
                  </a:ext>
                </a:extLst>
              </p:cNvPr>
              <p:cNvSpPr/>
              <p:nvPr/>
            </p:nvSpPr>
            <p:spPr>
              <a:xfrm>
                <a:off x="7291161" y="3206978"/>
                <a:ext cx="2529114" cy="1331686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AVERAGE</a:t>
                </a:r>
                <a:r>
                  <a:rPr lang="en-US"/>
                  <a:t>(Close(‘n’))</a:t>
                </a:r>
                <a:endParaRPr lang="vi-VN"/>
              </a:p>
            </p:txBody>
          </p:sp>
          <p:grpSp>
            <p:nvGrpSpPr>
              <p:cNvPr id="14" name="Nhóm 13">
                <a:extLst>
                  <a:ext uri="{FF2B5EF4-FFF2-40B4-BE49-F238E27FC236}">
                    <a16:creationId xmlns:a16="http://schemas.microsoft.com/office/drawing/2014/main" id="{67041C9E-9F8F-4EA7-A1C0-07DC4B0D0265}"/>
                  </a:ext>
                </a:extLst>
              </p:cNvPr>
              <p:cNvGrpSpPr/>
              <p:nvPr/>
            </p:nvGrpSpPr>
            <p:grpSpPr>
              <a:xfrm rot="10800000">
                <a:off x="5275715" y="3205391"/>
                <a:ext cx="1397003" cy="1333273"/>
                <a:chOff x="5341257" y="3205391"/>
                <a:chExt cx="1397003" cy="1333273"/>
              </a:xfrm>
            </p:grpSpPr>
            <p:sp>
              <p:nvSpPr>
                <p:cNvPr id="15" name="Mũi tên: Hình V 14">
                  <a:extLst>
                    <a:ext uri="{FF2B5EF4-FFF2-40B4-BE49-F238E27FC236}">
                      <a16:creationId xmlns:a16="http://schemas.microsoft.com/office/drawing/2014/main" id="{DCAC04C8-5A53-4EA6-8F13-9215405FFD67}"/>
                    </a:ext>
                  </a:extLst>
                </p:cNvPr>
                <p:cNvSpPr/>
                <p:nvPr/>
              </p:nvSpPr>
              <p:spPr>
                <a:xfrm>
                  <a:off x="5341257" y="3206978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Mũi tên: Hình V 15">
                  <a:extLst>
                    <a:ext uri="{FF2B5EF4-FFF2-40B4-BE49-F238E27FC236}">
                      <a16:creationId xmlns:a16="http://schemas.microsoft.com/office/drawing/2014/main" id="{2B3151D9-26C9-455E-8626-09440FAC8E24}"/>
                    </a:ext>
                  </a:extLst>
                </p:cNvPr>
                <p:cNvSpPr/>
                <p:nvPr/>
              </p:nvSpPr>
              <p:spPr>
                <a:xfrm>
                  <a:off x="5598433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Mũi tên: Hình V 16">
                  <a:extLst>
                    <a:ext uri="{FF2B5EF4-FFF2-40B4-BE49-F238E27FC236}">
                      <a16:creationId xmlns:a16="http://schemas.microsoft.com/office/drawing/2014/main" id="{057BBD8B-60F2-4303-BC68-1C4794CE97B5}"/>
                    </a:ext>
                  </a:extLst>
                </p:cNvPr>
                <p:cNvSpPr/>
                <p:nvPr/>
              </p:nvSpPr>
              <p:spPr>
                <a:xfrm>
                  <a:off x="5852888" y="3205391"/>
                  <a:ext cx="885372" cy="1331686"/>
                </a:xfrm>
                <a:prstGeom prst="chevr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70D9C0C0-3D0F-40E6-9733-94FEE79D227A}"/>
                </a:ext>
              </a:extLst>
            </p:cNvPr>
            <p:cNvSpPr/>
            <p:nvPr/>
          </p:nvSpPr>
          <p:spPr>
            <a:xfrm>
              <a:off x="4252913" y="4937437"/>
              <a:ext cx="3439886" cy="79828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‘n’ là số ngày xét (số nến)</a:t>
              </a:r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5961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11E94BEF-1207-43D7-B026-B5B1E83C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449" y="1533855"/>
            <a:ext cx="9089607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76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A8B55D62-4DFF-43B1-B76D-65F3BD2E4FD0}"/>
              </a:ext>
            </a:extLst>
          </p:cNvPr>
          <p:cNvGrpSpPr/>
          <p:nvPr/>
        </p:nvGrpSpPr>
        <p:grpSpPr>
          <a:xfrm>
            <a:off x="3257969" y="2143587"/>
            <a:ext cx="8588041" cy="2613026"/>
            <a:chOff x="1291772" y="2544421"/>
            <a:chExt cx="9437912" cy="2613026"/>
          </a:xfrm>
        </p:grpSpPr>
        <p:sp>
          <p:nvSpPr>
            <p:cNvPr id="10" name="Lưu Đồ: Thay đổi Tiến Trình 9">
              <a:extLst>
                <a:ext uri="{FF2B5EF4-FFF2-40B4-BE49-F238E27FC236}">
                  <a16:creationId xmlns:a16="http://schemas.microsoft.com/office/drawing/2014/main" id="{3121122F-4A87-4518-B1CF-3509ED216BD5}"/>
                </a:ext>
              </a:extLst>
            </p:cNvPr>
            <p:cNvSpPr/>
            <p:nvPr/>
          </p:nvSpPr>
          <p:spPr>
            <a:xfrm>
              <a:off x="1291773" y="2550206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1" name="Lưu Đồ: Thay đổi Tiến Trình 10">
              <a:extLst>
                <a:ext uri="{FF2B5EF4-FFF2-40B4-BE49-F238E27FC236}">
                  <a16:creationId xmlns:a16="http://schemas.microsoft.com/office/drawing/2014/main" id="{5804ACAC-18DD-4FB6-9917-256B7957A7FD}"/>
                </a:ext>
              </a:extLst>
            </p:cNvPr>
            <p:cNvSpPr/>
            <p:nvPr/>
          </p:nvSpPr>
          <p:spPr>
            <a:xfrm>
              <a:off x="1291772" y="3462337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2" name="Lưu Đồ: Thay đổi Tiến Trình 11">
              <a:extLst>
                <a:ext uri="{FF2B5EF4-FFF2-40B4-BE49-F238E27FC236}">
                  <a16:creationId xmlns:a16="http://schemas.microsoft.com/office/drawing/2014/main" id="{D4A9546B-BEF0-434F-80BF-586F4DD25C3B}"/>
                </a:ext>
              </a:extLst>
            </p:cNvPr>
            <p:cNvSpPr/>
            <p:nvPr/>
          </p:nvSpPr>
          <p:spPr>
            <a:xfrm>
              <a:off x="1291772" y="4380253"/>
              <a:ext cx="1944913" cy="777194"/>
            </a:xfrm>
            <a:prstGeom prst="flowChartAlternateProcess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mở</a:t>
              </a:r>
            </a:p>
          </p:txBody>
        </p:sp>
        <p:sp>
          <p:nvSpPr>
            <p:cNvPr id="13" name="Lưu Đồ: Thay đổi Tiến Trình 12">
              <a:extLst>
                <a:ext uri="{FF2B5EF4-FFF2-40B4-BE49-F238E27FC236}">
                  <a16:creationId xmlns:a16="http://schemas.microsoft.com/office/drawing/2014/main" id="{A5CF459B-4D75-4D37-A6C6-236CAD637464}"/>
                </a:ext>
              </a:extLst>
            </p:cNvPr>
            <p:cNvSpPr/>
            <p:nvPr/>
          </p:nvSpPr>
          <p:spPr>
            <a:xfrm>
              <a:off x="5061860" y="2544421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4" name="Lưu Đồ: Thay đổi Tiến Trình 13">
              <a:extLst>
                <a:ext uri="{FF2B5EF4-FFF2-40B4-BE49-F238E27FC236}">
                  <a16:creationId xmlns:a16="http://schemas.microsoft.com/office/drawing/2014/main" id="{8D12A8AE-394B-4AD2-930A-3DCE3F67E1D5}"/>
                </a:ext>
              </a:extLst>
            </p:cNvPr>
            <p:cNvSpPr/>
            <p:nvPr/>
          </p:nvSpPr>
          <p:spPr>
            <a:xfrm>
              <a:off x="5061859" y="3456552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5" name="Lưu Đồ: Thay đổi Tiến Trình 14">
              <a:extLst>
                <a:ext uri="{FF2B5EF4-FFF2-40B4-BE49-F238E27FC236}">
                  <a16:creationId xmlns:a16="http://schemas.microsoft.com/office/drawing/2014/main" id="{92AFA7CE-D2AA-4B96-AD05-B9D35E1A5F34}"/>
                </a:ext>
              </a:extLst>
            </p:cNvPr>
            <p:cNvSpPr/>
            <p:nvPr/>
          </p:nvSpPr>
          <p:spPr>
            <a:xfrm>
              <a:off x="5061859" y="4374468"/>
              <a:ext cx="1944913" cy="777194"/>
            </a:xfrm>
            <a:prstGeom prst="flowChartAlternateProcess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Giá đóng</a:t>
              </a:r>
            </a:p>
          </p:txBody>
        </p:sp>
        <p:sp>
          <p:nvSpPr>
            <p:cNvPr id="16" name="Hình Bầu dục 15">
              <a:extLst>
                <a:ext uri="{FF2B5EF4-FFF2-40B4-BE49-F238E27FC236}">
                  <a16:creationId xmlns:a16="http://schemas.microsoft.com/office/drawing/2014/main" id="{1E67D7EC-8270-482F-A17C-EFA9115BF6B4}"/>
                </a:ext>
              </a:extLst>
            </p:cNvPr>
            <p:cNvSpPr/>
            <p:nvPr/>
          </p:nvSpPr>
          <p:spPr>
            <a:xfrm>
              <a:off x="3802743" y="2550206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&lt;</a:t>
              </a:r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5F814782-0F5D-4D46-8AA8-1AACCBF3F158}"/>
                </a:ext>
              </a:extLst>
            </p:cNvPr>
            <p:cNvSpPr/>
            <p:nvPr/>
          </p:nvSpPr>
          <p:spPr>
            <a:xfrm>
              <a:off x="3802743" y="3462337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&gt;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1A993E87-6F17-47DB-B738-940A57AF6E07}"/>
                </a:ext>
              </a:extLst>
            </p:cNvPr>
            <p:cNvSpPr/>
            <p:nvPr/>
          </p:nvSpPr>
          <p:spPr>
            <a:xfrm>
              <a:off x="3788229" y="4374468"/>
              <a:ext cx="783771" cy="77719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/>
                <a:t>=</a:t>
              </a:r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CFC99BD1-4057-463E-B7D2-4EDEAD603E19}"/>
                </a:ext>
              </a:extLst>
            </p:cNvPr>
            <p:cNvSpPr/>
            <p:nvPr/>
          </p:nvSpPr>
          <p:spPr>
            <a:xfrm>
              <a:off x="7899398" y="2544421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Low price</a:t>
              </a:r>
            </a:p>
          </p:txBody>
        </p:sp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468A53D0-8D1B-4CF6-8679-55729F6219EA}"/>
                </a:ext>
              </a:extLst>
            </p:cNvPr>
            <p:cNvSpPr/>
            <p:nvPr/>
          </p:nvSpPr>
          <p:spPr>
            <a:xfrm>
              <a:off x="7899398" y="3456552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High price</a:t>
              </a:r>
            </a:p>
          </p:txBody>
        </p:sp>
        <p:sp>
          <p:nvSpPr>
            <p:cNvPr id="27" name="Hình chữ nhật 26">
              <a:extLst>
                <a:ext uri="{FF2B5EF4-FFF2-40B4-BE49-F238E27FC236}">
                  <a16:creationId xmlns:a16="http://schemas.microsoft.com/office/drawing/2014/main" id="{5DB5B047-6C72-4AA5-B776-F6D77825D26C}"/>
                </a:ext>
              </a:extLst>
            </p:cNvPr>
            <p:cNvSpPr/>
            <p:nvPr/>
          </p:nvSpPr>
          <p:spPr>
            <a:xfrm>
              <a:off x="7899398" y="4368683"/>
              <a:ext cx="2830286" cy="777194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/>
                <a:t>AVERAGE (Low, High)</a:t>
              </a:r>
            </a:p>
          </p:txBody>
        </p:sp>
        <p:sp>
          <p:nvSpPr>
            <p:cNvPr id="28" name="Mũi tên: Phải 27">
              <a:extLst>
                <a:ext uri="{FF2B5EF4-FFF2-40B4-BE49-F238E27FC236}">
                  <a16:creationId xmlns:a16="http://schemas.microsoft.com/office/drawing/2014/main" id="{5D0C8428-FC06-463D-B1D8-0D261ADD4AA5}"/>
                </a:ext>
              </a:extLst>
            </p:cNvPr>
            <p:cNvSpPr/>
            <p:nvPr/>
          </p:nvSpPr>
          <p:spPr>
            <a:xfrm>
              <a:off x="7199085" y="2786403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Mũi tên: Phải 28">
              <a:extLst>
                <a:ext uri="{FF2B5EF4-FFF2-40B4-BE49-F238E27FC236}">
                  <a16:creationId xmlns:a16="http://schemas.microsoft.com/office/drawing/2014/main" id="{1B3379CF-DEFF-4C95-AC61-648C040C713F}"/>
                </a:ext>
              </a:extLst>
            </p:cNvPr>
            <p:cNvSpPr/>
            <p:nvPr/>
          </p:nvSpPr>
          <p:spPr>
            <a:xfrm>
              <a:off x="7199085" y="3696494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0" name="Mũi tên: Phải 29">
              <a:extLst>
                <a:ext uri="{FF2B5EF4-FFF2-40B4-BE49-F238E27FC236}">
                  <a16:creationId xmlns:a16="http://schemas.microsoft.com/office/drawing/2014/main" id="{52D08A74-C437-4254-A524-D3AE23B97FCC}"/>
                </a:ext>
              </a:extLst>
            </p:cNvPr>
            <p:cNvSpPr/>
            <p:nvPr/>
          </p:nvSpPr>
          <p:spPr>
            <a:xfrm>
              <a:off x="7199085" y="4572679"/>
              <a:ext cx="508001" cy="3048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</p:spTree>
    <p:extLst>
      <p:ext uri="{BB962C8B-B14F-4D97-AF65-F5344CB8AC3E}">
        <p14:creationId xmlns:p14="http://schemas.microsoft.com/office/powerpoint/2010/main" val="360589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C65C2EB-B352-4022-9F80-30758B94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41" y="561575"/>
            <a:ext cx="500132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9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89264EE9-A649-4F12-91FE-FEAE45F3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28579" y="2286067"/>
            <a:ext cx="2886034" cy="3240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D70423D-6D02-4F5A-BB15-9B80A8C8BB48}"/>
              </a:ext>
            </a:extLst>
          </p:cNvPr>
          <p:cNvSpPr/>
          <p:nvPr/>
        </p:nvSpPr>
        <p:spPr>
          <a:xfrm>
            <a:off x="3438862" y="1321629"/>
            <a:ext cx="5314275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0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</a:t>
            </a:r>
            <a:r>
              <a:rPr lang="en-US" sz="4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DUNG BÁO CÁO</a:t>
            </a:r>
            <a:endParaRPr lang="en-US" sz="4000" b="1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A768C55C-4D63-4E4D-B107-20424A5D99D3}"/>
              </a:ext>
            </a:extLst>
          </p:cNvPr>
          <p:cNvGrpSpPr/>
          <p:nvPr/>
        </p:nvGrpSpPr>
        <p:grpSpPr>
          <a:xfrm>
            <a:off x="6096000" y="2286067"/>
            <a:ext cx="3479321" cy="944565"/>
            <a:chOff x="1991110" y="2504303"/>
            <a:chExt cx="3479321" cy="944565"/>
          </a:xfrm>
        </p:grpSpPr>
        <p:sp>
          <p:nvSpPr>
            <p:cNvPr id="2" name="Hình chữ nhật: Góc Tròn 1">
              <a:extLst>
                <a:ext uri="{FF2B5EF4-FFF2-40B4-BE49-F238E27FC236}">
                  <a16:creationId xmlns:a16="http://schemas.microsoft.com/office/drawing/2014/main" id="{DB67C333-E592-497A-B238-0E73C4DDDA98}"/>
                </a:ext>
              </a:extLst>
            </p:cNvPr>
            <p:cNvSpPr/>
            <p:nvPr/>
          </p:nvSpPr>
          <p:spPr>
            <a:xfrm>
              <a:off x="2372497" y="2504303"/>
              <a:ext cx="3097934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GIỚI THIỆU ĐỀ TÀI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3BD30FF8-898F-473D-B8E4-D0EE5E44545A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51D4AA3-D98A-4BD3-8C66-B1F7A766F739}"/>
              </a:ext>
            </a:extLst>
          </p:cNvPr>
          <p:cNvGrpSpPr/>
          <p:nvPr/>
        </p:nvGrpSpPr>
        <p:grpSpPr>
          <a:xfrm>
            <a:off x="6096000" y="3545399"/>
            <a:ext cx="3479321" cy="944565"/>
            <a:chOff x="6096000" y="3545399"/>
            <a:chExt cx="3479321" cy="944565"/>
          </a:xfrm>
        </p:grpSpPr>
        <p:sp>
          <p:nvSpPr>
            <p:cNvPr id="36" name="Hình chữ nhật: Góc Tròn 35">
              <a:extLst>
                <a:ext uri="{FF2B5EF4-FFF2-40B4-BE49-F238E27FC236}">
                  <a16:creationId xmlns:a16="http://schemas.microsoft.com/office/drawing/2014/main" id="{70BCC60F-FFF9-4E89-A4DE-1D9C190C5143}"/>
                </a:ext>
              </a:extLst>
            </p:cNvPr>
            <p:cNvSpPr/>
            <p:nvPr/>
          </p:nvSpPr>
          <p:spPr>
            <a:xfrm>
              <a:off x="6477388" y="3545399"/>
              <a:ext cx="3097933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CÁC LÍ THUYẾT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AE4A9D5C-3B01-4BE1-B5FA-A41A5514F285}"/>
                </a:ext>
              </a:extLst>
            </p:cNvPr>
            <p:cNvSpPr/>
            <p:nvPr/>
          </p:nvSpPr>
          <p:spPr>
            <a:xfrm>
              <a:off x="6096000" y="3652739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CF0FD470-F167-4205-A708-A31CD05D0F0D}"/>
              </a:ext>
            </a:extLst>
          </p:cNvPr>
          <p:cNvGrpSpPr/>
          <p:nvPr/>
        </p:nvGrpSpPr>
        <p:grpSpPr>
          <a:xfrm>
            <a:off x="6096000" y="4804731"/>
            <a:ext cx="3066922" cy="944565"/>
            <a:chOff x="1991110" y="2504303"/>
            <a:chExt cx="3066922" cy="944565"/>
          </a:xfrm>
        </p:grpSpPr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0DD82DE4-4EE3-4649-AB27-2B4CBA2177DD}"/>
                </a:ext>
              </a:extLst>
            </p:cNvPr>
            <p:cNvSpPr/>
            <p:nvPr/>
          </p:nvSpPr>
          <p:spPr>
            <a:xfrm>
              <a:off x="2372497" y="2504303"/>
              <a:ext cx="2685535" cy="944565"/>
            </a:xfrm>
            <a:prstGeom prst="round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Hình Bầu dục 42">
              <a:extLst>
                <a:ext uri="{FF2B5EF4-FFF2-40B4-BE49-F238E27FC236}">
                  <a16:creationId xmlns:a16="http://schemas.microsoft.com/office/drawing/2014/main" id="{8AEFBAF1-3BAB-42ED-8315-12AA7E7031DD}"/>
                </a:ext>
              </a:extLst>
            </p:cNvPr>
            <p:cNvSpPr/>
            <p:nvPr/>
          </p:nvSpPr>
          <p:spPr>
            <a:xfrm>
              <a:off x="1991110" y="2611643"/>
              <a:ext cx="762773" cy="762773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11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5D9FCE9-1324-4DA5-9F77-1FED1963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75" y="1710263"/>
            <a:ext cx="8532956" cy="3804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90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C88381AA-FEEC-40D6-BDCF-1A7D870A8324}"/>
              </a:ext>
            </a:extLst>
          </p:cNvPr>
          <p:cNvGrpSpPr/>
          <p:nvPr/>
        </p:nvGrpSpPr>
        <p:grpSpPr>
          <a:xfrm>
            <a:off x="5743463" y="1339736"/>
            <a:ext cx="4573083" cy="4423282"/>
            <a:chOff x="5743463" y="1339736"/>
            <a:chExt cx="4573083" cy="4423282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2B8AB50B-CE61-4258-AF10-DB27ED00EB95}"/>
                </a:ext>
              </a:extLst>
            </p:cNvPr>
            <p:cNvGrpSpPr/>
            <p:nvPr/>
          </p:nvGrpSpPr>
          <p:grpSpPr>
            <a:xfrm>
              <a:off x="5743463" y="1339736"/>
              <a:ext cx="4507945" cy="4423282"/>
              <a:chOff x="5743463" y="1533940"/>
              <a:chExt cx="4507945" cy="4423282"/>
            </a:xfrm>
          </p:grpSpPr>
          <p:grpSp>
            <p:nvGrpSpPr>
              <p:cNvPr id="5" name="Nhóm 4">
                <a:extLst>
                  <a:ext uri="{FF2B5EF4-FFF2-40B4-BE49-F238E27FC236}">
                    <a16:creationId xmlns:a16="http://schemas.microsoft.com/office/drawing/2014/main" id="{4078F6FD-7ED4-4BAB-BF75-3A159548CD2F}"/>
                  </a:ext>
                </a:extLst>
              </p:cNvPr>
              <p:cNvGrpSpPr/>
              <p:nvPr/>
            </p:nvGrpSpPr>
            <p:grpSpPr>
              <a:xfrm>
                <a:off x="5743463" y="1533940"/>
                <a:ext cx="3918306" cy="4423282"/>
                <a:chOff x="5422187" y="2273265"/>
                <a:chExt cx="3918306" cy="4423282"/>
              </a:xfrm>
            </p:grpSpPr>
            <p:pic>
              <p:nvPicPr>
                <p:cNvPr id="4" name="Hình ảnh 3">
                  <a:extLst>
                    <a:ext uri="{FF2B5EF4-FFF2-40B4-BE49-F238E27FC236}">
                      <a16:creationId xmlns:a16="http://schemas.microsoft.com/office/drawing/2014/main" id="{4E2B9C6B-1B1E-45AF-8C27-334EED4ED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22187" y="2273265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2" name="Hình ảnh 11">
                  <a:extLst>
                    <a:ext uri="{FF2B5EF4-FFF2-40B4-BE49-F238E27FC236}">
                      <a16:creationId xmlns:a16="http://schemas.microsoft.com/office/drawing/2014/main" id="{6112CB18-D4F8-467E-BADA-67C1C1264E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11826" y="2560830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3" name="Hình ảnh 12">
                  <a:extLst>
                    <a:ext uri="{FF2B5EF4-FFF2-40B4-BE49-F238E27FC236}">
                      <a16:creationId xmlns:a16="http://schemas.microsoft.com/office/drawing/2014/main" id="{76886EA7-749B-4189-B792-96B7EF12C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601465" y="2848395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4" name="Hình ảnh 13">
                  <a:extLst>
                    <a:ext uri="{FF2B5EF4-FFF2-40B4-BE49-F238E27FC236}">
                      <a16:creationId xmlns:a16="http://schemas.microsoft.com/office/drawing/2014/main" id="{50FFC81F-2360-4862-9F90-F7EA4EECD7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91104" y="3135960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5" name="Hình ảnh 14">
                  <a:extLst>
                    <a:ext uri="{FF2B5EF4-FFF2-40B4-BE49-F238E27FC236}">
                      <a16:creationId xmlns:a16="http://schemas.microsoft.com/office/drawing/2014/main" id="{08E2622A-E012-42A3-8C79-2E744840A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80743" y="3423525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6" name="Hình ảnh 15">
                  <a:extLst>
                    <a:ext uri="{FF2B5EF4-FFF2-40B4-BE49-F238E27FC236}">
                      <a16:creationId xmlns:a16="http://schemas.microsoft.com/office/drawing/2014/main" id="{658BA504-656C-4415-A259-170532AA06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370382" y="3711090"/>
                  <a:ext cx="380472" cy="2697892"/>
                </a:xfrm>
                <a:prstGeom prst="rect">
                  <a:avLst/>
                </a:prstGeom>
              </p:spPr>
            </p:pic>
            <p:pic>
              <p:nvPicPr>
                <p:cNvPr id="17" name="Hình ảnh 16">
                  <a:extLst>
                    <a:ext uri="{FF2B5EF4-FFF2-40B4-BE49-F238E27FC236}">
                      <a16:creationId xmlns:a16="http://schemas.microsoft.com/office/drawing/2014/main" id="{2B93F901-12BC-470E-BFF3-55305B053E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960021" y="3998655"/>
                  <a:ext cx="380472" cy="2697892"/>
                </a:xfrm>
                <a:prstGeom prst="rect">
                  <a:avLst/>
                </a:prstGeom>
              </p:spPr>
            </p:pic>
          </p:grpSp>
          <p:pic>
            <p:nvPicPr>
              <p:cNvPr id="7" name="Hình ảnh 6">
                <a:extLst>
                  <a:ext uri="{FF2B5EF4-FFF2-40B4-BE49-F238E27FC236}">
                    <a16:creationId xmlns:a16="http://schemas.microsoft.com/office/drawing/2014/main" id="{4B170A61-BD4C-42DE-AC00-68D68AF45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0936" y="2971765"/>
                <a:ext cx="380472" cy="2697892"/>
              </a:xfrm>
              <a:prstGeom prst="rect">
                <a:avLst/>
              </a:prstGeom>
            </p:spPr>
          </p:pic>
        </p:grpSp>
        <p:grpSp>
          <p:nvGrpSpPr>
            <p:cNvPr id="8" name="Nhóm 7">
              <a:extLst>
                <a:ext uri="{FF2B5EF4-FFF2-40B4-BE49-F238E27FC236}">
                  <a16:creationId xmlns:a16="http://schemas.microsoft.com/office/drawing/2014/main" id="{E59D6FB5-4CF7-4B2E-8948-34012F2CDB36}"/>
                </a:ext>
              </a:extLst>
            </p:cNvPr>
            <p:cNvGrpSpPr/>
            <p:nvPr/>
          </p:nvGrpSpPr>
          <p:grpSpPr>
            <a:xfrm rot="5400000">
              <a:off x="9818157" y="2190073"/>
              <a:ext cx="486031" cy="510746"/>
              <a:chOff x="9870936" y="2308687"/>
              <a:chExt cx="486031" cy="510746"/>
            </a:xfrm>
          </p:grpSpPr>
          <p:sp>
            <p:nvSpPr>
              <p:cNvPr id="24" name="Tam giác Cân 23">
                <a:extLst>
                  <a:ext uri="{FF2B5EF4-FFF2-40B4-BE49-F238E27FC236}">
                    <a16:creationId xmlns:a16="http://schemas.microsoft.com/office/drawing/2014/main" id="{753D3641-0E38-448E-8C1F-40D338344E29}"/>
                  </a:ext>
                </a:extLst>
              </p:cNvPr>
              <p:cNvSpPr/>
              <p:nvPr/>
            </p:nvSpPr>
            <p:spPr>
              <a:xfrm rot="5400000">
                <a:off x="9899767" y="2362233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5" name="Hình chữ nhật 24">
                <a:extLst>
                  <a:ext uri="{FF2B5EF4-FFF2-40B4-BE49-F238E27FC236}">
                    <a16:creationId xmlns:a16="http://schemas.microsoft.com/office/drawing/2014/main" id="{51A04E63-ACCF-446A-8349-015D7BEA8738}"/>
                  </a:ext>
                </a:extLst>
              </p:cNvPr>
              <p:cNvSpPr/>
              <p:nvPr/>
            </p:nvSpPr>
            <p:spPr>
              <a:xfrm>
                <a:off x="9870936" y="2308687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9256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E90EFC3A-DA88-4BDE-B3D5-2F4CA54AB03B}"/>
              </a:ext>
            </a:extLst>
          </p:cNvPr>
          <p:cNvGrpSpPr/>
          <p:nvPr/>
        </p:nvGrpSpPr>
        <p:grpSpPr>
          <a:xfrm>
            <a:off x="5715528" y="1435802"/>
            <a:ext cx="4187735" cy="4313692"/>
            <a:chOff x="5715528" y="1435802"/>
            <a:chExt cx="4187735" cy="4313692"/>
          </a:xfrm>
        </p:grpSpPr>
        <p:pic>
          <p:nvPicPr>
            <p:cNvPr id="26" name="Hình ảnh 25">
              <a:extLst>
                <a:ext uri="{FF2B5EF4-FFF2-40B4-BE49-F238E27FC236}">
                  <a16:creationId xmlns:a16="http://schemas.microsoft.com/office/drawing/2014/main" id="{BF3A735A-7994-4C81-A3CE-91745C7F8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5528" y="3051602"/>
              <a:ext cx="380472" cy="2697892"/>
            </a:xfrm>
            <a:prstGeom prst="rect">
              <a:avLst/>
            </a:prstGeom>
          </p:spPr>
        </p:pic>
        <p:pic>
          <p:nvPicPr>
            <p:cNvPr id="27" name="Hình ảnh 26">
              <a:extLst>
                <a:ext uri="{FF2B5EF4-FFF2-40B4-BE49-F238E27FC236}">
                  <a16:creationId xmlns:a16="http://schemas.microsoft.com/office/drawing/2014/main" id="{17CDAE43-BC09-49DE-B5A2-618ABFEAD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0988" y="2842087"/>
              <a:ext cx="380472" cy="2697892"/>
            </a:xfrm>
            <a:prstGeom prst="rect">
              <a:avLst/>
            </a:prstGeom>
          </p:spPr>
        </p:pic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45EECEE5-3B53-44E9-AB00-8C9A7972C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6448" y="2560830"/>
              <a:ext cx="380472" cy="2697892"/>
            </a:xfrm>
            <a:prstGeom prst="rect">
              <a:avLst/>
            </a:prstGeom>
          </p:spPr>
        </p:pic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FC45EAE1-1E66-4DD0-9DE0-9DA4BC5CC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908" y="2279573"/>
              <a:ext cx="380472" cy="2697892"/>
            </a:xfrm>
            <a:prstGeom prst="rect">
              <a:avLst/>
            </a:prstGeom>
          </p:spPr>
        </p:pic>
        <p:pic>
          <p:nvPicPr>
            <p:cNvPr id="30" name="Hình ảnh 29">
              <a:extLst>
                <a:ext uri="{FF2B5EF4-FFF2-40B4-BE49-F238E27FC236}">
                  <a16:creationId xmlns:a16="http://schemas.microsoft.com/office/drawing/2014/main" id="{EF236118-FFFA-4E53-8D82-90B0FF1B9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7368" y="1998316"/>
              <a:ext cx="380472" cy="2697892"/>
            </a:xfrm>
            <a:prstGeom prst="rect">
              <a:avLst/>
            </a:prstGeom>
          </p:spPr>
        </p:pic>
        <p:pic>
          <p:nvPicPr>
            <p:cNvPr id="31" name="Hình ảnh 30">
              <a:extLst>
                <a:ext uri="{FF2B5EF4-FFF2-40B4-BE49-F238E27FC236}">
                  <a16:creationId xmlns:a16="http://schemas.microsoft.com/office/drawing/2014/main" id="{B98C8A14-B36F-4C87-A72C-BCE70628D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92828" y="1717059"/>
              <a:ext cx="380472" cy="2697892"/>
            </a:xfrm>
            <a:prstGeom prst="rect">
              <a:avLst/>
            </a:prstGeom>
          </p:spPr>
        </p:pic>
        <p:pic>
          <p:nvPicPr>
            <p:cNvPr id="32" name="Hình ảnh 31">
              <a:extLst>
                <a:ext uri="{FF2B5EF4-FFF2-40B4-BE49-F238E27FC236}">
                  <a16:creationId xmlns:a16="http://schemas.microsoft.com/office/drawing/2014/main" id="{31E5E260-95A6-4035-9DAE-C2A85194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8288" y="1435802"/>
              <a:ext cx="380472" cy="2697892"/>
            </a:xfrm>
            <a:prstGeom prst="rect">
              <a:avLst/>
            </a:prstGeom>
          </p:spPr>
        </p:pic>
        <p:pic>
          <p:nvPicPr>
            <p:cNvPr id="33" name="Hình ảnh 32">
              <a:extLst>
                <a:ext uri="{FF2B5EF4-FFF2-40B4-BE49-F238E27FC236}">
                  <a16:creationId xmlns:a16="http://schemas.microsoft.com/office/drawing/2014/main" id="{1ABD1A44-07E1-4987-A3CA-974DBA90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7654" y="1702656"/>
              <a:ext cx="380472" cy="2697892"/>
            </a:xfrm>
            <a:prstGeom prst="rect">
              <a:avLst/>
            </a:prstGeom>
          </p:spPr>
        </p:pic>
        <p:grpSp>
          <p:nvGrpSpPr>
            <p:cNvPr id="9" name="Nhóm 8">
              <a:extLst>
                <a:ext uri="{FF2B5EF4-FFF2-40B4-BE49-F238E27FC236}">
                  <a16:creationId xmlns:a16="http://schemas.microsoft.com/office/drawing/2014/main" id="{F3C223B7-8F0F-4067-BAC6-F77A74422FA3}"/>
                </a:ext>
              </a:extLst>
            </p:cNvPr>
            <p:cNvGrpSpPr/>
            <p:nvPr/>
          </p:nvGrpSpPr>
          <p:grpSpPr>
            <a:xfrm rot="10800000">
              <a:off x="9392517" y="4491433"/>
              <a:ext cx="510746" cy="486032"/>
              <a:chOff x="9805800" y="2202430"/>
              <a:chExt cx="510746" cy="486032"/>
            </a:xfrm>
          </p:grpSpPr>
          <p:sp>
            <p:nvSpPr>
              <p:cNvPr id="34" name="Tam giác Cân 33">
                <a:extLst>
                  <a:ext uri="{FF2B5EF4-FFF2-40B4-BE49-F238E27FC236}">
                    <a16:creationId xmlns:a16="http://schemas.microsoft.com/office/drawing/2014/main" id="{6828BBFE-C55E-4825-9A3A-623E018C1B98}"/>
                  </a:ext>
                </a:extLst>
              </p:cNvPr>
              <p:cNvSpPr/>
              <p:nvPr/>
            </p:nvSpPr>
            <p:spPr>
              <a:xfrm rot="10800000">
                <a:off x="9805800" y="2284808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35" name="Hình chữ nhật 34">
                <a:extLst>
                  <a:ext uri="{FF2B5EF4-FFF2-40B4-BE49-F238E27FC236}">
                    <a16:creationId xmlns:a16="http://schemas.microsoft.com/office/drawing/2014/main" id="{CA50854D-8DA7-4BF5-A7EE-02CEC71A1E64}"/>
                  </a:ext>
                </a:extLst>
              </p:cNvPr>
              <p:cNvSpPr/>
              <p:nvPr/>
            </p:nvSpPr>
            <p:spPr>
              <a:xfrm rot="5400000">
                <a:off x="10036459" y="1971771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77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66A5784-D5EE-4620-9F10-D89448FA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16" y="345615"/>
            <a:ext cx="3476705" cy="5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53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B87EAA4B-CB1B-4516-BA75-BEC9FFE635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68" y="1939750"/>
            <a:ext cx="7788495" cy="35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1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77525CDE-A332-480B-977F-BF768E3DA1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32" y="1361013"/>
            <a:ext cx="7250842" cy="4497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5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1856921" y="2143752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DDA7DF9E-D79E-4A1D-8B27-54A3A2A524C2}"/>
              </a:ext>
            </a:extLst>
          </p:cNvPr>
          <p:cNvSpPr/>
          <p:nvPr/>
        </p:nvSpPr>
        <p:spPr>
          <a:xfrm>
            <a:off x="6372046" y="2176057"/>
            <a:ext cx="2910306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MỘT DẠNG CỦA RNN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9812A543-9CFB-4935-B089-B58D96049E69}"/>
              </a:ext>
            </a:extLst>
          </p:cNvPr>
          <p:cNvSpPr/>
          <p:nvPr/>
        </p:nvSpPr>
        <p:spPr>
          <a:xfrm>
            <a:off x="6372046" y="3107710"/>
            <a:ext cx="4624087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 bởi Hochreiter &amp; Schmidhuber (1997)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C053C6D8-A53E-437D-999B-95DFF5FC5F1A}"/>
              </a:ext>
            </a:extLst>
          </p:cNvPr>
          <p:cNvSpPr/>
          <p:nvPr/>
        </p:nvSpPr>
        <p:spPr>
          <a:xfrm>
            <a:off x="6372046" y="4039363"/>
            <a:ext cx="435118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Nhớ thông tin trong quãng thời gian dài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63E29312-5237-4BBD-8D20-72D149B59E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25" y="3131313"/>
            <a:ext cx="4818224" cy="181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258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1353407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1B2AF1C-A3E2-4FE4-907F-E11D985F3A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14206" y="571956"/>
            <a:ext cx="7109687" cy="565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2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21419" y="3079750"/>
            <a:ext cx="3610833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9A8CD89-9576-46D7-ABB4-E09E92446306}"/>
              </a:ext>
            </a:extLst>
          </p:cNvPr>
          <p:cNvGrpSpPr/>
          <p:nvPr/>
        </p:nvGrpSpPr>
        <p:grpSpPr>
          <a:xfrm>
            <a:off x="4620403" y="1892300"/>
            <a:ext cx="5727700" cy="3771900"/>
            <a:chOff x="368300" y="2233163"/>
            <a:chExt cx="5727700" cy="3771900"/>
          </a:xfrm>
        </p:grpSpPr>
        <p:pic>
          <p:nvPicPr>
            <p:cNvPr id="5" name="Picture 40">
              <a:extLst>
                <a:ext uri="{FF2B5EF4-FFF2-40B4-BE49-F238E27FC236}">
                  <a16:creationId xmlns:a16="http://schemas.microsoft.com/office/drawing/2014/main" id="{F44D6F8A-42FB-4D8D-971B-DB534AA18D8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00" y="2233163"/>
              <a:ext cx="5727700" cy="377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43">
              <a:extLst>
                <a:ext uri="{FF2B5EF4-FFF2-40B4-BE49-F238E27FC236}">
                  <a16:creationId xmlns:a16="http://schemas.microsoft.com/office/drawing/2014/main" id="{9CD8BDD9-B7F1-4CDF-AEEC-AAD6B459D91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52" y="4593326"/>
              <a:ext cx="2717800" cy="215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08870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D793483-F58F-402A-B803-364EF2E02B12}"/>
              </a:ext>
            </a:extLst>
          </p:cNvPr>
          <p:cNvSpPr/>
          <p:nvPr/>
        </p:nvSpPr>
        <p:spPr>
          <a:xfrm>
            <a:off x="-463859" y="2727378"/>
            <a:ext cx="828104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Thầy và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các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bạn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đã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chú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ý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lắng</a:t>
            </a:r>
            <a:r>
              <a:rPr lang="en-US" sz="3200" b="1" dirty="0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#9Slide03 Ample" panose="02000000000000000000" pitchFamily="2" charset="77"/>
                <a:ea typeface="Arial" charset="0"/>
                <a:cs typeface="Arial" charset="0"/>
              </a:rPr>
              <a:t>nghe</a:t>
            </a:r>
            <a:endParaRPr lang="en-US" sz="3200" b="1" dirty="0">
              <a:solidFill>
                <a:srgbClr val="002060"/>
              </a:solidFill>
              <a:latin typeface="#9Slide03 Ample" panose="02000000000000000000" pitchFamily="2" charset="77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29854"/>
      </p:ext>
    </p:extLst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GIỚI THIỆU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44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sp>
        <p:nvSpPr>
          <p:cNvPr id="38" name="Hình chữ nhật: Góc Tròn 37">
            <a:extLst>
              <a:ext uri="{FF2B5EF4-FFF2-40B4-BE49-F238E27FC236}">
                <a16:creationId xmlns:a16="http://schemas.microsoft.com/office/drawing/2014/main" id="{66B3190E-6884-4451-8A2D-51165BE3DC8F}"/>
              </a:ext>
            </a:extLst>
          </p:cNvPr>
          <p:cNvSpPr/>
          <p:nvPr/>
        </p:nvSpPr>
        <p:spPr>
          <a:xfrm>
            <a:off x="1106098" y="3336925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CÔNG CỤ KĨ THUẬT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Hình ảnh 39">
            <a:extLst>
              <a:ext uri="{FF2B5EF4-FFF2-40B4-BE49-F238E27FC236}">
                <a16:creationId xmlns:a16="http://schemas.microsoft.com/office/drawing/2014/main" id="{9270ECAC-B415-4188-823D-6E7C42C0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15172" y="2473325"/>
            <a:ext cx="342086" cy="2425700"/>
          </a:xfrm>
          <a:prstGeom prst="rect">
            <a:avLst/>
          </a:prstGeom>
        </p:spPr>
      </p:pic>
      <p:pic>
        <p:nvPicPr>
          <p:cNvPr id="42" name="Hình ảnh 41">
            <a:extLst>
              <a:ext uri="{FF2B5EF4-FFF2-40B4-BE49-F238E27FC236}">
                <a16:creationId xmlns:a16="http://schemas.microsoft.com/office/drawing/2014/main" id="{2B8C6BF3-F29C-4934-A527-A750E835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7799" y="2016125"/>
            <a:ext cx="342086" cy="2425700"/>
          </a:xfrm>
          <a:prstGeom prst="rect">
            <a:avLst/>
          </a:prstGeom>
        </p:spPr>
      </p:pic>
      <p:sp>
        <p:nvSpPr>
          <p:cNvPr id="43" name="Mũi tên: Phải 42">
            <a:extLst>
              <a:ext uri="{FF2B5EF4-FFF2-40B4-BE49-F238E27FC236}">
                <a16:creationId xmlns:a16="http://schemas.microsoft.com/office/drawing/2014/main" id="{7D180D85-79CA-4476-8732-26EAB29BFA2C}"/>
              </a:ext>
            </a:extLst>
          </p:cNvPr>
          <p:cNvSpPr/>
          <p:nvPr/>
        </p:nvSpPr>
        <p:spPr>
          <a:xfrm>
            <a:off x="4003510" y="3375871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4" name="Hình ảnh 43">
            <a:extLst>
              <a:ext uri="{FF2B5EF4-FFF2-40B4-BE49-F238E27FC236}">
                <a16:creationId xmlns:a16="http://schemas.microsoft.com/office/drawing/2014/main" id="{CEEDC17D-4B4B-43DE-96A0-90656DDF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2299050"/>
            <a:ext cx="342086" cy="2425700"/>
          </a:xfrm>
          <a:prstGeom prst="rect">
            <a:avLst/>
          </a:prstGeom>
        </p:spPr>
      </p:pic>
      <p:grpSp>
        <p:nvGrpSpPr>
          <p:cNvPr id="47" name="Nhóm 46">
            <a:extLst>
              <a:ext uri="{FF2B5EF4-FFF2-40B4-BE49-F238E27FC236}">
                <a16:creationId xmlns:a16="http://schemas.microsoft.com/office/drawing/2014/main" id="{046F0AE9-B2E8-4241-B7DD-A665FD17051E}"/>
              </a:ext>
            </a:extLst>
          </p:cNvPr>
          <p:cNvGrpSpPr/>
          <p:nvPr/>
        </p:nvGrpSpPr>
        <p:grpSpPr>
          <a:xfrm>
            <a:off x="6603425" y="2519045"/>
            <a:ext cx="306512" cy="2346675"/>
            <a:chOff x="6603425" y="2261870"/>
            <a:chExt cx="306512" cy="2346675"/>
          </a:xfrm>
        </p:grpSpPr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15A0F588-0062-4CDE-B7E3-242FAC403981}"/>
                </a:ext>
              </a:extLst>
            </p:cNvPr>
            <p:cNvSpPr/>
            <p:nvPr/>
          </p:nvSpPr>
          <p:spPr>
            <a:xfrm>
              <a:off x="6733821" y="2261870"/>
              <a:ext cx="45719" cy="234667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5" name="Hình chữ nhật 44">
              <a:extLst>
                <a:ext uri="{FF2B5EF4-FFF2-40B4-BE49-F238E27FC236}">
                  <a16:creationId xmlns:a16="http://schemas.microsoft.com/office/drawing/2014/main" id="{54C7EF17-BEAA-4F72-8BCD-25C492AC9524}"/>
                </a:ext>
              </a:extLst>
            </p:cNvPr>
            <p:cNvSpPr/>
            <p:nvPr/>
          </p:nvSpPr>
          <p:spPr>
            <a:xfrm>
              <a:off x="6603425" y="2501900"/>
              <a:ext cx="306512" cy="18542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8" name="Mũi tên: Phải 47">
            <a:extLst>
              <a:ext uri="{FF2B5EF4-FFF2-40B4-BE49-F238E27FC236}">
                <a16:creationId xmlns:a16="http://schemas.microsoft.com/office/drawing/2014/main" id="{693D1B10-B72B-4E69-8CD4-0A55124416E4}"/>
              </a:ext>
            </a:extLst>
          </p:cNvPr>
          <p:cNvSpPr/>
          <p:nvPr/>
        </p:nvSpPr>
        <p:spPr>
          <a:xfrm rot="5400000">
            <a:off x="6501271" y="2001927"/>
            <a:ext cx="502920" cy="3420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ình chữ nhật: Góc Tròn 48">
            <a:extLst>
              <a:ext uri="{FF2B5EF4-FFF2-40B4-BE49-F238E27FC236}">
                <a16:creationId xmlns:a16="http://schemas.microsoft.com/office/drawing/2014/main" id="{6663B68A-147F-4D2A-8BD4-6AF01330B55E}"/>
              </a:ext>
            </a:extLst>
          </p:cNvPr>
          <p:cNvSpPr/>
          <p:nvPr/>
        </p:nvSpPr>
        <p:spPr>
          <a:xfrm>
            <a:off x="8482258" y="271547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DỰ BÁO GIÁ TRỊ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27359A90-CDDB-4F84-9751-35FDA3F02A87}"/>
              </a:ext>
            </a:extLst>
          </p:cNvPr>
          <p:cNvSpPr/>
          <p:nvPr/>
        </p:nvSpPr>
        <p:spPr>
          <a:xfrm>
            <a:off x="8428209" y="3886411"/>
            <a:ext cx="2603645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TỰ ĐỘNG GIAO DỊCH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Mũi tên: Phải 50">
            <a:extLst>
              <a:ext uri="{FF2B5EF4-FFF2-40B4-BE49-F238E27FC236}">
                <a16:creationId xmlns:a16="http://schemas.microsoft.com/office/drawing/2014/main" id="{7AD3B2DC-5C7A-42BF-B297-CBDE997A8DEB}"/>
              </a:ext>
            </a:extLst>
          </p:cNvPr>
          <p:cNvSpPr/>
          <p:nvPr/>
        </p:nvSpPr>
        <p:spPr>
          <a:xfrm>
            <a:off x="7552206" y="2759495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Mũi tên: Phải 51">
            <a:extLst>
              <a:ext uri="{FF2B5EF4-FFF2-40B4-BE49-F238E27FC236}">
                <a16:creationId xmlns:a16="http://schemas.microsoft.com/office/drawing/2014/main" id="{BAE11F12-151D-4C24-941F-687F71EF4711}"/>
              </a:ext>
            </a:extLst>
          </p:cNvPr>
          <p:cNvSpPr/>
          <p:nvPr/>
        </p:nvSpPr>
        <p:spPr>
          <a:xfrm>
            <a:off x="7552206" y="3925357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62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ĐỀ TÀI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17151C0-0462-4A94-839A-21C553FF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68" y="2539190"/>
            <a:ext cx="2718610" cy="271861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6688938-B807-493D-9EF1-E6053A198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47" y="1830877"/>
            <a:ext cx="1787255" cy="1416626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EBD4BF2D-B4C2-461B-A775-C387245E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2" y="1607281"/>
            <a:ext cx="1201559" cy="1640222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D3CE2EC-C594-438D-8E62-E2C338400F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75" y="2716832"/>
            <a:ext cx="1906038" cy="166563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E200CDC2-1B85-48EE-96E2-87F71314A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146" y="4066015"/>
            <a:ext cx="1447800" cy="14478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6519545-2846-496C-B76C-7C93914BD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84" y="3898495"/>
            <a:ext cx="1633889" cy="1642083"/>
          </a:xfrm>
          <a:prstGeom prst="rect">
            <a:avLst/>
          </a:prstGeom>
        </p:spPr>
      </p:pic>
      <p:sp>
        <p:nvSpPr>
          <p:cNvPr id="12" name="Mũi tên: Phải 11">
            <a:extLst>
              <a:ext uri="{FF2B5EF4-FFF2-40B4-BE49-F238E27FC236}">
                <a16:creationId xmlns:a16="http://schemas.microsoft.com/office/drawing/2014/main" id="{9B61B513-AE56-4330-85B7-094C0F1A9217}"/>
              </a:ext>
            </a:extLst>
          </p:cNvPr>
          <p:cNvSpPr/>
          <p:nvPr/>
        </p:nvSpPr>
        <p:spPr>
          <a:xfrm rot="19937518">
            <a:off x="3746130" y="2683712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Mũi tên: Phải 12">
            <a:extLst>
              <a:ext uri="{FF2B5EF4-FFF2-40B4-BE49-F238E27FC236}">
                <a16:creationId xmlns:a16="http://schemas.microsoft.com/office/drawing/2014/main" id="{EFFFB58B-0E26-480C-95E2-9A0D9CEBD5F3}"/>
              </a:ext>
            </a:extLst>
          </p:cNvPr>
          <p:cNvSpPr/>
          <p:nvPr/>
        </p:nvSpPr>
        <p:spPr>
          <a:xfrm>
            <a:off x="6398684" y="2228886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Mũi tên: Phải 13">
            <a:extLst>
              <a:ext uri="{FF2B5EF4-FFF2-40B4-BE49-F238E27FC236}">
                <a16:creationId xmlns:a16="http://schemas.microsoft.com/office/drawing/2014/main" id="{BEE56C22-1904-423C-9078-484ED6051CFB}"/>
              </a:ext>
            </a:extLst>
          </p:cNvPr>
          <p:cNvSpPr/>
          <p:nvPr/>
        </p:nvSpPr>
        <p:spPr>
          <a:xfrm rot="1203787">
            <a:off x="8748081" y="254144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Mũi tên: Phải 14">
            <a:extLst>
              <a:ext uri="{FF2B5EF4-FFF2-40B4-BE49-F238E27FC236}">
                <a16:creationId xmlns:a16="http://schemas.microsoft.com/office/drawing/2014/main" id="{A90DE9FA-8288-457B-B20E-EE5604DE823F}"/>
              </a:ext>
            </a:extLst>
          </p:cNvPr>
          <p:cNvSpPr/>
          <p:nvPr/>
        </p:nvSpPr>
        <p:spPr>
          <a:xfrm rot="1462038">
            <a:off x="3859812" y="4106253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Phải 15">
            <a:extLst>
              <a:ext uri="{FF2B5EF4-FFF2-40B4-BE49-F238E27FC236}">
                <a16:creationId xmlns:a16="http://schemas.microsoft.com/office/drawing/2014/main" id="{F5DE3B09-CDD3-45B8-AFC1-F834466427E9}"/>
              </a:ext>
            </a:extLst>
          </p:cNvPr>
          <p:cNvSpPr/>
          <p:nvPr/>
        </p:nvSpPr>
        <p:spPr>
          <a:xfrm>
            <a:off x="6398684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Mũi tên: Phải 17">
            <a:extLst>
              <a:ext uri="{FF2B5EF4-FFF2-40B4-BE49-F238E27FC236}">
                <a16:creationId xmlns:a16="http://schemas.microsoft.com/office/drawing/2014/main" id="{05382325-FDAF-42B8-9CBE-7A5D29DA18CF}"/>
              </a:ext>
            </a:extLst>
          </p:cNvPr>
          <p:cNvSpPr/>
          <p:nvPr/>
        </p:nvSpPr>
        <p:spPr>
          <a:xfrm rot="19509461">
            <a:off x="8869170" y="4382469"/>
            <a:ext cx="774700" cy="62060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607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2250640" y="2703143"/>
            <a:ext cx="7690719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0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0" y="101236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CHI TIẾT</a:t>
            </a:r>
            <a:endParaRPr lang="en-US" sz="3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7D02CB3B-DB78-40DE-9160-34DA220D4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450524"/>
            <a:ext cx="1787255" cy="1416626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1B9554DE-3E48-4C49-BB04-9EAC11BF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97" y="4530376"/>
            <a:ext cx="1447800" cy="1447800"/>
          </a:xfrm>
          <a:prstGeom prst="rect">
            <a:avLst/>
          </a:prstGeom>
        </p:spPr>
      </p:pic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3133201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6096000" y="1916113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6096000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6096000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8858249" y="370505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8858249" y="2806700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Hình chữ nhật: Góc Tròn 23">
            <a:extLst>
              <a:ext uri="{FF2B5EF4-FFF2-40B4-BE49-F238E27FC236}">
                <a16:creationId xmlns:a16="http://schemas.microsoft.com/office/drawing/2014/main" id="{87B9DAE9-C264-4204-900C-D47C1BDFF8E7}"/>
              </a:ext>
            </a:extLst>
          </p:cNvPr>
          <p:cNvSpPr/>
          <p:nvPr/>
        </p:nvSpPr>
        <p:spPr>
          <a:xfrm>
            <a:off x="8858248" y="1911351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CLOSE CHECK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C85BE698-38F8-4DD3-A1CA-44C9A2BE844C}"/>
              </a:ext>
            </a:extLst>
          </p:cNvPr>
          <p:cNvSpPr/>
          <p:nvPr/>
        </p:nvSpPr>
        <p:spPr>
          <a:xfrm>
            <a:off x="3087299" y="4905026"/>
            <a:ext cx="24955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FORCASTING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C954ABD1-1DB1-4E91-841E-71A8E0DED498}"/>
              </a:ext>
            </a:extLst>
          </p:cNvPr>
          <p:cNvSpPr/>
          <p:nvPr/>
        </p:nvSpPr>
        <p:spPr>
          <a:xfrm>
            <a:off x="6096000" y="4905026"/>
            <a:ext cx="5238749" cy="698500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LONG SHORT-TERM MEMORY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ũi tên: Hình V 2">
            <a:extLst>
              <a:ext uri="{FF2B5EF4-FFF2-40B4-BE49-F238E27FC236}">
                <a16:creationId xmlns:a16="http://schemas.microsoft.com/office/drawing/2014/main" id="{A86E7CC7-17D8-426D-926C-06C604EF1012}"/>
              </a:ext>
            </a:extLst>
          </p:cNvPr>
          <p:cNvSpPr/>
          <p:nvPr/>
        </p:nvSpPr>
        <p:spPr>
          <a:xfrm>
            <a:off x="5693500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5" name="Mũi tên: Hình V 14">
            <a:extLst>
              <a:ext uri="{FF2B5EF4-FFF2-40B4-BE49-F238E27FC236}">
                <a16:creationId xmlns:a16="http://schemas.microsoft.com/office/drawing/2014/main" id="{A2545D4C-4CC2-40B8-9D61-D59279243611}"/>
              </a:ext>
            </a:extLst>
          </p:cNvPr>
          <p:cNvSpPr/>
          <p:nvPr/>
        </p:nvSpPr>
        <p:spPr>
          <a:xfrm>
            <a:off x="5670549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7" name="Mũi tên: Hình V 26">
            <a:extLst>
              <a:ext uri="{FF2B5EF4-FFF2-40B4-BE49-F238E27FC236}">
                <a16:creationId xmlns:a16="http://schemas.microsoft.com/office/drawing/2014/main" id="{E9C1F43A-B6FD-48DB-A7D6-272FF2D9B4D9}"/>
              </a:ext>
            </a:extLst>
          </p:cNvPr>
          <p:cNvSpPr/>
          <p:nvPr/>
        </p:nvSpPr>
        <p:spPr>
          <a:xfrm>
            <a:off x="2706671" y="2911904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8" name="Mũi tên: Hình V 27">
            <a:extLst>
              <a:ext uri="{FF2B5EF4-FFF2-40B4-BE49-F238E27FC236}">
                <a16:creationId xmlns:a16="http://schemas.microsoft.com/office/drawing/2014/main" id="{643CC459-6B66-488F-B873-268488998C40}"/>
              </a:ext>
            </a:extLst>
          </p:cNvPr>
          <p:cNvSpPr/>
          <p:nvPr/>
        </p:nvSpPr>
        <p:spPr>
          <a:xfrm>
            <a:off x="2683720" y="5010230"/>
            <a:ext cx="337750" cy="488092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79257499-8355-4D88-A522-63F648C40D73}"/>
              </a:ext>
            </a:extLst>
          </p:cNvPr>
          <p:cNvGrpSpPr/>
          <p:nvPr/>
        </p:nvGrpSpPr>
        <p:grpSpPr>
          <a:xfrm>
            <a:off x="4728895" y="3873729"/>
            <a:ext cx="3172100" cy="851292"/>
            <a:chOff x="5289069" y="3863121"/>
            <a:chExt cx="3172100" cy="851292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E3B9E004-156D-4CEF-B6AA-C20D1501C095}"/>
                </a:ext>
              </a:extLst>
            </p:cNvPr>
            <p:cNvSpPr/>
            <p:nvPr/>
          </p:nvSpPr>
          <p:spPr>
            <a:xfrm>
              <a:off x="5965620" y="4015913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Metatrader 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Hình ảnh 11">
              <a:extLst>
                <a:ext uri="{FF2B5EF4-FFF2-40B4-BE49-F238E27FC236}">
                  <a16:creationId xmlns:a16="http://schemas.microsoft.com/office/drawing/2014/main" id="{205C8FF5-3287-4AFE-A179-7C153AA93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9069" y="3863121"/>
              <a:ext cx="974159" cy="851292"/>
            </a:xfrm>
            <a:prstGeom prst="rect">
              <a:avLst/>
            </a:prstGeom>
          </p:spPr>
        </p:pic>
      </p:grpSp>
      <p:grpSp>
        <p:nvGrpSpPr>
          <p:cNvPr id="5" name="Nhóm 4">
            <a:extLst>
              <a:ext uri="{FF2B5EF4-FFF2-40B4-BE49-F238E27FC236}">
                <a16:creationId xmlns:a16="http://schemas.microsoft.com/office/drawing/2014/main" id="{8C73C607-87E0-496E-ACDC-8FBBC8113240}"/>
              </a:ext>
            </a:extLst>
          </p:cNvPr>
          <p:cNvGrpSpPr/>
          <p:nvPr/>
        </p:nvGrpSpPr>
        <p:grpSpPr>
          <a:xfrm>
            <a:off x="4990158" y="1965599"/>
            <a:ext cx="2910837" cy="876488"/>
            <a:chOff x="5550332" y="1965599"/>
            <a:chExt cx="2910837" cy="876488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AB75ADA4-0672-4D2E-B77B-F6BA2AAE13EA}"/>
                </a:ext>
              </a:extLst>
            </p:cNvPr>
            <p:cNvSpPr/>
            <p:nvPr/>
          </p:nvSpPr>
          <p:spPr>
            <a:xfrm>
              <a:off x="5965620" y="2143587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mql5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9CCB178B-CC68-4EFD-ABDE-EB4EA124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332" y="1965599"/>
              <a:ext cx="1091336" cy="865022"/>
            </a:xfrm>
            <a:prstGeom prst="rect">
              <a:avLst/>
            </a:prstGeom>
          </p:spPr>
        </p:pic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F7477A38-3EA9-4305-A88E-7472EAD52064}"/>
              </a:ext>
            </a:extLst>
          </p:cNvPr>
          <p:cNvGrpSpPr/>
          <p:nvPr/>
        </p:nvGrpSpPr>
        <p:grpSpPr>
          <a:xfrm>
            <a:off x="5018927" y="3041194"/>
            <a:ext cx="2882068" cy="775611"/>
            <a:chOff x="5579101" y="3041194"/>
            <a:chExt cx="2882068" cy="775611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D0534BA-2595-43C9-B056-810E4C80532D}"/>
                </a:ext>
              </a:extLst>
            </p:cNvPr>
            <p:cNvSpPr/>
            <p:nvPr/>
          </p:nvSpPr>
          <p:spPr>
            <a:xfrm>
              <a:off x="5965620" y="3079750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Algo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559298F6-0E61-4A8B-A37A-A168B1159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9101" y="3041194"/>
              <a:ext cx="775611" cy="775611"/>
            </a:xfrm>
            <a:prstGeom prst="rect">
              <a:avLst/>
            </a:prstGeom>
          </p:spPr>
        </p:pic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72DFD67F-0C23-4BBD-B6A7-A9C607FF67A8}"/>
              </a:ext>
            </a:extLst>
          </p:cNvPr>
          <p:cNvGrpSpPr/>
          <p:nvPr/>
        </p:nvGrpSpPr>
        <p:grpSpPr>
          <a:xfrm>
            <a:off x="8756823" y="3079749"/>
            <a:ext cx="2718218" cy="698500"/>
            <a:chOff x="8756823" y="3079749"/>
            <a:chExt cx="2718218" cy="698500"/>
          </a:xfrm>
        </p:grpSpPr>
        <p:sp>
          <p:nvSpPr>
            <p:cNvPr id="24" name="Hình chữ nhật: Góc Tròn 23">
              <a:extLst>
                <a:ext uri="{FF2B5EF4-FFF2-40B4-BE49-F238E27FC236}">
                  <a16:creationId xmlns:a16="http://schemas.microsoft.com/office/drawing/2014/main" id="{A70B0087-61FF-4837-B428-E3683E8EBBA2}"/>
                </a:ext>
              </a:extLst>
            </p:cNvPr>
            <p:cNvSpPr/>
            <p:nvPr/>
          </p:nvSpPr>
          <p:spPr>
            <a:xfrm>
              <a:off x="8979492" y="3079749"/>
              <a:ext cx="2495549" cy="698500"/>
            </a:xfrm>
            <a:prstGeom prst="round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>
                  <a:latin typeface="Arial" panose="020B0604020202020204" pitchFamily="34" charset="0"/>
                  <a:cs typeface="Arial" panose="020B0604020202020204" pitchFamily="34" charset="0"/>
                </a:rPr>
                <a:t>Auto Trading</a:t>
              </a:r>
              <a:endParaRPr lang="vi-VN" sz="2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F01D35BD-8E7E-44CA-B6A8-D7135DDFD906}"/>
                </a:ext>
              </a:extLst>
            </p:cNvPr>
            <p:cNvGrpSpPr/>
            <p:nvPr/>
          </p:nvGrpSpPr>
          <p:grpSpPr>
            <a:xfrm>
              <a:off x="8756823" y="3191302"/>
              <a:ext cx="486031" cy="510746"/>
              <a:chOff x="8756823" y="3173626"/>
              <a:chExt cx="486031" cy="510746"/>
            </a:xfrm>
          </p:grpSpPr>
          <p:sp>
            <p:nvSpPr>
              <p:cNvPr id="3" name="Tam giác Cân 2">
                <a:extLst>
                  <a:ext uri="{FF2B5EF4-FFF2-40B4-BE49-F238E27FC236}">
                    <a16:creationId xmlns:a16="http://schemas.microsoft.com/office/drawing/2014/main" id="{A0862A07-6A5A-4E9C-B724-42174CF24E78}"/>
                  </a:ext>
                </a:extLst>
              </p:cNvPr>
              <p:cNvSpPr/>
              <p:nvPr/>
            </p:nvSpPr>
            <p:spPr>
              <a:xfrm rot="5400000">
                <a:off x="8785654" y="3227172"/>
                <a:ext cx="510746" cy="403654"/>
              </a:xfrm>
              <a:prstGeom prst="triangl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A326993C-4B2B-4CE4-9506-64F6C2F1C4FE}"/>
                  </a:ext>
                </a:extLst>
              </p:cNvPr>
              <p:cNvSpPr/>
              <p:nvPr/>
            </p:nvSpPr>
            <p:spPr>
              <a:xfrm>
                <a:off x="8756823" y="3173626"/>
                <a:ext cx="49427" cy="510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0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7877FC29-9BB5-478B-A1BE-D91FE1589011}"/>
              </a:ext>
            </a:extLst>
          </p:cNvPr>
          <p:cNvSpPr txBox="1">
            <a:spLocks/>
          </p:cNvSpPr>
          <p:nvPr/>
        </p:nvSpPr>
        <p:spPr>
          <a:xfrm>
            <a:off x="7484253" y="345615"/>
            <a:ext cx="4707747" cy="1029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>
                <a:solidFill>
                  <a:srgbClr val="FF0000"/>
                </a:solidFill>
                <a:latin typeface="#9Slide03 BoosterNextFYBlack" panose="02000A03000000020004" pitchFamily="2" charset="77"/>
              </a:rPr>
              <a:t>NỘI DUNG CHI TIẾT</a:t>
            </a:r>
            <a:endParaRPr lang="en-US" sz="4000" b="1" dirty="0">
              <a:solidFill>
                <a:srgbClr val="FF0000"/>
              </a:solidFill>
              <a:latin typeface="#9Slide03 BoosterNextFYBlack" panose="02000A03000000020004" pitchFamily="2" charset="77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4594A19E-0C0D-476F-91AC-D3829449679B}"/>
              </a:ext>
            </a:extLst>
          </p:cNvPr>
          <p:cNvSpPr/>
          <p:nvPr/>
        </p:nvSpPr>
        <p:spPr>
          <a:xfrm>
            <a:off x="277426" y="1361013"/>
            <a:ext cx="2495549" cy="698500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Expert Advisor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D0D45172-8AF1-4507-9D70-3EBDEC6213A1}"/>
              </a:ext>
            </a:extLst>
          </p:cNvPr>
          <p:cNvSpPr/>
          <p:nvPr/>
        </p:nvSpPr>
        <p:spPr>
          <a:xfrm>
            <a:off x="286951" y="2143587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212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0B3985EC-79B4-4ABA-B47D-D87395411AEA}"/>
              </a:ext>
            </a:extLst>
          </p:cNvPr>
          <p:cNvSpPr/>
          <p:nvPr/>
        </p:nvSpPr>
        <p:spPr>
          <a:xfrm>
            <a:off x="277426" y="2923711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ADX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07193F4-E8D6-404D-BD1E-978A540CB324}"/>
              </a:ext>
            </a:extLst>
          </p:cNvPr>
          <p:cNvSpPr/>
          <p:nvPr/>
        </p:nvSpPr>
        <p:spPr>
          <a:xfrm>
            <a:off x="286951" y="3702048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B4898FD-F8DD-46E1-9FF5-84D56B09DFE5}"/>
              </a:ext>
            </a:extLst>
          </p:cNvPr>
          <p:cNvSpPr/>
          <p:nvPr/>
        </p:nvSpPr>
        <p:spPr>
          <a:xfrm>
            <a:off x="286951" y="4480385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TRUNG BÌNH CỘNG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85CB90F7-4DCA-4815-ACB1-D11AA505B943}"/>
              </a:ext>
            </a:extLst>
          </p:cNvPr>
          <p:cNvSpPr/>
          <p:nvPr/>
        </p:nvSpPr>
        <p:spPr>
          <a:xfrm>
            <a:off x="286950" y="5258722"/>
            <a:ext cx="2495549" cy="698500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7 DAYS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317311A4-2792-445F-835F-14C2746A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863" y="105998"/>
            <a:ext cx="3809749" cy="6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514</Words>
  <Application>Microsoft Office PowerPoint</Application>
  <PresentationFormat>Màn hình rộng</PresentationFormat>
  <Paragraphs>195</Paragraphs>
  <Slides>29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29</vt:i4>
      </vt:variant>
    </vt:vector>
  </HeadingPairs>
  <TitlesOfParts>
    <vt:vector size="37" baseType="lpstr">
      <vt:lpstr>#9Slide03 Ample</vt:lpstr>
      <vt:lpstr>#9Slide03 AmpleSoft</vt:lpstr>
      <vt:lpstr>#9Slide03 BoosterNextFYBlack</vt:lpstr>
      <vt:lpstr>Arial</vt:lpstr>
      <vt:lpstr>Calibri</vt:lpstr>
      <vt:lpstr>Calibri Light</vt:lpstr>
      <vt:lpstr>Raleway Black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Phu Khuyen</dc:creator>
  <cp:lastModifiedBy>Itamino Hitoshi</cp:lastModifiedBy>
  <cp:revision>339</cp:revision>
  <cp:lastPrinted>2018-10-07T16:48:04Z</cp:lastPrinted>
  <dcterms:created xsi:type="dcterms:W3CDTF">2018-09-03T02:52:20Z</dcterms:created>
  <dcterms:modified xsi:type="dcterms:W3CDTF">2020-06-28T13:27:13Z</dcterms:modified>
</cp:coreProperties>
</file>