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01" r:id="rId3"/>
    <p:sldId id="426" r:id="rId4"/>
    <p:sldId id="429" r:id="rId5"/>
    <p:sldId id="439" r:id="rId6"/>
    <p:sldId id="430" r:id="rId7"/>
    <p:sldId id="434" r:id="rId8"/>
    <p:sldId id="436" r:id="rId9"/>
    <p:sldId id="437" r:id="rId10"/>
    <p:sldId id="431" r:id="rId11"/>
    <p:sldId id="425" r:id="rId12"/>
    <p:sldId id="3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0104"/>
    <a:srgbClr val="EA00EB"/>
    <a:srgbClr val="D3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4" autoAdjust="0"/>
    <p:restoredTop sz="94635"/>
  </p:normalViewPr>
  <p:slideViewPr>
    <p:cSldViewPr snapToGrid="0" snapToObjects="1">
      <p:cViewPr varScale="1">
        <p:scale>
          <a:sx n="114" d="100"/>
          <a:sy n="114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56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91DC8-1FE8-7046-A8AC-9F90E86112EC}" type="datetimeFigureOut">
              <a:rPr lang="en-US" smtClean="0"/>
              <a:t>11/02/2020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79B1-B503-5644-BC50-B7C862E0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1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9D2F99-3279-4648-B4B9-A28F863C7218}"/>
              </a:ext>
            </a:extLst>
          </p:cNvPr>
          <p:cNvSpPr/>
          <p:nvPr userDrawn="1"/>
        </p:nvSpPr>
        <p:spPr>
          <a:xfrm>
            <a:off x="0" y="1089639"/>
            <a:ext cx="12198864" cy="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2C1788-6A8D-4CDB-B5C6-C72E8CD18961}"/>
              </a:ext>
            </a:extLst>
          </p:cNvPr>
          <p:cNvGrpSpPr/>
          <p:nvPr userDrawn="1"/>
        </p:nvGrpSpPr>
        <p:grpSpPr>
          <a:xfrm>
            <a:off x="7088441" y="1109225"/>
            <a:ext cx="5103559" cy="372734"/>
            <a:chOff x="3103" y="0"/>
            <a:chExt cx="2409882" cy="1483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44C62C-7A65-4736-8859-BF8F99B64A50}"/>
                </a:ext>
              </a:extLst>
            </p:cNvPr>
            <p:cNvSpPr/>
            <p:nvPr/>
          </p:nvSpPr>
          <p:spPr>
            <a:xfrm>
              <a:off x="147995" y="10571"/>
              <a:ext cx="2264990" cy="1377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2BEF87CE-9AB1-43C7-B1FA-8644E0305B13}"/>
                </a:ext>
              </a:extLst>
            </p:cNvPr>
            <p:cNvSpPr/>
            <p:nvPr/>
          </p:nvSpPr>
          <p:spPr>
            <a:xfrm rot="10800000">
              <a:off x="3103" y="0"/>
              <a:ext cx="147588" cy="14728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4CDDA8-C8E0-42F7-A290-1D56BB7EEF65}"/>
              </a:ext>
            </a:extLst>
          </p:cNvPr>
          <p:cNvGrpSpPr/>
          <p:nvPr userDrawn="1"/>
        </p:nvGrpSpPr>
        <p:grpSpPr>
          <a:xfrm>
            <a:off x="0" y="6504305"/>
            <a:ext cx="12192000" cy="359044"/>
            <a:chOff x="0" y="0"/>
            <a:chExt cx="6997148" cy="359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B069E-5067-492E-A52E-674F8D5270A0}"/>
                </a:ext>
              </a:extLst>
            </p:cNvPr>
            <p:cNvSpPr/>
            <p:nvPr/>
          </p:nvSpPr>
          <p:spPr>
            <a:xfrm>
              <a:off x="0" y="0"/>
              <a:ext cx="6997148" cy="769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802A92-84F9-4FF0-820A-FB7BD324E0A2}"/>
                </a:ext>
              </a:extLst>
            </p:cNvPr>
            <p:cNvSpPr/>
            <p:nvPr/>
          </p:nvSpPr>
          <p:spPr>
            <a:xfrm>
              <a:off x="56" y="58536"/>
              <a:ext cx="2514544" cy="295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D2C2C985-41EE-4DE0-BA31-9603F4B5EC77}"/>
                </a:ext>
              </a:extLst>
            </p:cNvPr>
            <p:cNvSpPr/>
            <p:nvPr/>
          </p:nvSpPr>
          <p:spPr>
            <a:xfrm rot="5400000">
              <a:off x="2512297" y="57243"/>
              <a:ext cx="302240" cy="30157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B9EF9D2-4A23-45CD-992C-CD47750772D4}"/>
              </a:ext>
            </a:extLst>
          </p:cNvPr>
          <p:cNvSpPr/>
          <p:nvPr userDrawn="1"/>
        </p:nvSpPr>
        <p:spPr>
          <a:xfrm>
            <a:off x="11586754" y="6244047"/>
            <a:ext cx="612110" cy="613954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1" name="Slide Number Placeholder 55">
            <a:extLst>
              <a:ext uri="{FF2B5EF4-FFF2-40B4-BE49-F238E27FC236}">
                <a16:creationId xmlns:a16="http://schemas.microsoft.com/office/drawing/2014/main" id="{ABEFF0BF-973E-467F-A245-D3B6D6E9908A}"/>
              </a:ext>
            </a:extLst>
          </p:cNvPr>
          <p:cNvSpPr txBox="1">
            <a:spLocks/>
          </p:cNvSpPr>
          <p:nvPr userDrawn="1"/>
        </p:nvSpPr>
        <p:spPr>
          <a:xfrm>
            <a:off x="11617779" y="635547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89ECF4-3991-459D-835C-1F45D382590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1"/>
            <a:ext cx="3573397" cy="110922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5198AB-3010-4284-BEB9-0D3F29D46393}"/>
              </a:ext>
            </a:extLst>
          </p:cNvPr>
          <p:cNvGrpSpPr/>
          <p:nvPr userDrawn="1"/>
        </p:nvGrpSpPr>
        <p:grpSpPr>
          <a:xfrm>
            <a:off x="9429751" y="214411"/>
            <a:ext cx="2387182" cy="709328"/>
            <a:chOff x="0" y="0"/>
            <a:chExt cx="1724274" cy="54356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CE77C9-2327-48E9-AC20-4C65DC62A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644" y="0"/>
              <a:ext cx="849630" cy="54356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25BD6EC-11BA-4C21-8CEF-901D6F1D8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0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4EECB6E-3905-428D-A2EE-B631354E9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405517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877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1A2DC-14AA-4C5B-A954-0DFAE8473A8E}"/>
              </a:ext>
            </a:extLst>
          </p:cNvPr>
          <p:cNvSpPr/>
          <p:nvPr userDrawn="1"/>
        </p:nvSpPr>
        <p:spPr>
          <a:xfrm>
            <a:off x="0" y="-1"/>
            <a:ext cx="12192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6A833D-EB6D-4C46-8AB8-B403CCC9729D}"/>
              </a:ext>
            </a:extLst>
          </p:cNvPr>
          <p:cNvSpPr/>
          <p:nvPr userDrawn="1"/>
        </p:nvSpPr>
        <p:spPr>
          <a:xfrm>
            <a:off x="6671841" y="52633"/>
            <a:ext cx="552015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A5B360A-C5AF-403F-93E2-00FEF8E9F5DC}"/>
              </a:ext>
            </a:extLst>
          </p:cNvPr>
          <p:cNvSpPr/>
          <p:nvPr userDrawn="1"/>
        </p:nvSpPr>
        <p:spPr>
          <a:xfrm rot="10800000">
            <a:off x="6188727" y="52633"/>
            <a:ext cx="483114" cy="4357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61895-695A-48EC-803A-EE5036B96FDC}"/>
              </a:ext>
            </a:extLst>
          </p:cNvPr>
          <p:cNvSpPr/>
          <p:nvPr userDrawn="1"/>
        </p:nvSpPr>
        <p:spPr>
          <a:xfrm>
            <a:off x="0" y="6402978"/>
            <a:ext cx="12192000" cy="103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1F4E0A-5C47-4ABB-B1E3-9B8C6F96F506}"/>
              </a:ext>
            </a:extLst>
          </p:cNvPr>
          <p:cNvSpPr/>
          <p:nvPr userDrawn="1"/>
        </p:nvSpPr>
        <p:spPr>
          <a:xfrm>
            <a:off x="98" y="6481863"/>
            <a:ext cx="4381402" cy="397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93E06C8-B209-45D2-8CB6-2A3348B029AC}"/>
              </a:ext>
            </a:extLst>
          </p:cNvPr>
          <p:cNvSpPr/>
          <p:nvPr userDrawn="1"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777055-932D-47BD-A75E-9D5BF6EEEC05}"/>
              </a:ext>
            </a:extLst>
          </p:cNvPr>
          <p:cNvSpPr/>
          <p:nvPr userDrawn="1"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4" name="Slide Number Placeholder 55">
            <a:extLst>
              <a:ext uri="{FF2B5EF4-FFF2-40B4-BE49-F238E27FC236}">
                <a16:creationId xmlns:a16="http://schemas.microsoft.com/office/drawing/2014/main" id="{7C422A9E-A2B0-4452-B0BF-41EB9B501F69}"/>
              </a:ext>
            </a:extLst>
          </p:cNvPr>
          <p:cNvSpPr txBox="1">
            <a:spLocks/>
          </p:cNvSpPr>
          <p:nvPr userDrawn="1"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145D5F-E7D0-4787-BE00-57C37F9D2D47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34291"/>
            <a:ext cx="3573397" cy="11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68350E-D18D-4229-990E-BBDB75884912}"/>
              </a:ext>
            </a:extLst>
          </p:cNvPr>
          <p:cNvGrpSpPr/>
          <p:nvPr userDrawn="1"/>
        </p:nvGrpSpPr>
        <p:grpSpPr>
          <a:xfrm>
            <a:off x="-1321" y="5682669"/>
            <a:ext cx="12193321" cy="725488"/>
            <a:chOff x="24939" y="6173782"/>
            <a:chExt cx="12142123" cy="725488"/>
          </a:xfrm>
        </p:grpSpPr>
        <p:sp>
          <p:nvSpPr>
            <p:cNvPr id="3" name="Freeform 640">
              <a:extLst>
                <a:ext uri="{FF2B5EF4-FFF2-40B4-BE49-F238E27FC236}">
                  <a16:creationId xmlns:a16="http://schemas.microsoft.com/office/drawing/2014/main" id="{B16F7E69-8DC7-4973-AD18-85CE19E93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1563 w 3792"/>
                <a:gd name="T1" fmla="*/ 31 h 456"/>
                <a:gd name="T2" fmla="*/ 1657 w 3792"/>
                <a:gd name="T3" fmla="*/ 70 h 456"/>
                <a:gd name="T4" fmla="*/ 1755 w 3792"/>
                <a:gd name="T5" fmla="*/ 88 h 456"/>
                <a:gd name="T6" fmla="*/ 1853 w 3792"/>
                <a:gd name="T7" fmla="*/ 87 h 456"/>
                <a:gd name="T8" fmla="*/ 1945 w 3792"/>
                <a:gd name="T9" fmla="*/ 72 h 456"/>
                <a:gd name="T10" fmla="*/ 2028 w 3792"/>
                <a:gd name="T11" fmla="*/ 50 h 456"/>
                <a:gd name="T12" fmla="*/ 2067 w 3792"/>
                <a:gd name="T13" fmla="*/ 38 h 456"/>
                <a:gd name="T14" fmla="*/ 2090 w 3792"/>
                <a:gd name="T15" fmla="*/ 49 h 456"/>
                <a:gd name="T16" fmla="*/ 2135 w 3792"/>
                <a:gd name="T17" fmla="*/ 67 h 456"/>
                <a:gd name="T18" fmla="*/ 2196 w 3792"/>
                <a:gd name="T19" fmla="*/ 88 h 456"/>
                <a:gd name="T20" fmla="*/ 2271 w 3792"/>
                <a:gd name="T21" fmla="*/ 108 h 456"/>
                <a:gd name="T22" fmla="*/ 2356 w 3792"/>
                <a:gd name="T23" fmla="*/ 121 h 456"/>
                <a:gd name="T24" fmla="*/ 2444 w 3792"/>
                <a:gd name="T25" fmla="*/ 122 h 456"/>
                <a:gd name="T26" fmla="*/ 2539 w 3792"/>
                <a:gd name="T27" fmla="*/ 110 h 456"/>
                <a:gd name="T28" fmla="*/ 2648 w 3792"/>
                <a:gd name="T29" fmla="*/ 83 h 456"/>
                <a:gd name="T30" fmla="*/ 2763 w 3792"/>
                <a:gd name="T31" fmla="*/ 38 h 456"/>
                <a:gd name="T32" fmla="*/ 2839 w 3792"/>
                <a:gd name="T33" fmla="*/ 97 h 456"/>
                <a:gd name="T34" fmla="*/ 2920 w 3792"/>
                <a:gd name="T35" fmla="*/ 133 h 456"/>
                <a:gd name="T36" fmla="*/ 3007 w 3792"/>
                <a:gd name="T37" fmla="*/ 147 h 456"/>
                <a:gd name="T38" fmla="*/ 3092 w 3792"/>
                <a:gd name="T39" fmla="*/ 144 h 456"/>
                <a:gd name="T40" fmla="*/ 3173 w 3792"/>
                <a:gd name="T41" fmla="*/ 130 h 456"/>
                <a:gd name="T42" fmla="*/ 3248 w 3792"/>
                <a:gd name="T43" fmla="*/ 106 h 456"/>
                <a:gd name="T44" fmla="*/ 3312 w 3792"/>
                <a:gd name="T45" fmla="*/ 79 h 456"/>
                <a:gd name="T46" fmla="*/ 3361 w 3792"/>
                <a:gd name="T47" fmla="*/ 50 h 456"/>
                <a:gd name="T48" fmla="*/ 3396 w 3792"/>
                <a:gd name="T49" fmla="*/ 27 h 456"/>
                <a:gd name="T50" fmla="*/ 3407 w 3792"/>
                <a:gd name="T51" fmla="*/ 11 h 456"/>
                <a:gd name="T52" fmla="*/ 3420 w 3792"/>
                <a:gd name="T53" fmla="*/ 16 h 456"/>
                <a:gd name="T54" fmla="*/ 3454 w 3792"/>
                <a:gd name="T55" fmla="*/ 31 h 456"/>
                <a:gd name="T56" fmla="*/ 3507 w 3792"/>
                <a:gd name="T57" fmla="*/ 50 h 456"/>
                <a:gd name="T58" fmla="*/ 3570 w 3792"/>
                <a:gd name="T59" fmla="*/ 72 h 456"/>
                <a:gd name="T60" fmla="*/ 3643 w 3792"/>
                <a:gd name="T61" fmla="*/ 95 h 456"/>
                <a:gd name="T62" fmla="*/ 3718 w 3792"/>
                <a:gd name="T63" fmla="*/ 114 h 456"/>
                <a:gd name="T64" fmla="*/ 3792 w 3792"/>
                <a:gd name="T65" fmla="*/ 126 h 456"/>
                <a:gd name="T66" fmla="*/ 0 w 3792"/>
                <a:gd name="T67" fmla="*/ 456 h 456"/>
                <a:gd name="T68" fmla="*/ 46 w 3792"/>
                <a:gd name="T69" fmla="*/ 50 h 456"/>
                <a:gd name="T70" fmla="*/ 124 w 3792"/>
                <a:gd name="T71" fmla="*/ 21 h 456"/>
                <a:gd name="T72" fmla="*/ 161 w 3792"/>
                <a:gd name="T73" fmla="*/ 11 h 456"/>
                <a:gd name="T74" fmla="*/ 180 w 3792"/>
                <a:gd name="T75" fmla="*/ 25 h 456"/>
                <a:gd name="T76" fmla="*/ 209 w 3792"/>
                <a:gd name="T77" fmla="*/ 44 h 456"/>
                <a:gd name="T78" fmla="*/ 248 w 3792"/>
                <a:gd name="T79" fmla="*/ 63 h 456"/>
                <a:gd name="T80" fmla="*/ 303 w 3792"/>
                <a:gd name="T81" fmla="*/ 80 h 456"/>
                <a:gd name="T82" fmla="*/ 379 w 3792"/>
                <a:gd name="T83" fmla="*/ 93 h 456"/>
                <a:gd name="T84" fmla="*/ 479 w 3792"/>
                <a:gd name="T85" fmla="*/ 97 h 456"/>
                <a:gd name="T86" fmla="*/ 589 w 3792"/>
                <a:gd name="T87" fmla="*/ 91 h 456"/>
                <a:gd name="T88" fmla="*/ 677 w 3792"/>
                <a:gd name="T89" fmla="*/ 75 h 456"/>
                <a:gd name="T90" fmla="*/ 743 w 3792"/>
                <a:gd name="T91" fmla="*/ 55 h 456"/>
                <a:gd name="T92" fmla="*/ 788 w 3792"/>
                <a:gd name="T93" fmla="*/ 37 h 456"/>
                <a:gd name="T94" fmla="*/ 811 w 3792"/>
                <a:gd name="T95" fmla="*/ 24 h 456"/>
                <a:gd name="T96" fmla="*/ 855 w 3792"/>
                <a:gd name="T97" fmla="*/ 42 h 456"/>
                <a:gd name="T98" fmla="*/ 948 w 3792"/>
                <a:gd name="T99" fmla="*/ 72 h 456"/>
                <a:gd name="T100" fmla="*/ 1054 w 3792"/>
                <a:gd name="T101" fmla="*/ 89 h 456"/>
                <a:gd name="T102" fmla="*/ 1166 w 3792"/>
                <a:gd name="T103" fmla="*/ 93 h 456"/>
                <a:gd name="T104" fmla="*/ 1276 w 3792"/>
                <a:gd name="T105" fmla="*/ 86 h 456"/>
                <a:gd name="T106" fmla="*/ 1377 w 3792"/>
                <a:gd name="T107" fmla="*/ 67 h 456"/>
                <a:gd name="T108" fmla="*/ 1461 w 3792"/>
                <a:gd name="T109" fmla="*/ 38 h 456"/>
                <a:gd name="T110" fmla="*/ 1518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1518" y="0"/>
                  </a:moveTo>
                  <a:lnTo>
                    <a:pt x="1563" y="31"/>
                  </a:lnTo>
                  <a:lnTo>
                    <a:pt x="1609" y="54"/>
                  </a:lnTo>
                  <a:lnTo>
                    <a:pt x="1657" y="70"/>
                  </a:lnTo>
                  <a:lnTo>
                    <a:pt x="1705" y="82"/>
                  </a:lnTo>
                  <a:lnTo>
                    <a:pt x="1755" y="88"/>
                  </a:lnTo>
                  <a:lnTo>
                    <a:pt x="1805" y="89"/>
                  </a:lnTo>
                  <a:lnTo>
                    <a:pt x="1853" y="87"/>
                  </a:lnTo>
                  <a:lnTo>
                    <a:pt x="1901" y="82"/>
                  </a:lnTo>
                  <a:lnTo>
                    <a:pt x="1945" y="72"/>
                  </a:lnTo>
                  <a:lnTo>
                    <a:pt x="1988" y="62"/>
                  </a:lnTo>
                  <a:lnTo>
                    <a:pt x="2028" y="50"/>
                  </a:lnTo>
                  <a:lnTo>
                    <a:pt x="2064" y="36"/>
                  </a:lnTo>
                  <a:lnTo>
                    <a:pt x="2067" y="38"/>
                  </a:lnTo>
                  <a:lnTo>
                    <a:pt x="2076" y="42"/>
                  </a:lnTo>
                  <a:lnTo>
                    <a:pt x="2090" y="49"/>
                  </a:lnTo>
                  <a:lnTo>
                    <a:pt x="2110" y="58"/>
                  </a:lnTo>
                  <a:lnTo>
                    <a:pt x="2135" y="67"/>
                  </a:lnTo>
                  <a:lnTo>
                    <a:pt x="2164" y="78"/>
                  </a:lnTo>
                  <a:lnTo>
                    <a:pt x="2196" y="88"/>
                  </a:lnTo>
                  <a:lnTo>
                    <a:pt x="2232" y="99"/>
                  </a:lnTo>
                  <a:lnTo>
                    <a:pt x="2271" y="108"/>
                  </a:lnTo>
                  <a:lnTo>
                    <a:pt x="2313" y="116"/>
                  </a:lnTo>
                  <a:lnTo>
                    <a:pt x="2356" y="121"/>
                  </a:lnTo>
                  <a:lnTo>
                    <a:pt x="2402" y="123"/>
                  </a:lnTo>
                  <a:lnTo>
                    <a:pt x="2444" y="122"/>
                  </a:lnTo>
                  <a:lnTo>
                    <a:pt x="2490" y="118"/>
                  </a:lnTo>
                  <a:lnTo>
                    <a:pt x="2539" y="110"/>
                  </a:lnTo>
                  <a:lnTo>
                    <a:pt x="2593" y="99"/>
                  </a:lnTo>
                  <a:lnTo>
                    <a:pt x="2648" y="83"/>
                  </a:lnTo>
                  <a:lnTo>
                    <a:pt x="2706" y="63"/>
                  </a:lnTo>
                  <a:lnTo>
                    <a:pt x="2763" y="38"/>
                  </a:lnTo>
                  <a:lnTo>
                    <a:pt x="2800" y="71"/>
                  </a:lnTo>
                  <a:lnTo>
                    <a:pt x="2839" y="97"/>
                  </a:lnTo>
                  <a:lnTo>
                    <a:pt x="2878" y="118"/>
                  </a:lnTo>
                  <a:lnTo>
                    <a:pt x="2920" y="133"/>
                  </a:lnTo>
                  <a:lnTo>
                    <a:pt x="2964" y="142"/>
                  </a:lnTo>
                  <a:lnTo>
                    <a:pt x="3007" y="147"/>
                  </a:lnTo>
                  <a:lnTo>
                    <a:pt x="3049" y="148"/>
                  </a:lnTo>
                  <a:lnTo>
                    <a:pt x="3092" y="144"/>
                  </a:lnTo>
                  <a:lnTo>
                    <a:pt x="3132" y="138"/>
                  </a:lnTo>
                  <a:lnTo>
                    <a:pt x="3173" y="130"/>
                  </a:lnTo>
                  <a:lnTo>
                    <a:pt x="3211" y="118"/>
                  </a:lnTo>
                  <a:lnTo>
                    <a:pt x="3248" y="106"/>
                  </a:lnTo>
                  <a:lnTo>
                    <a:pt x="3280" y="92"/>
                  </a:lnTo>
                  <a:lnTo>
                    <a:pt x="3312" y="79"/>
                  </a:lnTo>
                  <a:lnTo>
                    <a:pt x="3339" y="65"/>
                  </a:lnTo>
                  <a:lnTo>
                    <a:pt x="3361" y="50"/>
                  </a:lnTo>
                  <a:lnTo>
                    <a:pt x="3381" y="38"/>
                  </a:lnTo>
                  <a:lnTo>
                    <a:pt x="3396" y="27"/>
                  </a:lnTo>
                  <a:lnTo>
                    <a:pt x="3405" y="17"/>
                  </a:lnTo>
                  <a:lnTo>
                    <a:pt x="3407" y="11"/>
                  </a:lnTo>
                  <a:lnTo>
                    <a:pt x="3411" y="12"/>
                  </a:lnTo>
                  <a:lnTo>
                    <a:pt x="3420" y="16"/>
                  </a:lnTo>
                  <a:lnTo>
                    <a:pt x="3435" y="23"/>
                  </a:lnTo>
                  <a:lnTo>
                    <a:pt x="3454" y="31"/>
                  </a:lnTo>
                  <a:lnTo>
                    <a:pt x="3478" y="40"/>
                  </a:lnTo>
                  <a:lnTo>
                    <a:pt x="3507" y="50"/>
                  </a:lnTo>
                  <a:lnTo>
                    <a:pt x="3537" y="61"/>
                  </a:lnTo>
                  <a:lnTo>
                    <a:pt x="3570" y="72"/>
                  </a:lnTo>
                  <a:lnTo>
                    <a:pt x="3605" y="84"/>
                  </a:lnTo>
                  <a:lnTo>
                    <a:pt x="3643" y="95"/>
                  </a:lnTo>
                  <a:lnTo>
                    <a:pt x="3680" y="105"/>
                  </a:lnTo>
                  <a:lnTo>
                    <a:pt x="3718" y="114"/>
                  </a:lnTo>
                  <a:lnTo>
                    <a:pt x="3756" y="121"/>
                  </a:lnTo>
                  <a:lnTo>
                    <a:pt x="3792" y="126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62"/>
                  </a:lnTo>
                  <a:lnTo>
                    <a:pt x="46" y="50"/>
                  </a:lnTo>
                  <a:lnTo>
                    <a:pt x="87" y="36"/>
                  </a:lnTo>
                  <a:lnTo>
                    <a:pt x="124" y="21"/>
                  </a:lnTo>
                  <a:lnTo>
                    <a:pt x="153" y="6"/>
                  </a:lnTo>
                  <a:lnTo>
                    <a:pt x="161" y="11"/>
                  </a:lnTo>
                  <a:lnTo>
                    <a:pt x="170" y="17"/>
                  </a:lnTo>
                  <a:lnTo>
                    <a:pt x="180" y="25"/>
                  </a:lnTo>
                  <a:lnTo>
                    <a:pt x="193" y="34"/>
                  </a:lnTo>
                  <a:lnTo>
                    <a:pt x="209" y="44"/>
                  </a:lnTo>
                  <a:lnTo>
                    <a:pt x="226" y="54"/>
                  </a:lnTo>
                  <a:lnTo>
                    <a:pt x="248" y="63"/>
                  </a:lnTo>
                  <a:lnTo>
                    <a:pt x="273" y="72"/>
                  </a:lnTo>
                  <a:lnTo>
                    <a:pt x="303" y="80"/>
                  </a:lnTo>
                  <a:lnTo>
                    <a:pt x="339" y="87"/>
                  </a:lnTo>
                  <a:lnTo>
                    <a:pt x="379" y="93"/>
                  </a:lnTo>
                  <a:lnTo>
                    <a:pt x="425" y="96"/>
                  </a:lnTo>
                  <a:lnTo>
                    <a:pt x="479" y="97"/>
                  </a:lnTo>
                  <a:lnTo>
                    <a:pt x="536" y="96"/>
                  </a:lnTo>
                  <a:lnTo>
                    <a:pt x="589" y="91"/>
                  </a:lnTo>
                  <a:lnTo>
                    <a:pt x="636" y="84"/>
                  </a:lnTo>
                  <a:lnTo>
                    <a:pt x="677" y="75"/>
                  </a:lnTo>
                  <a:lnTo>
                    <a:pt x="713" y="66"/>
                  </a:lnTo>
                  <a:lnTo>
                    <a:pt x="743" y="55"/>
                  </a:lnTo>
                  <a:lnTo>
                    <a:pt x="768" y="46"/>
                  </a:lnTo>
                  <a:lnTo>
                    <a:pt x="788" y="37"/>
                  </a:lnTo>
                  <a:lnTo>
                    <a:pt x="802" y="29"/>
                  </a:lnTo>
                  <a:lnTo>
                    <a:pt x="811" y="24"/>
                  </a:lnTo>
                  <a:lnTo>
                    <a:pt x="814" y="21"/>
                  </a:lnTo>
                  <a:lnTo>
                    <a:pt x="855" y="42"/>
                  </a:lnTo>
                  <a:lnTo>
                    <a:pt x="899" y="59"/>
                  </a:lnTo>
                  <a:lnTo>
                    <a:pt x="948" y="72"/>
                  </a:lnTo>
                  <a:lnTo>
                    <a:pt x="1000" y="82"/>
                  </a:lnTo>
                  <a:lnTo>
                    <a:pt x="1054" y="89"/>
                  </a:lnTo>
                  <a:lnTo>
                    <a:pt x="1110" y="92"/>
                  </a:lnTo>
                  <a:lnTo>
                    <a:pt x="1166" y="93"/>
                  </a:lnTo>
                  <a:lnTo>
                    <a:pt x="1222" y="91"/>
                  </a:lnTo>
                  <a:lnTo>
                    <a:pt x="1276" y="86"/>
                  </a:lnTo>
                  <a:lnTo>
                    <a:pt x="1328" y="78"/>
                  </a:lnTo>
                  <a:lnTo>
                    <a:pt x="1377" y="67"/>
                  </a:lnTo>
                  <a:lnTo>
                    <a:pt x="1421" y="54"/>
                  </a:lnTo>
                  <a:lnTo>
                    <a:pt x="1461" y="38"/>
                  </a:lnTo>
                  <a:lnTo>
                    <a:pt x="1493" y="20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05A1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41">
              <a:extLst>
                <a:ext uri="{FF2B5EF4-FFF2-40B4-BE49-F238E27FC236}">
                  <a16:creationId xmlns:a16="http://schemas.microsoft.com/office/drawing/2014/main" id="{3F739844-CA68-4FCC-B12C-3FA670EBA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2300 w 3792"/>
                <a:gd name="T1" fmla="*/ 20 h 456"/>
                <a:gd name="T2" fmla="*/ 2372 w 3792"/>
                <a:gd name="T3" fmla="*/ 53 h 456"/>
                <a:gd name="T4" fmla="*/ 2465 w 3792"/>
                <a:gd name="T5" fmla="*/ 77 h 456"/>
                <a:gd name="T6" fmla="*/ 2571 w 3792"/>
                <a:gd name="T7" fmla="*/ 91 h 456"/>
                <a:gd name="T8" fmla="*/ 2683 w 3792"/>
                <a:gd name="T9" fmla="*/ 92 h 456"/>
                <a:gd name="T10" fmla="*/ 2795 w 3792"/>
                <a:gd name="T11" fmla="*/ 81 h 456"/>
                <a:gd name="T12" fmla="*/ 2895 w 3792"/>
                <a:gd name="T13" fmla="*/ 58 h 456"/>
                <a:gd name="T14" fmla="*/ 2979 w 3792"/>
                <a:gd name="T15" fmla="*/ 21 h 456"/>
                <a:gd name="T16" fmla="*/ 2991 w 3792"/>
                <a:gd name="T17" fmla="*/ 29 h 456"/>
                <a:gd name="T18" fmla="*/ 3025 w 3792"/>
                <a:gd name="T19" fmla="*/ 45 h 456"/>
                <a:gd name="T20" fmla="*/ 3081 w 3792"/>
                <a:gd name="T21" fmla="*/ 64 h 456"/>
                <a:gd name="T22" fmla="*/ 3159 w 3792"/>
                <a:gd name="T23" fmla="*/ 84 h 456"/>
                <a:gd name="T24" fmla="*/ 3257 w 3792"/>
                <a:gd name="T25" fmla="*/ 95 h 456"/>
                <a:gd name="T26" fmla="*/ 3368 w 3792"/>
                <a:gd name="T27" fmla="*/ 96 h 456"/>
                <a:gd name="T28" fmla="*/ 3456 w 3792"/>
                <a:gd name="T29" fmla="*/ 87 h 456"/>
                <a:gd name="T30" fmla="*/ 3520 w 3792"/>
                <a:gd name="T31" fmla="*/ 71 h 456"/>
                <a:gd name="T32" fmla="*/ 3567 w 3792"/>
                <a:gd name="T33" fmla="*/ 53 h 456"/>
                <a:gd name="T34" fmla="*/ 3600 w 3792"/>
                <a:gd name="T35" fmla="*/ 34 h 456"/>
                <a:gd name="T36" fmla="*/ 3623 w 3792"/>
                <a:gd name="T37" fmla="*/ 17 h 456"/>
                <a:gd name="T38" fmla="*/ 3642 w 3792"/>
                <a:gd name="T39" fmla="*/ 5 h 456"/>
                <a:gd name="T40" fmla="*/ 3706 w 3792"/>
                <a:gd name="T41" fmla="*/ 36 h 456"/>
                <a:gd name="T42" fmla="*/ 3792 w 3792"/>
                <a:gd name="T43" fmla="*/ 60 h 456"/>
                <a:gd name="T44" fmla="*/ 0 w 3792"/>
                <a:gd name="T45" fmla="*/ 456 h 456"/>
                <a:gd name="T46" fmla="*/ 36 w 3792"/>
                <a:gd name="T47" fmla="*/ 121 h 456"/>
                <a:gd name="T48" fmla="*/ 112 w 3792"/>
                <a:gd name="T49" fmla="*/ 105 h 456"/>
                <a:gd name="T50" fmla="*/ 187 w 3792"/>
                <a:gd name="T51" fmla="*/ 84 h 456"/>
                <a:gd name="T52" fmla="*/ 255 w 3792"/>
                <a:gd name="T53" fmla="*/ 60 h 456"/>
                <a:gd name="T54" fmla="*/ 314 w 3792"/>
                <a:gd name="T55" fmla="*/ 40 h 456"/>
                <a:gd name="T56" fmla="*/ 358 w 3792"/>
                <a:gd name="T57" fmla="*/ 21 h 456"/>
                <a:gd name="T58" fmla="*/ 382 w 3792"/>
                <a:gd name="T59" fmla="*/ 12 h 456"/>
                <a:gd name="T60" fmla="*/ 390 w 3792"/>
                <a:gd name="T61" fmla="*/ 17 h 456"/>
                <a:gd name="T62" fmla="*/ 412 w 3792"/>
                <a:gd name="T63" fmla="*/ 37 h 456"/>
                <a:gd name="T64" fmla="*/ 455 w 3792"/>
                <a:gd name="T65" fmla="*/ 63 h 456"/>
                <a:gd name="T66" fmla="*/ 513 w 3792"/>
                <a:gd name="T67" fmla="*/ 92 h 456"/>
                <a:gd name="T68" fmla="*/ 582 w 3792"/>
                <a:gd name="T69" fmla="*/ 118 h 456"/>
                <a:gd name="T70" fmla="*/ 661 w 3792"/>
                <a:gd name="T71" fmla="*/ 138 h 456"/>
                <a:gd name="T72" fmla="*/ 745 w 3792"/>
                <a:gd name="T73" fmla="*/ 147 h 456"/>
                <a:gd name="T74" fmla="*/ 830 w 3792"/>
                <a:gd name="T75" fmla="*/ 142 h 456"/>
                <a:gd name="T76" fmla="*/ 915 w 3792"/>
                <a:gd name="T77" fmla="*/ 118 h 456"/>
                <a:gd name="T78" fmla="*/ 993 w 3792"/>
                <a:gd name="T79" fmla="*/ 71 h 456"/>
                <a:gd name="T80" fmla="*/ 1089 w 3792"/>
                <a:gd name="T81" fmla="*/ 62 h 456"/>
                <a:gd name="T82" fmla="*/ 1201 w 3792"/>
                <a:gd name="T83" fmla="*/ 98 h 456"/>
                <a:gd name="T84" fmla="*/ 1304 w 3792"/>
                <a:gd name="T85" fmla="*/ 118 h 456"/>
                <a:gd name="T86" fmla="*/ 1391 w 3792"/>
                <a:gd name="T87" fmla="*/ 122 h 456"/>
                <a:gd name="T88" fmla="*/ 1480 w 3792"/>
                <a:gd name="T89" fmla="*/ 114 h 456"/>
                <a:gd name="T90" fmla="*/ 1561 w 3792"/>
                <a:gd name="T91" fmla="*/ 98 h 456"/>
                <a:gd name="T92" fmla="*/ 1630 w 3792"/>
                <a:gd name="T93" fmla="*/ 77 h 456"/>
                <a:gd name="T94" fmla="*/ 1683 w 3792"/>
                <a:gd name="T95" fmla="*/ 57 h 456"/>
                <a:gd name="T96" fmla="*/ 1717 w 3792"/>
                <a:gd name="T97" fmla="*/ 42 h 456"/>
                <a:gd name="T98" fmla="*/ 1730 w 3792"/>
                <a:gd name="T99" fmla="*/ 36 h 456"/>
                <a:gd name="T100" fmla="*/ 1805 w 3792"/>
                <a:gd name="T101" fmla="*/ 60 h 456"/>
                <a:gd name="T102" fmla="*/ 1893 w 3792"/>
                <a:gd name="T103" fmla="*/ 80 h 456"/>
                <a:gd name="T104" fmla="*/ 1990 w 3792"/>
                <a:gd name="T105" fmla="*/ 88 h 456"/>
                <a:gd name="T106" fmla="*/ 2088 w 3792"/>
                <a:gd name="T107" fmla="*/ 81 h 456"/>
                <a:gd name="T108" fmla="*/ 2185 w 3792"/>
                <a:gd name="T109" fmla="*/ 53 h 456"/>
                <a:gd name="T110" fmla="*/ 2275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2275" y="0"/>
                  </a:moveTo>
                  <a:lnTo>
                    <a:pt x="2300" y="20"/>
                  </a:lnTo>
                  <a:lnTo>
                    <a:pt x="2333" y="38"/>
                  </a:lnTo>
                  <a:lnTo>
                    <a:pt x="2372" y="53"/>
                  </a:lnTo>
                  <a:lnTo>
                    <a:pt x="2416" y="66"/>
                  </a:lnTo>
                  <a:lnTo>
                    <a:pt x="2465" y="77"/>
                  </a:lnTo>
                  <a:lnTo>
                    <a:pt x="2517" y="85"/>
                  </a:lnTo>
                  <a:lnTo>
                    <a:pt x="2571" y="91"/>
                  </a:lnTo>
                  <a:lnTo>
                    <a:pt x="2627" y="92"/>
                  </a:lnTo>
                  <a:lnTo>
                    <a:pt x="2683" y="92"/>
                  </a:lnTo>
                  <a:lnTo>
                    <a:pt x="2740" y="88"/>
                  </a:lnTo>
                  <a:lnTo>
                    <a:pt x="2795" y="81"/>
                  </a:lnTo>
                  <a:lnTo>
                    <a:pt x="2846" y="71"/>
                  </a:lnTo>
                  <a:lnTo>
                    <a:pt x="2895" y="58"/>
                  </a:lnTo>
                  <a:lnTo>
                    <a:pt x="2940" y="41"/>
                  </a:lnTo>
                  <a:lnTo>
                    <a:pt x="2979" y="21"/>
                  </a:lnTo>
                  <a:lnTo>
                    <a:pt x="2982" y="24"/>
                  </a:lnTo>
                  <a:lnTo>
                    <a:pt x="2991" y="29"/>
                  </a:lnTo>
                  <a:lnTo>
                    <a:pt x="3005" y="36"/>
                  </a:lnTo>
                  <a:lnTo>
                    <a:pt x="3025" y="45"/>
                  </a:lnTo>
                  <a:lnTo>
                    <a:pt x="3050" y="55"/>
                  </a:lnTo>
                  <a:lnTo>
                    <a:pt x="3081" y="64"/>
                  </a:lnTo>
                  <a:lnTo>
                    <a:pt x="3117" y="75"/>
                  </a:lnTo>
                  <a:lnTo>
                    <a:pt x="3159" y="84"/>
                  </a:lnTo>
                  <a:lnTo>
                    <a:pt x="3204" y="91"/>
                  </a:lnTo>
                  <a:lnTo>
                    <a:pt x="3257" y="95"/>
                  </a:lnTo>
                  <a:lnTo>
                    <a:pt x="3314" y="97"/>
                  </a:lnTo>
                  <a:lnTo>
                    <a:pt x="3368" y="96"/>
                  </a:lnTo>
                  <a:lnTo>
                    <a:pt x="3415" y="92"/>
                  </a:lnTo>
                  <a:lnTo>
                    <a:pt x="3456" y="87"/>
                  </a:lnTo>
                  <a:lnTo>
                    <a:pt x="3490" y="80"/>
                  </a:lnTo>
                  <a:lnTo>
                    <a:pt x="3520" y="71"/>
                  </a:lnTo>
                  <a:lnTo>
                    <a:pt x="3546" y="62"/>
                  </a:lnTo>
                  <a:lnTo>
                    <a:pt x="3567" y="53"/>
                  </a:lnTo>
                  <a:lnTo>
                    <a:pt x="3585" y="43"/>
                  </a:lnTo>
                  <a:lnTo>
                    <a:pt x="3600" y="34"/>
                  </a:lnTo>
                  <a:lnTo>
                    <a:pt x="3613" y="25"/>
                  </a:lnTo>
                  <a:lnTo>
                    <a:pt x="3623" y="17"/>
                  </a:lnTo>
                  <a:lnTo>
                    <a:pt x="3632" y="11"/>
                  </a:lnTo>
                  <a:lnTo>
                    <a:pt x="3642" y="5"/>
                  </a:lnTo>
                  <a:lnTo>
                    <a:pt x="3669" y="20"/>
                  </a:lnTo>
                  <a:lnTo>
                    <a:pt x="3706" y="36"/>
                  </a:lnTo>
                  <a:lnTo>
                    <a:pt x="3746" y="49"/>
                  </a:lnTo>
                  <a:lnTo>
                    <a:pt x="3792" y="60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126"/>
                  </a:lnTo>
                  <a:lnTo>
                    <a:pt x="36" y="121"/>
                  </a:lnTo>
                  <a:lnTo>
                    <a:pt x="74" y="114"/>
                  </a:lnTo>
                  <a:lnTo>
                    <a:pt x="112" y="105"/>
                  </a:lnTo>
                  <a:lnTo>
                    <a:pt x="149" y="95"/>
                  </a:lnTo>
                  <a:lnTo>
                    <a:pt x="187" y="84"/>
                  </a:lnTo>
                  <a:lnTo>
                    <a:pt x="222" y="72"/>
                  </a:lnTo>
                  <a:lnTo>
                    <a:pt x="255" y="60"/>
                  </a:lnTo>
                  <a:lnTo>
                    <a:pt x="286" y="50"/>
                  </a:lnTo>
                  <a:lnTo>
                    <a:pt x="314" y="40"/>
                  </a:lnTo>
                  <a:lnTo>
                    <a:pt x="339" y="30"/>
                  </a:lnTo>
                  <a:lnTo>
                    <a:pt x="358" y="21"/>
                  </a:lnTo>
                  <a:lnTo>
                    <a:pt x="373" y="16"/>
                  </a:lnTo>
                  <a:lnTo>
                    <a:pt x="382" y="12"/>
                  </a:lnTo>
                  <a:lnTo>
                    <a:pt x="386" y="11"/>
                  </a:lnTo>
                  <a:lnTo>
                    <a:pt x="390" y="17"/>
                  </a:lnTo>
                  <a:lnTo>
                    <a:pt x="399" y="26"/>
                  </a:lnTo>
                  <a:lnTo>
                    <a:pt x="412" y="37"/>
                  </a:lnTo>
                  <a:lnTo>
                    <a:pt x="432" y="50"/>
                  </a:lnTo>
                  <a:lnTo>
                    <a:pt x="455" y="63"/>
                  </a:lnTo>
                  <a:lnTo>
                    <a:pt x="481" y="77"/>
                  </a:lnTo>
                  <a:lnTo>
                    <a:pt x="513" y="92"/>
                  </a:lnTo>
                  <a:lnTo>
                    <a:pt x="546" y="105"/>
                  </a:lnTo>
                  <a:lnTo>
                    <a:pt x="582" y="118"/>
                  </a:lnTo>
                  <a:lnTo>
                    <a:pt x="620" y="129"/>
                  </a:lnTo>
                  <a:lnTo>
                    <a:pt x="661" y="138"/>
                  </a:lnTo>
                  <a:lnTo>
                    <a:pt x="703" y="144"/>
                  </a:lnTo>
                  <a:lnTo>
                    <a:pt x="745" y="147"/>
                  </a:lnTo>
                  <a:lnTo>
                    <a:pt x="788" y="147"/>
                  </a:lnTo>
                  <a:lnTo>
                    <a:pt x="830" y="142"/>
                  </a:lnTo>
                  <a:lnTo>
                    <a:pt x="873" y="132"/>
                  </a:lnTo>
                  <a:lnTo>
                    <a:pt x="915" y="118"/>
                  </a:lnTo>
                  <a:lnTo>
                    <a:pt x="955" y="97"/>
                  </a:lnTo>
                  <a:lnTo>
                    <a:pt x="993" y="71"/>
                  </a:lnTo>
                  <a:lnTo>
                    <a:pt x="1031" y="37"/>
                  </a:lnTo>
                  <a:lnTo>
                    <a:pt x="1089" y="62"/>
                  </a:lnTo>
                  <a:lnTo>
                    <a:pt x="1145" y="83"/>
                  </a:lnTo>
                  <a:lnTo>
                    <a:pt x="1201" y="98"/>
                  </a:lnTo>
                  <a:lnTo>
                    <a:pt x="1254" y="110"/>
                  </a:lnTo>
                  <a:lnTo>
                    <a:pt x="1304" y="118"/>
                  </a:lnTo>
                  <a:lnTo>
                    <a:pt x="1351" y="122"/>
                  </a:lnTo>
                  <a:lnTo>
                    <a:pt x="1391" y="122"/>
                  </a:lnTo>
                  <a:lnTo>
                    <a:pt x="1437" y="119"/>
                  </a:lnTo>
                  <a:lnTo>
                    <a:pt x="1480" y="114"/>
                  </a:lnTo>
                  <a:lnTo>
                    <a:pt x="1522" y="108"/>
                  </a:lnTo>
                  <a:lnTo>
                    <a:pt x="1561" y="98"/>
                  </a:lnTo>
                  <a:lnTo>
                    <a:pt x="1597" y="88"/>
                  </a:lnTo>
                  <a:lnTo>
                    <a:pt x="1630" y="77"/>
                  </a:lnTo>
                  <a:lnTo>
                    <a:pt x="1658" y="67"/>
                  </a:lnTo>
                  <a:lnTo>
                    <a:pt x="1683" y="57"/>
                  </a:lnTo>
                  <a:lnTo>
                    <a:pt x="1703" y="49"/>
                  </a:lnTo>
                  <a:lnTo>
                    <a:pt x="1717" y="42"/>
                  </a:lnTo>
                  <a:lnTo>
                    <a:pt x="1726" y="37"/>
                  </a:lnTo>
                  <a:lnTo>
                    <a:pt x="1730" y="36"/>
                  </a:lnTo>
                  <a:lnTo>
                    <a:pt x="1766" y="49"/>
                  </a:lnTo>
                  <a:lnTo>
                    <a:pt x="1805" y="60"/>
                  </a:lnTo>
                  <a:lnTo>
                    <a:pt x="1848" y="72"/>
                  </a:lnTo>
                  <a:lnTo>
                    <a:pt x="1893" y="80"/>
                  </a:lnTo>
                  <a:lnTo>
                    <a:pt x="1941" y="87"/>
                  </a:lnTo>
                  <a:lnTo>
                    <a:pt x="1990" y="88"/>
                  </a:lnTo>
                  <a:lnTo>
                    <a:pt x="2038" y="87"/>
                  </a:lnTo>
                  <a:lnTo>
                    <a:pt x="2088" y="81"/>
                  </a:lnTo>
                  <a:lnTo>
                    <a:pt x="2137" y="70"/>
                  </a:lnTo>
                  <a:lnTo>
                    <a:pt x="2185" y="53"/>
                  </a:lnTo>
                  <a:lnTo>
                    <a:pt x="2230" y="29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42">
              <a:extLst>
                <a:ext uri="{FF2B5EF4-FFF2-40B4-BE49-F238E27FC236}">
                  <a16:creationId xmlns:a16="http://schemas.microsoft.com/office/drawing/2014/main" id="{62BC85C1-63DC-4E54-BCDF-4478DA8AB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3782"/>
              <a:ext cx="12142123" cy="725488"/>
            </a:xfrm>
            <a:custGeom>
              <a:avLst/>
              <a:gdLst>
                <a:gd name="T0" fmla="*/ 1559 w 3792"/>
                <a:gd name="T1" fmla="*/ 30 h 457"/>
                <a:gd name="T2" fmla="*/ 1652 w 3792"/>
                <a:gd name="T3" fmla="*/ 71 h 457"/>
                <a:gd name="T4" fmla="*/ 1751 w 3792"/>
                <a:gd name="T5" fmla="*/ 88 h 457"/>
                <a:gd name="T6" fmla="*/ 1848 w 3792"/>
                <a:gd name="T7" fmla="*/ 88 h 457"/>
                <a:gd name="T8" fmla="*/ 1941 w 3792"/>
                <a:gd name="T9" fmla="*/ 73 h 457"/>
                <a:gd name="T10" fmla="*/ 2024 w 3792"/>
                <a:gd name="T11" fmla="*/ 50 h 457"/>
                <a:gd name="T12" fmla="*/ 2063 w 3792"/>
                <a:gd name="T13" fmla="*/ 38 h 457"/>
                <a:gd name="T14" fmla="*/ 2086 w 3792"/>
                <a:gd name="T15" fmla="*/ 50 h 457"/>
                <a:gd name="T16" fmla="*/ 2131 w 3792"/>
                <a:gd name="T17" fmla="*/ 68 h 457"/>
                <a:gd name="T18" fmla="*/ 2192 w 3792"/>
                <a:gd name="T19" fmla="*/ 89 h 457"/>
                <a:gd name="T20" fmla="*/ 2267 w 3792"/>
                <a:gd name="T21" fmla="*/ 108 h 457"/>
                <a:gd name="T22" fmla="*/ 2352 w 3792"/>
                <a:gd name="T23" fmla="*/ 121 h 457"/>
                <a:gd name="T24" fmla="*/ 2439 w 3792"/>
                <a:gd name="T25" fmla="*/ 123 h 457"/>
                <a:gd name="T26" fmla="*/ 2535 w 3792"/>
                <a:gd name="T27" fmla="*/ 111 h 457"/>
                <a:gd name="T28" fmla="*/ 2644 w 3792"/>
                <a:gd name="T29" fmla="*/ 84 h 457"/>
                <a:gd name="T30" fmla="*/ 2758 w 3792"/>
                <a:gd name="T31" fmla="*/ 38 h 457"/>
                <a:gd name="T32" fmla="*/ 2834 w 3792"/>
                <a:gd name="T33" fmla="*/ 98 h 457"/>
                <a:gd name="T34" fmla="*/ 2916 w 3792"/>
                <a:gd name="T35" fmla="*/ 134 h 457"/>
                <a:gd name="T36" fmla="*/ 3001 w 3792"/>
                <a:gd name="T37" fmla="*/ 148 h 457"/>
                <a:gd name="T38" fmla="*/ 3087 w 3792"/>
                <a:gd name="T39" fmla="*/ 145 h 457"/>
                <a:gd name="T40" fmla="*/ 3169 w 3792"/>
                <a:gd name="T41" fmla="*/ 130 h 457"/>
                <a:gd name="T42" fmla="*/ 3244 w 3792"/>
                <a:gd name="T43" fmla="*/ 106 h 457"/>
                <a:gd name="T44" fmla="*/ 3308 w 3792"/>
                <a:gd name="T45" fmla="*/ 79 h 457"/>
                <a:gd name="T46" fmla="*/ 3358 w 3792"/>
                <a:gd name="T47" fmla="*/ 51 h 457"/>
                <a:gd name="T48" fmla="*/ 3390 w 3792"/>
                <a:gd name="T49" fmla="*/ 28 h 457"/>
                <a:gd name="T50" fmla="*/ 3403 w 3792"/>
                <a:gd name="T51" fmla="*/ 12 h 457"/>
                <a:gd name="T52" fmla="*/ 3416 w 3792"/>
                <a:gd name="T53" fmla="*/ 17 h 457"/>
                <a:gd name="T54" fmla="*/ 3451 w 3792"/>
                <a:gd name="T55" fmla="*/ 32 h 457"/>
                <a:gd name="T56" fmla="*/ 3503 w 3792"/>
                <a:gd name="T57" fmla="*/ 51 h 457"/>
                <a:gd name="T58" fmla="*/ 3568 w 3792"/>
                <a:gd name="T59" fmla="*/ 73 h 457"/>
                <a:gd name="T60" fmla="*/ 3642 w 3792"/>
                <a:gd name="T61" fmla="*/ 96 h 457"/>
                <a:gd name="T62" fmla="*/ 3718 w 3792"/>
                <a:gd name="T63" fmla="*/ 115 h 457"/>
                <a:gd name="T64" fmla="*/ 3792 w 3792"/>
                <a:gd name="T65" fmla="*/ 127 h 457"/>
                <a:gd name="T66" fmla="*/ 0 w 3792"/>
                <a:gd name="T67" fmla="*/ 457 h 457"/>
                <a:gd name="T68" fmla="*/ 44 w 3792"/>
                <a:gd name="T69" fmla="*/ 50 h 457"/>
                <a:gd name="T70" fmla="*/ 120 w 3792"/>
                <a:gd name="T71" fmla="*/ 21 h 457"/>
                <a:gd name="T72" fmla="*/ 157 w 3792"/>
                <a:gd name="T73" fmla="*/ 12 h 457"/>
                <a:gd name="T74" fmla="*/ 176 w 3792"/>
                <a:gd name="T75" fmla="*/ 26 h 457"/>
                <a:gd name="T76" fmla="*/ 204 w 3792"/>
                <a:gd name="T77" fmla="*/ 45 h 457"/>
                <a:gd name="T78" fmla="*/ 243 w 3792"/>
                <a:gd name="T79" fmla="*/ 63 h 457"/>
                <a:gd name="T80" fmla="*/ 300 w 3792"/>
                <a:gd name="T81" fmla="*/ 81 h 457"/>
                <a:gd name="T82" fmla="*/ 374 w 3792"/>
                <a:gd name="T83" fmla="*/ 93 h 457"/>
                <a:gd name="T84" fmla="*/ 475 w 3792"/>
                <a:gd name="T85" fmla="*/ 98 h 457"/>
                <a:gd name="T86" fmla="*/ 585 w 3792"/>
                <a:gd name="T87" fmla="*/ 92 h 457"/>
                <a:gd name="T88" fmla="*/ 673 w 3792"/>
                <a:gd name="T89" fmla="*/ 76 h 457"/>
                <a:gd name="T90" fmla="*/ 739 w 3792"/>
                <a:gd name="T91" fmla="*/ 56 h 457"/>
                <a:gd name="T92" fmla="*/ 784 w 3792"/>
                <a:gd name="T93" fmla="*/ 37 h 457"/>
                <a:gd name="T94" fmla="*/ 807 w 3792"/>
                <a:gd name="T95" fmla="*/ 25 h 457"/>
                <a:gd name="T96" fmla="*/ 849 w 3792"/>
                <a:gd name="T97" fmla="*/ 42 h 457"/>
                <a:gd name="T98" fmla="*/ 944 w 3792"/>
                <a:gd name="T99" fmla="*/ 72 h 457"/>
                <a:gd name="T100" fmla="*/ 1050 w 3792"/>
                <a:gd name="T101" fmla="*/ 89 h 457"/>
                <a:gd name="T102" fmla="*/ 1162 w 3792"/>
                <a:gd name="T103" fmla="*/ 93 h 457"/>
                <a:gd name="T104" fmla="*/ 1272 w 3792"/>
                <a:gd name="T105" fmla="*/ 87 h 457"/>
                <a:gd name="T106" fmla="*/ 1373 w 3792"/>
                <a:gd name="T107" fmla="*/ 67 h 457"/>
                <a:gd name="T108" fmla="*/ 1457 w 3792"/>
                <a:gd name="T109" fmla="*/ 39 h 457"/>
                <a:gd name="T110" fmla="*/ 1514 w 3792"/>
                <a:gd name="T11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7">
                  <a:moveTo>
                    <a:pt x="1514" y="0"/>
                  </a:moveTo>
                  <a:lnTo>
                    <a:pt x="1559" y="30"/>
                  </a:lnTo>
                  <a:lnTo>
                    <a:pt x="1605" y="54"/>
                  </a:lnTo>
                  <a:lnTo>
                    <a:pt x="1652" y="71"/>
                  </a:lnTo>
                  <a:lnTo>
                    <a:pt x="1702" y="83"/>
                  </a:lnTo>
                  <a:lnTo>
                    <a:pt x="1751" y="88"/>
                  </a:lnTo>
                  <a:lnTo>
                    <a:pt x="1800" y="89"/>
                  </a:lnTo>
                  <a:lnTo>
                    <a:pt x="1848" y="88"/>
                  </a:lnTo>
                  <a:lnTo>
                    <a:pt x="1897" y="81"/>
                  </a:lnTo>
                  <a:lnTo>
                    <a:pt x="1941" y="73"/>
                  </a:lnTo>
                  <a:lnTo>
                    <a:pt x="1984" y="62"/>
                  </a:lnTo>
                  <a:lnTo>
                    <a:pt x="2024" y="50"/>
                  </a:lnTo>
                  <a:lnTo>
                    <a:pt x="2059" y="37"/>
                  </a:lnTo>
                  <a:lnTo>
                    <a:pt x="2063" y="38"/>
                  </a:lnTo>
                  <a:lnTo>
                    <a:pt x="2072" y="43"/>
                  </a:lnTo>
                  <a:lnTo>
                    <a:pt x="2086" y="50"/>
                  </a:lnTo>
                  <a:lnTo>
                    <a:pt x="2106" y="58"/>
                  </a:lnTo>
                  <a:lnTo>
                    <a:pt x="2131" y="68"/>
                  </a:lnTo>
                  <a:lnTo>
                    <a:pt x="2160" y="79"/>
                  </a:lnTo>
                  <a:lnTo>
                    <a:pt x="2192" y="89"/>
                  </a:lnTo>
                  <a:lnTo>
                    <a:pt x="2228" y="100"/>
                  </a:lnTo>
                  <a:lnTo>
                    <a:pt x="2267" y="108"/>
                  </a:lnTo>
                  <a:lnTo>
                    <a:pt x="2309" y="115"/>
                  </a:lnTo>
                  <a:lnTo>
                    <a:pt x="2352" y="121"/>
                  </a:lnTo>
                  <a:lnTo>
                    <a:pt x="2398" y="123"/>
                  </a:lnTo>
                  <a:lnTo>
                    <a:pt x="2439" y="123"/>
                  </a:lnTo>
                  <a:lnTo>
                    <a:pt x="2486" y="119"/>
                  </a:lnTo>
                  <a:lnTo>
                    <a:pt x="2535" y="111"/>
                  </a:lnTo>
                  <a:lnTo>
                    <a:pt x="2588" y="100"/>
                  </a:lnTo>
                  <a:lnTo>
                    <a:pt x="2644" y="84"/>
                  </a:lnTo>
                  <a:lnTo>
                    <a:pt x="2700" y="63"/>
                  </a:lnTo>
                  <a:lnTo>
                    <a:pt x="2758" y="38"/>
                  </a:lnTo>
                  <a:lnTo>
                    <a:pt x="2796" y="72"/>
                  </a:lnTo>
                  <a:lnTo>
                    <a:pt x="2834" y="98"/>
                  </a:lnTo>
                  <a:lnTo>
                    <a:pt x="2875" y="119"/>
                  </a:lnTo>
                  <a:lnTo>
                    <a:pt x="2916" y="134"/>
                  </a:lnTo>
                  <a:lnTo>
                    <a:pt x="2960" y="143"/>
                  </a:lnTo>
                  <a:lnTo>
                    <a:pt x="3001" y="148"/>
                  </a:lnTo>
                  <a:lnTo>
                    <a:pt x="3045" y="148"/>
                  </a:lnTo>
                  <a:lnTo>
                    <a:pt x="3087" y="145"/>
                  </a:lnTo>
                  <a:lnTo>
                    <a:pt x="3128" y="139"/>
                  </a:lnTo>
                  <a:lnTo>
                    <a:pt x="3169" y="130"/>
                  </a:lnTo>
                  <a:lnTo>
                    <a:pt x="3207" y="119"/>
                  </a:lnTo>
                  <a:lnTo>
                    <a:pt x="3244" y="106"/>
                  </a:lnTo>
                  <a:lnTo>
                    <a:pt x="3276" y="93"/>
                  </a:lnTo>
                  <a:lnTo>
                    <a:pt x="3308" y="79"/>
                  </a:lnTo>
                  <a:lnTo>
                    <a:pt x="3334" y="64"/>
                  </a:lnTo>
                  <a:lnTo>
                    <a:pt x="3358" y="51"/>
                  </a:lnTo>
                  <a:lnTo>
                    <a:pt x="3377" y="38"/>
                  </a:lnTo>
                  <a:lnTo>
                    <a:pt x="3390" y="28"/>
                  </a:lnTo>
                  <a:lnTo>
                    <a:pt x="3399" y="19"/>
                  </a:lnTo>
                  <a:lnTo>
                    <a:pt x="3403" y="12"/>
                  </a:lnTo>
                  <a:lnTo>
                    <a:pt x="3407" y="13"/>
                  </a:lnTo>
                  <a:lnTo>
                    <a:pt x="3416" y="17"/>
                  </a:lnTo>
                  <a:lnTo>
                    <a:pt x="3431" y="22"/>
                  </a:lnTo>
                  <a:lnTo>
                    <a:pt x="3451" y="32"/>
                  </a:lnTo>
                  <a:lnTo>
                    <a:pt x="3475" y="41"/>
                  </a:lnTo>
                  <a:lnTo>
                    <a:pt x="3503" y="51"/>
                  </a:lnTo>
                  <a:lnTo>
                    <a:pt x="3534" y="63"/>
                  </a:lnTo>
                  <a:lnTo>
                    <a:pt x="3568" y="73"/>
                  </a:lnTo>
                  <a:lnTo>
                    <a:pt x="3604" y="85"/>
                  </a:lnTo>
                  <a:lnTo>
                    <a:pt x="3642" y="96"/>
                  </a:lnTo>
                  <a:lnTo>
                    <a:pt x="3680" y="106"/>
                  </a:lnTo>
                  <a:lnTo>
                    <a:pt x="3718" y="115"/>
                  </a:lnTo>
                  <a:lnTo>
                    <a:pt x="3756" y="122"/>
                  </a:lnTo>
                  <a:lnTo>
                    <a:pt x="3792" y="127"/>
                  </a:lnTo>
                  <a:lnTo>
                    <a:pt x="3792" y="457"/>
                  </a:lnTo>
                  <a:lnTo>
                    <a:pt x="0" y="457"/>
                  </a:lnTo>
                  <a:lnTo>
                    <a:pt x="0" y="62"/>
                  </a:lnTo>
                  <a:lnTo>
                    <a:pt x="44" y="50"/>
                  </a:lnTo>
                  <a:lnTo>
                    <a:pt x="85" y="36"/>
                  </a:lnTo>
                  <a:lnTo>
                    <a:pt x="120" y="21"/>
                  </a:lnTo>
                  <a:lnTo>
                    <a:pt x="148" y="7"/>
                  </a:lnTo>
                  <a:lnTo>
                    <a:pt x="157" y="12"/>
                  </a:lnTo>
                  <a:lnTo>
                    <a:pt x="166" y="19"/>
                  </a:lnTo>
                  <a:lnTo>
                    <a:pt x="176" y="26"/>
                  </a:lnTo>
                  <a:lnTo>
                    <a:pt x="190" y="36"/>
                  </a:lnTo>
                  <a:lnTo>
                    <a:pt x="204" y="45"/>
                  </a:lnTo>
                  <a:lnTo>
                    <a:pt x="222" y="54"/>
                  </a:lnTo>
                  <a:lnTo>
                    <a:pt x="243" y="63"/>
                  </a:lnTo>
                  <a:lnTo>
                    <a:pt x="269" y="72"/>
                  </a:lnTo>
                  <a:lnTo>
                    <a:pt x="300" y="81"/>
                  </a:lnTo>
                  <a:lnTo>
                    <a:pt x="334" y="88"/>
                  </a:lnTo>
                  <a:lnTo>
                    <a:pt x="374" y="93"/>
                  </a:lnTo>
                  <a:lnTo>
                    <a:pt x="421" y="97"/>
                  </a:lnTo>
                  <a:lnTo>
                    <a:pt x="475" y="98"/>
                  </a:lnTo>
                  <a:lnTo>
                    <a:pt x="533" y="96"/>
                  </a:lnTo>
                  <a:lnTo>
                    <a:pt x="585" y="92"/>
                  </a:lnTo>
                  <a:lnTo>
                    <a:pt x="631" y="84"/>
                  </a:lnTo>
                  <a:lnTo>
                    <a:pt x="673" y="76"/>
                  </a:lnTo>
                  <a:lnTo>
                    <a:pt x="708" y="66"/>
                  </a:lnTo>
                  <a:lnTo>
                    <a:pt x="739" y="56"/>
                  </a:lnTo>
                  <a:lnTo>
                    <a:pt x="764" y="46"/>
                  </a:lnTo>
                  <a:lnTo>
                    <a:pt x="784" y="37"/>
                  </a:lnTo>
                  <a:lnTo>
                    <a:pt x="798" y="30"/>
                  </a:lnTo>
                  <a:lnTo>
                    <a:pt x="807" y="25"/>
                  </a:lnTo>
                  <a:lnTo>
                    <a:pt x="810" y="22"/>
                  </a:lnTo>
                  <a:lnTo>
                    <a:pt x="849" y="42"/>
                  </a:lnTo>
                  <a:lnTo>
                    <a:pt x="894" y="59"/>
                  </a:lnTo>
                  <a:lnTo>
                    <a:pt x="944" y="72"/>
                  </a:lnTo>
                  <a:lnTo>
                    <a:pt x="995" y="83"/>
                  </a:lnTo>
                  <a:lnTo>
                    <a:pt x="1050" y="89"/>
                  </a:lnTo>
                  <a:lnTo>
                    <a:pt x="1106" y="93"/>
                  </a:lnTo>
                  <a:lnTo>
                    <a:pt x="1162" y="93"/>
                  </a:lnTo>
                  <a:lnTo>
                    <a:pt x="1219" y="91"/>
                  </a:lnTo>
                  <a:lnTo>
                    <a:pt x="1272" y="87"/>
                  </a:lnTo>
                  <a:lnTo>
                    <a:pt x="1325" y="77"/>
                  </a:lnTo>
                  <a:lnTo>
                    <a:pt x="1373" y="67"/>
                  </a:lnTo>
                  <a:lnTo>
                    <a:pt x="1417" y="54"/>
                  </a:lnTo>
                  <a:lnTo>
                    <a:pt x="1457" y="39"/>
                  </a:lnTo>
                  <a:lnTo>
                    <a:pt x="1489" y="21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21B9E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43">
              <a:extLst>
                <a:ext uri="{FF2B5EF4-FFF2-40B4-BE49-F238E27FC236}">
                  <a16:creationId xmlns:a16="http://schemas.microsoft.com/office/drawing/2014/main" id="{D27B081A-715C-4833-89BB-24F7D93D4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386507"/>
              <a:ext cx="12142123" cy="512763"/>
            </a:xfrm>
            <a:custGeom>
              <a:avLst/>
              <a:gdLst>
                <a:gd name="T0" fmla="*/ 2300 w 3792"/>
                <a:gd name="T1" fmla="*/ 14 h 323"/>
                <a:gd name="T2" fmla="*/ 2372 w 3792"/>
                <a:gd name="T3" fmla="*/ 38 h 323"/>
                <a:gd name="T4" fmla="*/ 2465 w 3792"/>
                <a:gd name="T5" fmla="*/ 54 h 323"/>
                <a:gd name="T6" fmla="*/ 2571 w 3792"/>
                <a:gd name="T7" fmla="*/ 64 h 323"/>
                <a:gd name="T8" fmla="*/ 2683 w 3792"/>
                <a:gd name="T9" fmla="*/ 65 h 323"/>
                <a:gd name="T10" fmla="*/ 2795 w 3792"/>
                <a:gd name="T11" fmla="*/ 58 h 323"/>
                <a:gd name="T12" fmla="*/ 2895 w 3792"/>
                <a:gd name="T13" fmla="*/ 41 h 323"/>
                <a:gd name="T14" fmla="*/ 2979 w 3792"/>
                <a:gd name="T15" fmla="*/ 14 h 323"/>
                <a:gd name="T16" fmla="*/ 2994 w 3792"/>
                <a:gd name="T17" fmla="*/ 21 h 323"/>
                <a:gd name="T18" fmla="*/ 3034 w 3792"/>
                <a:gd name="T19" fmla="*/ 34 h 323"/>
                <a:gd name="T20" fmla="*/ 3102 w 3792"/>
                <a:gd name="T21" fmla="*/ 50 h 323"/>
                <a:gd name="T22" fmla="*/ 3195 w 3792"/>
                <a:gd name="T23" fmla="*/ 63 h 323"/>
                <a:gd name="T24" fmla="*/ 3314 w 3792"/>
                <a:gd name="T25" fmla="*/ 68 h 323"/>
                <a:gd name="T26" fmla="*/ 3415 w 3792"/>
                <a:gd name="T27" fmla="*/ 65 h 323"/>
                <a:gd name="T28" fmla="*/ 3490 w 3792"/>
                <a:gd name="T29" fmla="*/ 56 h 323"/>
                <a:gd name="T30" fmla="*/ 3546 w 3792"/>
                <a:gd name="T31" fmla="*/ 45 h 323"/>
                <a:gd name="T32" fmla="*/ 3585 w 3792"/>
                <a:gd name="T33" fmla="*/ 30 h 323"/>
                <a:gd name="T34" fmla="*/ 3613 w 3792"/>
                <a:gd name="T35" fmla="*/ 17 h 323"/>
                <a:gd name="T36" fmla="*/ 3632 w 3792"/>
                <a:gd name="T37" fmla="*/ 7 h 323"/>
                <a:gd name="T38" fmla="*/ 3669 w 3792"/>
                <a:gd name="T39" fmla="*/ 14 h 323"/>
                <a:gd name="T40" fmla="*/ 3746 w 3792"/>
                <a:gd name="T41" fmla="*/ 34 h 323"/>
                <a:gd name="T42" fmla="*/ 3792 w 3792"/>
                <a:gd name="T43" fmla="*/ 323 h 323"/>
                <a:gd name="T44" fmla="*/ 0 w 3792"/>
                <a:gd name="T45" fmla="*/ 89 h 323"/>
                <a:gd name="T46" fmla="*/ 80 w 3792"/>
                <a:gd name="T47" fmla="*/ 80 h 323"/>
                <a:gd name="T48" fmla="*/ 161 w 3792"/>
                <a:gd name="T49" fmla="*/ 64 h 323"/>
                <a:gd name="T50" fmla="*/ 238 w 3792"/>
                <a:gd name="T51" fmla="*/ 47 h 323"/>
                <a:gd name="T52" fmla="*/ 305 w 3792"/>
                <a:gd name="T53" fmla="*/ 30 h 323"/>
                <a:gd name="T54" fmla="*/ 355 w 3792"/>
                <a:gd name="T55" fmla="*/ 17 h 323"/>
                <a:gd name="T56" fmla="*/ 382 w 3792"/>
                <a:gd name="T57" fmla="*/ 8 h 323"/>
                <a:gd name="T58" fmla="*/ 390 w 3792"/>
                <a:gd name="T59" fmla="*/ 13 h 323"/>
                <a:gd name="T60" fmla="*/ 419 w 3792"/>
                <a:gd name="T61" fmla="*/ 29 h 323"/>
                <a:gd name="T62" fmla="*/ 470 w 3792"/>
                <a:gd name="T63" fmla="*/ 50 h 323"/>
                <a:gd name="T64" fmla="*/ 539 w 3792"/>
                <a:gd name="T65" fmla="*/ 72 h 323"/>
                <a:gd name="T66" fmla="*/ 620 w 3792"/>
                <a:gd name="T67" fmla="*/ 92 h 323"/>
                <a:gd name="T68" fmla="*/ 712 w 3792"/>
                <a:gd name="T69" fmla="*/ 102 h 323"/>
                <a:gd name="T70" fmla="*/ 806 w 3792"/>
                <a:gd name="T71" fmla="*/ 102 h 323"/>
                <a:gd name="T72" fmla="*/ 900 w 3792"/>
                <a:gd name="T73" fmla="*/ 88 h 323"/>
                <a:gd name="T74" fmla="*/ 989 w 3792"/>
                <a:gd name="T75" fmla="*/ 52 h 323"/>
                <a:gd name="T76" fmla="*/ 1089 w 3792"/>
                <a:gd name="T77" fmla="*/ 45 h 323"/>
                <a:gd name="T78" fmla="*/ 1201 w 3792"/>
                <a:gd name="T79" fmla="*/ 69 h 323"/>
                <a:gd name="T80" fmla="*/ 1304 w 3792"/>
                <a:gd name="T81" fmla="*/ 84 h 323"/>
                <a:gd name="T82" fmla="*/ 1391 w 3792"/>
                <a:gd name="T83" fmla="*/ 86 h 323"/>
                <a:gd name="T84" fmla="*/ 1480 w 3792"/>
                <a:gd name="T85" fmla="*/ 81 h 323"/>
                <a:gd name="T86" fmla="*/ 1561 w 3792"/>
                <a:gd name="T87" fmla="*/ 69 h 323"/>
                <a:gd name="T88" fmla="*/ 1630 w 3792"/>
                <a:gd name="T89" fmla="*/ 55 h 323"/>
                <a:gd name="T90" fmla="*/ 1683 w 3792"/>
                <a:gd name="T91" fmla="*/ 41 h 323"/>
                <a:gd name="T92" fmla="*/ 1717 w 3792"/>
                <a:gd name="T93" fmla="*/ 29 h 323"/>
                <a:gd name="T94" fmla="*/ 1730 w 3792"/>
                <a:gd name="T95" fmla="*/ 25 h 323"/>
                <a:gd name="T96" fmla="*/ 1813 w 3792"/>
                <a:gd name="T97" fmla="*/ 45 h 323"/>
                <a:gd name="T98" fmla="*/ 1910 w 3792"/>
                <a:gd name="T99" fmla="*/ 59 h 323"/>
                <a:gd name="T100" fmla="*/ 2016 w 3792"/>
                <a:gd name="T101" fmla="*/ 63 h 323"/>
                <a:gd name="T102" fmla="*/ 2123 w 3792"/>
                <a:gd name="T103" fmla="*/ 52 h 323"/>
                <a:gd name="T104" fmla="*/ 2227 w 3792"/>
                <a:gd name="T105" fmla="*/ 2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92" h="323">
                  <a:moveTo>
                    <a:pt x="2275" y="0"/>
                  </a:moveTo>
                  <a:lnTo>
                    <a:pt x="2300" y="14"/>
                  </a:lnTo>
                  <a:lnTo>
                    <a:pt x="2333" y="26"/>
                  </a:lnTo>
                  <a:lnTo>
                    <a:pt x="2372" y="38"/>
                  </a:lnTo>
                  <a:lnTo>
                    <a:pt x="2416" y="47"/>
                  </a:lnTo>
                  <a:lnTo>
                    <a:pt x="2465" y="54"/>
                  </a:lnTo>
                  <a:lnTo>
                    <a:pt x="2517" y="60"/>
                  </a:lnTo>
                  <a:lnTo>
                    <a:pt x="2571" y="64"/>
                  </a:lnTo>
                  <a:lnTo>
                    <a:pt x="2627" y="65"/>
                  </a:lnTo>
                  <a:lnTo>
                    <a:pt x="2683" y="65"/>
                  </a:lnTo>
                  <a:lnTo>
                    <a:pt x="2740" y="63"/>
                  </a:lnTo>
                  <a:lnTo>
                    <a:pt x="2795" y="58"/>
                  </a:lnTo>
                  <a:lnTo>
                    <a:pt x="2846" y="51"/>
                  </a:lnTo>
                  <a:lnTo>
                    <a:pt x="2895" y="41"/>
                  </a:lnTo>
                  <a:lnTo>
                    <a:pt x="2940" y="29"/>
                  </a:lnTo>
                  <a:lnTo>
                    <a:pt x="2979" y="14"/>
                  </a:lnTo>
                  <a:lnTo>
                    <a:pt x="2983" y="17"/>
                  </a:lnTo>
                  <a:lnTo>
                    <a:pt x="2994" y="21"/>
                  </a:lnTo>
                  <a:lnTo>
                    <a:pt x="3011" y="28"/>
                  </a:lnTo>
                  <a:lnTo>
                    <a:pt x="3034" y="34"/>
                  </a:lnTo>
                  <a:lnTo>
                    <a:pt x="3064" y="42"/>
                  </a:lnTo>
                  <a:lnTo>
                    <a:pt x="3102" y="50"/>
                  </a:lnTo>
                  <a:lnTo>
                    <a:pt x="3145" y="58"/>
                  </a:lnTo>
                  <a:lnTo>
                    <a:pt x="3195" y="63"/>
                  </a:lnTo>
                  <a:lnTo>
                    <a:pt x="3252" y="67"/>
                  </a:lnTo>
                  <a:lnTo>
                    <a:pt x="3314" y="68"/>
                  </a:lnTo>
                  <a:lnTo>
                    <a:pt x="3368" y="68"/>
                  </a:lnTo>
                  <a:lnTo>
                    <a:pt x="3415" y="65"/>
                  </a:lnTo>
                  <a:lnTo>
                    <a:pt x="3456" y="62"/>
                  </a:lnTo>
                  <a:lnTo>
                    <a:pt x="3490" y="56"/>
                  </a:lnTo>
                  <a:lnTo>
                    <a:pt x="3520" y="51"/>
                  </a:lnTo>
                  <a:lnTo>
                    <a:pt x="3546" y="45"/>
                  </a:lnTo>
                  <a:lnTo>
                    <a:pt x="3567" y="37"/>
                  </a:lnTo>
                  <a:lnTo>
                    <a:pt x="3585" y="30"/>
                  </a:lnTo>
                  <a:lnTo>
                    <a:pt x="3600" y="24"/>
                  </a:lnTo>
                  <a:lnTo>
                    <a:pt x="3613" y="17"/>
                  </a:lnTo>
                  <a:lnTo>
                    <a:pt x="3623" y="12"/>
                  </a:lnTo>
                  <a:lnTo>
                    <a:pt x="3632" y="7"/>
                  </a:lnTo>
                  <a:lnTo>
                    <a:pt x="3642" y="4"/>
                  </a:lnTo>
                  <a:lnTo>
                    <a:pt x="3669" y="14"/>
                  </a:lnTo>
                  <a:lnTo>
                    <a:pt x="3706" y="25"/>
                  </a:lnTo>
                  <a:lnTo>
                    <a:pt x="3746" y="34"/>
                  </a:lnTo>
                  <a:lnTo>
                    <a:pt x="3792" y="43"/>
                  </a:lnTo>
                  <a:lnTo>
                    <a:pt x="3792" y="323"/>
                  </a:lnTo>
                  <a:lnTo>
                    <a:pt x="0" y="323"/>
                  </a:lnTo>
                  <a:lnTo>
                    <a:pt x="0" y="89"/>
                  </a:lnTo>
                  <a:lnTo>
                    <a:pt x="39" y="85"/>
                  </a:lnTo>
                  <a:lnTo>
                    <a:pt x="80" y="80"/>
                  </a:lnTo>
                  <a:lnTo>
                    <a:pt x="120" y="72"/>
                  </a:lnTo>
                  <a:lnTo>
                    <a:pt x="161" y="64"/>
                  </a:lnTo>
                  <a:lnTo>
                    <a:pt x="200" y="56"/>
                  </a:lnTo>
                  <a:lnTo>
                    <a:pt x="238" y="47"/>
                  </a:lnTo>
                  <a:lnTo>
                    <a:pt x="272" y="39"/>
                  </a:lnTo>
                  <a:lnTo>
                    <a:pt x="305" y="30"/>
                  </a:lnTo>
                  <a:lnTo>
                    <a:pt x="331" y="22"/>
                  </a:lnTo>
                  <a:lnTo>
                    <a:pt x="355" y="17"/>
                  </a:lnTo>
                  <a:lnTo>
                    <a:pt x="372" y="12"/>
                  </a:lnTo>
                  <a:lnTo>
                    <a:pt x="382" y="8"/>
                  </a:lnTo>
                  <a:lnTo>
                    <a:pt x="386" y="8"/>
                  </a:lnTo>
                  <a:lnTo>
                    <a:pt x="390" y="13"/>
                  </a:lnTo>
                  <a:lnTo>
                    <a:pt x="402" y="20"/>
                  </a:lnTo>
                  <a:lnTo>
                    <a:pt x="419" y="29"/>
                  </a:lnTo>
                  <a:lnTo>
                    <a:pt x="441" y="39"/>
                  </a:lnTo>
                  <a:lnTo>
                    <a:pt x="470" y="50"/>
                  </a:lnTo>
                  <a:lnTo>
                    <a:pt x="502" y="62"/>
                  </a:lnTo>
                  <a:lnTo>
                    <a:pt x="539" y="72"/>
                  </a:lnTo>
                  <a:lnTo>
                    <a:pt x="578" y="83"/>
                  </a:lnTo>
                  <a:lnTo>
                    <a:pt x="620" y="92"/>
                  </a:lnTo>
                  <a:lnTo>
                    <a:pt x="665" y="98"/>
                  </a:lnTo>
                  <a:lnTo>
                    <a:pt x="712" y="102"/>
                  </a:lnTo>
                  <a:lnTo>
                    <a:pt x="759" y="105"/>
                  </a:lnTo>
                  <a:lnTo>
                    <a:pt x="806" y="102"/>
                  </a:lnTo>
                  <a:lnTo>
                    <a:pt x="855" y="97"/>
                  </a:lnTo>
                  <a:lnTo>
                    <a:pt x="900" y="88"/>
                  </a:lnTo>
                  <a:lnTo>
                    <a:pt x="946" y="72"/>
                  </a:lnTo>
                  <a:lnTo>
                    <a:pt x="989" y="52"/>
                  </a:lnTo>
                  <a:lnTo>
                    <a:pt x="1031" y="26"/>
                  </a:lnTo>
                  <a:lnTo>
                    <a:pt x="1089" y="45"/>
                  </a:lnTo>
                  <a:lnTo>
                    <a:pt x="1145" y="59"/>
                  </a:lnTo>
                  <a:lnTo>
                    <a:pt x="1201" y="69"/>
                  </a:lnTo>
                  <a:lnTo>
                    <a:pt x="1254" y="77"/>
                  </a:lnTo>
                  <a:lnTo>
                    <a:pt x="1304" y="84"/>
                  </a:lnTo>
                  <a:lnTo>
                    <a:pt x="1351" y="86"/>
                  </a:lnTo>
                  <a:lnTo>
                    <a:pt x="1391" y="86"/>
                  </a:lnTo>
                  <a:lnTo>
                    <a:pt x="1437" y="85"/>
                  </a:lnTo>
                  <a:lnTo>
                    <a:pt x="1480" y="81"/>
                  </a:lnTo>
                  <a:lnTo>
                    <a:pt x="1522" y="76"/>
                  </a:lnTo>
                  <a:lnTo>
                    <a:pt x="1561" y="69"/>
                  </a:lnTo>
                  <a:lnTo>
                    <a:pt x="1597" y="62"/>
                  </a:lnTo>
                  <a:lnTo>
                    <a:pt x="1630" y="55"/>
                  </a:lnTo>
                  <a:lnTo>
                    <a:pt x="1658" y="47"/>
                  </a:lnTo>
                  <a:lnTo>
                    <a:pt x="1683" y="41"/>
                  </a:lnTo>
                  <a:lnTo>
                    <a:pt x="1703" y="34"/>
                  </a:lnTo>
                  <a:lnTo>
                    <a:pt x="1717" y="29"/>
                  </a:lnTo>
                  <a:lnTo>
                    <a:pt x="1726" y="26"/>
                  </a:lnTo>
                  <a:lnTo>
                    <a:pt x="1730" y="25"/>
                  </a:lnTo>
                  <a:lnTo>
                    <a:pt x="1770" y="35"/>
                  </a:lnTo>
                  <a:lnTo>
                    <a:pt x="1813" y="45"/>
                  </a:lnTo>
                  <a:lnTo>
                    <a:pt x="1860" y="52"/>
                  </a:lnTo>
                  <a:lnTo>
                    <a:pt x="1910" y="59"/>
                  </a:lnTo>
                  <a:lnTo>
                    <a:pt x="1962" y="62"/>
                  </a:lnTo>
                  <a:lnTo>
                    <a:pt x="2016" y="63"/>
                  </a:lnTo>
                  <a:lnTo>
                    <a:pt x="2069" y="59"/>
                  </a:lnTo>
                  <a:lnTo>
                    <a:pt x="2123" y="52"/>
                  </a:lnTo>
                  <a:lnTo>
                    <a:pt x="2177" y="39"/>
                  </a:lnTo>
                  <a:lnTo>
                    <a:pt x="2227" y="22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44C7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7B913B9-33DE-421F-A1D9-D2FC209546DF}"/>
              </a:ext>
            </a:extLst>
          </p:cNvPr>
          <p:cNvSpPr/>
          <p:nvPr userDrawn="1"/>
        </p:nvSpPr>
        <p:spPr>
          <a:xfrm>
            <a:off x="469097" y="3578985"/>
            <a:ext cx="6324434" cy="5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E51C3A-68B3-487E-9DCA-053CF28E6BE8}"/>
              </a:ext>
            </a:extLst>
          </p:cNvPr>
          <p:cNvSpPr/>
          <p:nvPr userDrawn="1"/>
        </p:nvSpPr>
        <p:spPr>
          <a:xfrm>
            <a:off x="469097" y="3578985"/>
            <a:ext cx="4192728" cy="5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9CB88F-0D35-49A3-AB02-80E12128FC95}"/>
              </a:ext>
            </a:extLst>
          </p:cNvPr>
          <p:cNvSpPr/>
          <p:nvPr userDrawn="1"/>
        </p:nvSpPr>
        <p:spPr>
          <a:xfrm>
            <a:off x="469098" y="3578985"/>
            <a:ext cx="2170280" cy="58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0BF397-E618-4D24-AD2F-40BCAF37F15D}"/>
              </a:ext>
            </a:extLst>
          </p:cNvPr>
          <p:cNvSpPr/>
          <p:nvPr userDrawn="1"/>
        </p:nvSpPr>
        <p:spPr>
          <a:xfrm>
            <a:off x="1433886" y="1656887"/>
            <a:ext cx="4359994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Cảm</a:t>
            </a:r>
            <a:r>
              <a:rPr lang="en-US" sz="7200" b="1" dirty="0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7200" b="1" dirty="0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ơn</a:t>
            </a:r>
            <a:endParaRPr lang="en-US" sz="7200" b="1" dirty="0">
              <a:solidFill>
                <a:srgbClr val="002060"/>
              </a:solidFill>
              <a:latin typeface="#9Slide03 AmpleSoft" panose="02000000000000000000" pitchFamily="2" charset="77"/>
              <a:ea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11149-E738-4E3C-BA12-B3D0883C79CE}"/>
              </a:ext>
            </a:extLst>
          </p:cNvPr>
          <p:cNvSpPr/>
          <p:nvPr userDrawn="1"/>
        </p:nvSpPr>
        <p:spPr>
          <a:xfrm>
            <a:off x="0" y="-1"/>
            <a:ext cx="12192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2EDC5C-F7C0-4CF8-B711-199BBDDAECBD}"/>
              </a:ext>
            </a:extLst>
          </p:cNvPr>
          <p:cNvSpPr/>
          <p:nvPr userDrawn="1"/>
        </p:nvSpPr>
        <p:spPr>
          <a:xfrm>
            <a:off x="6671841" y="52633"/>
            <a:ext cx="552015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5BA34D9-C354-4C42-B1FE-6651C0F6A9BE}"/>
              </a:ext>
            </a:extLst>
          </p:cNvPr>
          <p:cNvSpPr/>
          <p:nvPr userDrawn="1"/>
        </p:nvSpPr>
        <p:spPr>
          <a:xfrm rot="10800000">
            <a:off x="6277495" y="27076"/>
            <a:ext cx="407079" cy="46045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65B4E8-F4FA-45A9-B774-3651116E0C8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01"/>
            <a:ext cx="3287079" cy="9796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DCBC5-E5C8-49A4-8A2C-7C271317B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61" y="3782479"/>
            <a:ext cx="2186884" cy="21200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E0E1F0-9245-484C-9AC2-1C9EA9D7BD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86" y="3680745"/>
            <a:ext cx="2008063" cy="22886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A7BF0D-C17B-4F72-BE22-6D681FE6D89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56" y="579243"/>
            <a:ext cx="1944155" cy="38843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CBE217-6535-4208-AD02-4B8CE4114F9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266" b="98312" l="4375" r="97188">
                        <a14:foregroundMark x1="50156" y1="24613" x2="50156" y2="24613"/>
                        <a14:foregroundMark x1="16406" y1="37412" x2="16406" y2="37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67" y="2384566"/>
            <a:ext cx="258305" cy="2869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5641BB-1FAC-43E5-8668-2AA398D2D60B}"/>
              </a:ext>
            </a:extLst>
          </p:cNvPr>
          <p:cNvSpPr/>
          <p:nvPr userDrawn="1"/>
        </p:nvSpPr>
        <p:spPr>
          <a:xfrm>
            <a:off x="11674134" y="633096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25</a:t>
            </a:r>
            <a:endParaRPr lang="en-US" sz="20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1AA23-E446-4BC1-B9A8-CC7B01D8E523}"/>
              </a:ext>
            </a:extLst>
          </p:cNvPr>
          <p:cNvSpPr/>
          <p:nvPr userDrawn="1"/>
        </p:nvSpPr>
        <p:spPr>
          <a:xfrm>
            <a:off x="0" y="6402978"/>
            <a:ext cx="12192000" cy="103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4806FF-6B20-495B-9F5D-3CC5F08F0740}"/>
              </a:ext>
            </a:extLst>
          </p:cNvPr>
          <p:cNvSpPr/>
          <p:nvPr userDrawn="1"/>
        </p:nvSpPr>
        <p:spPr>
          <a:xfrm>
            <a:off x="98" y="6481863"/>
            <a:ext cx="4381402" cy="397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361BBABA-9C37-4E2A-A158-AB970493CC92}"/>
              </a:ext>
            </a:extLst>
          </p:cNvPr>
          <p:cNvSpPr/>
          <p:nvPr userDrawn="1"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8FBB67-1F16-41C2-9D35-2FDEB29B9DDA}"/>
              </a:ext>
            </a:extLst>
          </p:cNvPr>
          <p:cNvSpPr/>
          <p:nvPr userDrawn="1"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5" name="Slide Number Placeholder 55">
            <a:extLst>
              <a:ext uri="{FF2B5EF4-FFF2-40B4-BE49-F238E27FC236}">
                <a16:creationId xmlns:a16="http://schemas.microsoft.com/office/drawing/2014/main" id="{058800A8-41E3-455C-89C2-03FD819FB042}"/>
              </a:ext>
            </a:extLst>
          </p:cNvPr>
          <p:cNvSpPr txBox="1">
            <a:spLocks/>
          </p:cNvSpPr>
          <p:nvPr userDrawn="1"/>
        </p:nvSpPr>
        <p:spPr>
          <a:xfrm>
            <a:off x="11686561" y="6374021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b.com/groups/tailieu.hutech/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4EB517-D927-824D-B6D3-2F2D6582BE5F}"/>
              </a:ext>
            </a:extLst>
          </p:cNvPr>
          <p:cNvGrpSpPr/>
          <p:nvPr userDrawn="1"/>
        </p:nvGrpSpPr>
        <p:grpSpPr>
          <a:xfrm>
            <a:off x="2529789" y="7014767"/>
            <a:ext cx="6830863" cy="1422501"/>
            <a:chOff x="1441218" y="6971225"/>
            <a:chExt cx="6830863" cy="1422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79A8254-4866-3540-B0BF-475444F2A6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E1697C-0893-D943-AE8D-D3FB3D4635B6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400B50A-44D5-47ED-A288-DA1E68F8309B}"/>
              </a:ext>
            </a:extLst>
          </p:cNvPr>
          <p:cNvSpPr txBox="1"/>
          <p:nvPr/>
        </p:nvSpPr>
        <p:spPr>
          <a:xfrm>
            <a:off x="1061335" y="2117449"/>
            <a:ext cx="10238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TÌM HIỂU VỀ API TRONG ASP.NET CORE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21840-7711-4572-A2F6-94EEEB6B2362}"/>
              </a:ext>
            </a:extLst>
          </p:cNvPr>
          <p:cNvSpPr txBox="1"/>
          <p:nvPr/>
        </p:nvSpPr>
        <p:spPr>
          <a:xfrm>
            <a:off x="1065856" y="5249840"/>
            <a:ext cx="244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Giảng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viên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phụ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trách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</a:p>
          <a:p>
            <a:pPr algn="ctr"/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&amp; H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ướng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dẫn</a:t>
            </a:r>
            <a:endParaRPr lang="en-US" sz="2000" b="1" i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0779BD-4C8E-4CC7-9B01-EB285136C865}"/>
              </a:ext>
            </a:extLst>
          </p:cNvPr>
          <p:cNvSpPr txBox="1"/>
          <p:nvPr/>
        </p:nvSpPr>
        <p:spPr>
          <a:xfrm>
            <a:off x="3565867" y="5409187"/>
            <a:ext cx="2614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Thầy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Dương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Thành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Phết</a:t>
            </a:r>
            <a:endParaRPr lang="en-US" sz="2000" b="1" i="1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6052111-4A56-4885-9AED-93ED20901B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72604" y="2825335"/>
            <a:ext cx="6504184" cy="353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5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6B1F17B6-325D-4950-8756-AA8B19ED37E4}"/>
              </a:ext>
            </a:extLst>
          </p:cNvPr>
          <p:cNvSpPr/>
          <p:nvPr/>
        </p:nvSpPr>
        <p:spPr>
          <a:xfrm>
            <a:off x="343842" y="1175203"/>
            <a:ext cx="4548040" cy="7078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/>
              <a:t>5.TẠO API BẰNG ASP.NET CORE</a:t>
            </a:r>
          </a:p>
        </p:txBody>
      </p:sp>
    </p:spTree>
    <p:extLst>
      <p:ext uri="{BB962C8B-B14F-4D97-AF65-F5344CB8AC3E}">
        <p14:creationId xmlns:p14="http://schemas.microsoft.com/office/powerpoint/2010/main" val="334437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2250640" y="2703143"/>
            <a:ext cx="7690719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DEMO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2910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D793483-F58F-402A-B803-364EF2E02B12}"/>
              </a:ext>
            </a:extLst>
          </p:cNvPr>
          <p:cNvSpPr/>
          <p:nvPr/>
        </p:nvSpPr>
        <p:spPr>
          <a:xfrm>
            <a:off x="-463859" y="2727378"/>
            <a:ext cx="828104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Thầy và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các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bạn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đã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chú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ý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lắng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nghe</a:t>
            </a:r>
            <a:endParaRPr lang="en-US" sz="3200" b="1" dirty="0">
              <a:solidFill>
                <a:srgbClr val="002060"/>
              </a:solidFill>
              <a:latin typeface="#9Slide03 Ample" panose="02000000000000000000" pitchFamily="2" charset="77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29854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D70423D-6D02-4F5A-BB15-9B80A8C8BB48}"/>
              </a:ext>
            </a:extLst>
          </p:cNvPr>
          <p:cNvSpPr/>
          <p:nvPr/>
        </p:nvSpPr>
        <p:spPr>
          <a:xfrm>
            <a:off x="3098882" y="1133239"/>
            <a:ext cx="5994236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#9Slide03 BoosterNextFYBlack" panose="02000A03000000020004" pitchFamily="2" charset="77"/>
                <a:cs typeface="Arial" panose="020B0604020202020204" pitchFamily="34" charset="0"/>
              </a:rPr>
              <a:t>NỘI DUNG THUYẾT TRÌNH</a:t>
            </a:r>
            <a:endParaRPr lang="en-US" sz="40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#9Slide03 BoosterNextFYBlack" panose="02000A03000000020004" pitchFamily="2" charset="77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80940C4C-CD2C-48CB-BDC6-1BAD2487FE95}"/>
              </a:ext>
            </a:extLst>
          </p:cNvPr>
          <p:cNvSpPr/>
          <p:nvPr/>
        </p:nvSpPr>
        <p:spPr>
          <a:xfrm>
            <a:off x="1154282" y="2181941"/>
            <a:ext cx="4548040" cy="7078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/>
              <a:t>1. TÌM HIỂU VỀ API, WEB API</a:t>
            </a:r>
          </a:p>
        </p:txBody>
      </p:sp>
      <p:sp>
        <p:nvSpPr>
          <p:cNvPr id="31" name="Hình chữ nhật: Góc Tròn 30">
            <a:extLst>
              <a:ext uri="{FF2B5EF4-FFF2-40B4-BE49-F238E27FC236}">
                <a16:creationId xmlns:a16="http://schemas.microsoft.com/office/drawing/2014/main" id="{76941A70-7655-40A2-922C-CD01B099CD75}"/>
              </a:ext>
            </a:extLst>
          </p:cNvPr>
          <p:cNvSpPr/>
          <p:nvPr/>
        </p:nvSpPr>
        <p:spPr>
          <a:xfrm>
            <a:off x="1154282" y="3042227"/>
            <a:ext cx="4548040" cy="7078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/>
              <a:t>2.CHỨC NĂNG CỦA API</a:t>
            </a:r>
          </a:p>
        </p:txBody>
      </p:sp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E9B6867D-F26A-4724-837D-B12BB9F339A1}"/>
              </a:ext>
            </a:extLst>
          </p:cNvPr>
          <p:cNvSpPr/>
          <p:nvPr/>
        </p:nvSpPr>
        <p:spPr>
          <a:xfrm>
            <a:off x="6096000" y="2187923"/>
            <a:ext cx="4548040" cy="7078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3. TÌM HIỂU ASP.NET CORE</a:t>
            </a:r>
          </a:p>
        </p:txBody>
      </p:sp>
      <p:sp>
        <p:nvSpPr>
          <p:cNvPr id="33" name="Hình chữ nhật: Góc Tròn 32">
            <a:extLst>
              <a:ext uri="{FF2B5EF4-FFF2-40B4-BE49-F238E27FC236}">
                <a16:creationId xmlns:a16="http://schemas.microsoft.com/office/drawing/2014/main" id="{8DB2E745-1CD0-4127-A264-2D23B3A6C019}"/>
              </a:ext>
            </a:extLst>
          </p:cNvPr>
          <p:cNvSpPr/>
          <p:nvPr/>
        </p:nvSpPr>
        <p:spPr>
          <a:xfrm>
            <a:off x="3821980" y="4096677"/>
            <a:ext cx="4548040" cy="7078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/>
              <a:t>5.TẠO API BẰNG ASP.NET CORE (DEMO)</a:t>
            </a:r>
          </a:p>
        </p:txBody>
      </p:sp>
      <p:sp>
        <p:nvSpPr>
          <p:cNvPr id="34" name="Hình chữ nhật: Góc Tròn 33">
            <a:extLst>
              <a:ext uri="{FF2B5EF4-FFF2-40B4-BE49-F238E27FC236}">
                <a16:creationId xmlns:a16="http://schemas.microsoft.com/office/drawing/2014/main" id="{6FA14981-2187-4F96-AF76-780D2BACA7B6}"/>
              </a:ext>
            </a:extLst>
          </p:cNvPr>
          <p:cNvSpPr/>
          <p:nvPr/>
        </p:nvSpPr>
        <p:spPr>
          <a:xfrm>
            <a:off x="6096000" y="3042227"/>
            <a:ext cx="4548040" cy="7078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/>
              <a:t>4. API TRONG ASP.NET CORE</a:t>
            </a:r>
          </a:p>
        </p:txBody>
      </p:sp>
    </p:spTree>
    <p:extLst>
      <p:ext uri="{BB962C8B-B14F-4D97-AF65-F5344CB8AC3E}">
        <p14:creationId xmlns:p14="http://schemas.microsoft.com/office/powerpoint/2010/main" val="62849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6B1F17B6-325D-4950-8756-AA8B19ED37E4}"/>
              </a:ext>
            </a:extLst>
          </p:cNvPr>
          <p:cNvSpPr/>
          <p:nvPr/>
        </p:nvSpPr>
        <p:spPr>
          <a:xfrm>
            <a:off x="343842" y="1175203"/>
            <a:ext cx="4548040" cy="7078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/>
              <a:t>1. TÌM HIỂU VỀ API</a:t>
            </a:r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9D943687-F16C-416B-8F50-261293BDD138}"/>
              </a:ext>
            </a:extLst>
          </p:cNvPr>
          <p:cNvSpPr/>
          <p:nvPr/>
        </p:nvSpPr>
        <p:spPr>
          <a:xfrm>
            <a:off x="1255548" y="2685152"/>
            <a:ext cx="4379160" cy="6008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/>
              <a:t>Application Programming Interface</a:t>
            </a: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8A326BC6-D0C8-48BD-8CB0-B27AD91522F7}"/>
              </a:ext>
            </a:extLst>
          </p:cNvPr>
          <p:cNvSpPr/>
          <p:nvPr/>
        </p:nvSpPr>
        <p:spPr>
          <a:xfrm>
            <a:off x="1255548" y="3648506"/>
            <a:ext cx="4379160" cy="75706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/>
              <a:t>Cung cấp khả năng truy xuất đến một tập các hàm hay dùng</a:t>
            </a: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D9636D7F-059F-4E52-AEAA-7BD8E3DE9DE4}"/>
              </a:ext>
            </a:extLst>
          </p:cNvPr>
          <p:cNvSpPr/>
          <p:nvPr/>
        </p:nvSpPr>
        <p:spPr>
          <a:xfrm>
            <a:off x="1255548" y="4768084"/>
            <a:ext cx="4379160" cy="75706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/>
              <a:t>Trao đổi dữ liệu giữa các ứng dụng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6D9555C-65A3-40B4-85EF-22090171F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94" y="1425367"/>
            <a:ext cx="4896378" cy="372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FBD12FCF-7A0E-4186-A064-1888D1AF0073}"/>
              </a:ext>
            </a:extLst>
          </p:cNvPr>
          <p:cNvSpPr/>
          <p:nvPr/>
        </p:nvSpPr>
        <p:spPr>
          <a:xfrm>
            <a:off x="3181173" y="2314962"/>
            <a:ext cx="2453535" cy="338269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/>
              <a:t>giao diện lập trình ứng dụng</a:t>
            </a:r>
          </a:p>
        </p:txBody>
      </p:sp>
      <p:sp>
        <p:nvSpPr>
          <p:cNvPr id="11" name="Mũi tên: Xuống 10">
            <a:extLst>
              <a:ext uri="{FF2B5EF4-FFF2-40B4-BE49-F238E27FC236}">
                <a16:creationId xmlns:a16="http://schemas.microsoft.com/office/drawing/2014/main" id="{5D85CB4A-8CAF-4DEA-B3D1-7E6A684C96F2}"/>
              </a:ext>
            </a:extLst>
          </p:cNvPr>
          <p:cNvSpPr/>
          <p:nvPr/>
        </p:nvSpPr>
        <p:spPr>
          <a:xfrm>
            <a:off x="3130541" y="3285991"/>
            <a:ext cx="629174" cy="362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̃i tên: Xuống 15">
            <a:extLst>
              <a:ext uri="{FF2B5EF4-FFF2-40B4-BE49-F238E27FC236}">
                <a16:creationId xmlns:a16="http://schemas.microsoft.com/office/drawing/2014/main" id="{8DB88E3B-51B8-4E44-AA94-A333E2BF60FD}"/>
              </a:ext>
            </a:extLst>
          </p:cNvPr>
          <p:cNvSpPr/>
          <p:nvPr/>
        </p:nvSpPr>
        <p:spPr>
          <a:xfrm>
            <a:off x="3130541" y="4405568"/>
            <a:ext cx="629174" cy="362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  <p:bldP spid="11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6B1F17B6-325D-4950-8756-AA8B19ED37E4}"/>
              </a:ext>
            </a:extLst>
          </p:cNvPr>
          <p:cNvSpPr/>
          <p:nvPr/>
        </p:nvSpPr>
        <p:spPr>
          <a:xfrm>
            <a:off x="343842" y="1175203"/>
            <a:ext cx="4548040" cy="7078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/>
              <a:t>2.CHỨC NĂNG CỦA API</a:t>
            </a:r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D85F3DCA-AC50-4311-BC29-784309174385}"/>
              </a:ext>
            </a:extLst>
          </p:cNvPr>
          <p:cNvSpPr/>
          <p:nvPr/>
        </p:nvSpPr>
        <p:spPr>
          <a:xfrm>
            <a:off x="512722" y="2165570"/>
            <a:ext cx="4379160" cy="6008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0" i="0">
                <a:solidFill>
                  <a:srgbClr val="222222"/>
                </a:solidFill>
                <a:effectLst/>
                <a:latin typeface="Calibri (Thân)"/>
              </a:rPr>
              <a:t>Web API</a:t>
            </a:r>
            <a:endParaRPr lang="en-US" sz="2200">
              <a:latin typeface="Calibri (Thân)"/>
            </a:endParaRPr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9E568DCB-38CF-474C-BFC9-2C6E65CE1863}"/>
              </a:ext>
            </a:extLst>
          </p:cNvPr>
          <p:cNvSpPr/>
          <p:nvPr/>
        </p:nvSpPr>
        <p:spPr>
          <a:xfrm>
            <a:off x="512722" y="3154856"/>
            <a:ext cx="4379160" cy="6008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0" i="0">
                <a:solidFill>
                  <a:srgbClr val="222222"/>
                </a:solidFill>
                <a:effectLst/>
                <a:latin typeface="Calibri (Thân)"/>
              </a:rPr>
              <a:t>API trên hệ điều hành</a:t>
            </a:r>
            <a:endParaRPr lang="en-US" sz="2200">
              <a:latin typeface="Calibri (Thân)"/>
            </a:endParaRP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EFC1D285-3C27-4371-A507-DBDE5A230521}"/>
              </a:ext>
            </a:extLst>
          </p:cNvPr>
          <p:cNvSpPr/>
          <p:nvPr/>
        </p:nvSpPr>
        <p:spPr>
          <a:xfrm>
            <a:off x="512722" y="4444560"/>
            <a:ext cx="4379160" cy="8096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200" b="0" i="0">
                <a:solidFill>
                  <a:srgbClr val="222222"/>
                </a:solidFill>
                <a:effectLst/>
                <a:latin typeface="Calibri (Thân)"/>
              </a:rPr>
              <a:t>API của thư viện</a:t>
            </a:r>
            <a:r>
              <a:rPr lang="en-US" sz="2200">
                <a:solidFill>
                  <a:srgbClr val="222222"/>
                </a:solidFill>
                <a:latin typeface="Calibri (Thân)"/>
              </a:rPr>
              <a:t> hoặc </a:t>
            </a:r>
            <a:r>
              <a:rPr lang="vi-VN" sz="2200" b="0" i="0">
                <a:solidFill>
                  <a:srgbClr val="222222"/>
                </a:solidFill>
                <a:effectLst/>
                <a:latin typeface="Calibri (Thân)"/>
              </a:rPr>
              <a:t>framework</a:t>
            </a:r>
            <a:endParaRPr lang="en-US" sz="2200">
              <a:latin typeface="Calibri (Thân)"/>
            </a:endParaRP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D289928B-5AF3-4D9D-BA00-59E7EA2EF4D5}"/>
              </a:ext>
            </a:extLst>
          </p:cNvPr>
          <p:cNvSpPr/>
          <p:nvPr/>
        </p:nvSpPr>
        <p:spPr>
          <a:xfrm>
            <a:off x="5792598" y="2112047"/>
            <a:ext cx="4548040" cy="70788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200">
                <a:latin typeface="Calibri (Thân)"/>
              </a:rPr>
              <a:t> </a:t>
            </a:r>
            <a:r>
              <a:rPr lang="en-US" sz="2200">
                <a:latin typeface="Calibri (Thân)"/>
              </a:rPr>
              <a:t>C</a:t>
            </a:r>
            <a:r>
              <a:rPr lang="vi-VN" sz="2200">
                <a:latin typeface="Calibri (Thân)"/>
              </a:rPr>
              <a:t>ho phép kết nối, lấy dữ liệu hoặc cập nhật cơ sở dữ liệu</a:t>
            </a:r>
            <a:endParaRPr lang="en-US" sz="2200">
              <a:latin typeface="Calibri (Thân)"/>
            </a:endParaRPr>
          </a:p>
        </p:txBody>
      </p: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749A0BA4-2504-4E3D-A730-E43B7819D2E3}"/>
              </a:ext>
            </a:extLst>
          </p:cNvPr>
          <p:cNvSpPr/>
          <p:nvPr/>
        </p:nvSpPr>
        <p:spPr>
          <a:xfrm>
            <a:off x="5792598" y="2919369"/>
            <a:ext cx="6055560" cy="106948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alibri (Thân)"/>
              </a:rPr>
              <a:t>G</a:t>
            </a:r>
            <a:r>
              <a:rPr lang="vi-VN" sz="2200">
                <a:latin typeface="Calibri (Thân)"/>
              </a:rPr>
              <a:t>iúp lập trình viên có thể tạo ra các phần mềm ứng dụng có thể tương tác trực tiếp với hệ điều hành</a:t>
            </a:r>
            <a:endParaRPr lang="en-US" sz="2200">
              <a:latin typeface="Calibri (Thân)"/>
            </a:endParaRPr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20E24456-EBE9-422C-B8A5-09294A73338E}"/>
              </a:ext>
            </a:extLst>
          </p:cNvPr>
          <p:cNvSpPr/>
          <p:nvPr/>
        </p:nvSpPr>
        <p:spPr>
          <a:xfrm>
            <a:off x="5792597" y="4090617"/>
            <a:ext cx="6055559" cy="70788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200">
                <a:latin typeface="Calibri (Thân)"/>
              </a:rPr>
              <a:t> API mô tả và quy định các hành động mong muốn mà các thư viện cung cấp</a:t>
            </a:r>
            <a:endParaRPr lang="en-US" sz="2200">
              <a:latin typeface="Calibri (Thân)"/>
            </a:endParaRP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F25A564F-43B2-4759-B4BF-92C1A3225B8E}"/>
              </a:ext>
            </a:extLst>
          </p:cNvPr>
          <p:cNvSpPr/>
          <p:nvPr/>
        </p:nvSpPr>
        <p:spPr>
          <a:xfrm>
            <a:off x="5792596" y="4900264"/>
            <a:ext cx="6055559" cy="115949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alibri (Thân)"/>
              </a:rPr>
              <a:t>G</a:t>
            </a:r>
            <a:r>
              <a:rPr lang="vi-VN" sz="2200">
                <a:latin typeface="Calibri (Thân)"/>
              </a:rPr>
              <a:t>iúp cho một chương trình viết bằng ngôn ngữ này có thể sử dụng thư viện được viết bằng ngôn ngữ khác</a:t>
            </a:r>
            <a:endParaRPr lang="en-US" sz="2200">
              <a:latin typeface="Calibri (Thân)"/>
            </a:endParaRPr>
          </a:p>
        </p:txBody>
      </p: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CB9E9CB3-A22D-4269-B7F5-64DFC8250F06}"/>
              </a:ext>
            </a:extLst>
          </p:cNvPr>
          <p:cNvCxnSpPr>
            <a:stCxn id="3" idx="3"/>
            <a:endCxn id="12" idx="1"/>
          </p:cNvCxnSpPr>
          <p:nvPr/>
        </p:nvCxnSpPr>
        <p:spPr>
          <a:xfrm>
            <a:off x="4891882" y="2465990"/>
            <a:ext cx="9007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77D445BA-330C-40F5-88FD-7E5239954E94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4891882" y="3454113"/>
            <a:ext cx="900716" cy="1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AFD6F876-F6B1-4C4C-9C9F-68D7D7A491CA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4891882" y="4444560"/>
            <a:ext cx="900715" cy="404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008A51E7-80A3-450E-B70B-199D2C2E64FA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4891882" y="4849384"/>
            <a:ext cx="900714" cy="630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34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6B1F17B6-325D-4950-8756-AA8B19ED37E4}"/>
              </a:ext>
            </a:extLst>
          </p:cNvPr>
          <p:cNvSpPr/>
          <p:nvPr/>
        </p:nvSpPr>
        <p:spPr>
          <a:xfrm>
            <a:off x="343842" y="1175203"/>
            <a:ext cx="4548040" cy="7078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/>
              <a:t>3. TÌM HIỂU ASP.NET CORE</a:t>
            </a: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EB69CE8B-1B42-4956-8E1D-CBC367BA3C60}"/>
              </a:ext>
            </a:extLst>
          </p:cNvPr>
          <p:cNvSpPr/>
          <p:nvPr/>
        </p:nvSpPr>
        <p:spPr>
          <a:xfrm>
            <a:off x="428282" y="3427042"/>
            <a:ext cx="4379160" cy="6008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0" i="0">
                <a:solidFill>
                  <a:srgbClr val="222222"/>
                </a:solidFill>
                <a:effectLst/>
                <a:latin typeface="Calibri (Thân)"/>
              </a:rPr>
              <a:t>ASP.NET CORE</a:t>
            </a:r>
            <a:endParaRPr lang="en-US" sz="2200">
              <a:latin typeface="Calibri (Thân)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2EB0D144-A849-4731-A42A-B6066297000A}"/>
              </a:ext>
            </a:extLst>
          </p:cNvPr>
          <p:cNvSpPr/>
          <p:nvPr/>
        </p:nvSpPr>
        <p:spPr>
          <a:xfrm>
            <a:off x="5792598" y="2112047"/>
            <a:ext cx="4139967" cy="70788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alibri (Thân)"/>
              </a:rPr>
              <a:t>Mã nguồn mở (</a:t>
            </a:r>
            <a:r>
              <a:rPr lang="vi-VN" sz="2200">
                <a:latin typeface="Calibri (Thân)"/>
              </a:rPr>
              <a:t>open-source</a:t>
            </a:r>
            <a:r>
              <a:rPr lang="en-US" sz="2200">
                <a:latin typeface="Calibri (Thân)"/>
              </a:rPr>
              <a:t>)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6046CAE5-7618-44F0-A2E8-02E1453B4B9A}"/>
              </a:ext>
            </a:extLst>
          </p:cNvPr>
          <p:cNvSpPr/>
          <p:nvPr/>
        </p:nvSpPr>
        <p:spPr>
          <a:xfrm>
            <a:off x="5792598" y="2971752"/>
            <a:ext cx="5195582" cy="70788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alibri (Thân)"/>
              </a:rPr>
              <a:t>F</a:t>
            </a:r>
            <a:r>
              <a:rPr lang="vi-VN" sz="2200">
                <a:latin typeface="Calibri (Thân)"/>
              </a:rPr>
              <a:t>ramework đa nền tảng (cross-platform)</a:t>
            </a:r>
            <a:endParaRPr lang="en-US" sz="2200">
              <a:latin typeface="Calibri (Thân)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61F5277F-226D-485A-9187-36F27DDA0ABA}"/>
              </a:ext>
            </a:extLst>
          </p:cNvPr>
          <p:cNvSpPr/>
          <p:nvPr/>
        </p:nvSpPr>
        <p:spPr>
          <a:xfrm>
            <a:off x="5792598" y="3831457"/>
            <a:ext cx="2134998" cy="70788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alibri (Thân)"/>
              </a:rPr>
              <a:t>C</a:t>
            </a:r>
            <a:r>
              <a:rPr lang="vi-VN" sz="2200">
                <a:latin typeface="Calibri (Thân)"/>
              </a:rPr>
              <a:t>ó thể chạy trên</a:t>
            </a:r>
            <a:endParaRPr lang="en-US" sz="2200">
              <a:latin typeface="Calibri (Thân)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25DCF73B-08B1-4960-9B7F-422B129D8656}"/>
              </a:ext>
            </a:extLst>
          </p:cNvPr>
          <p:cNvSpPr/>
          <p:nvPr/>
        </p:nvSpPr>
        <p:spPr>
          <a:xfrm>
            <a:off x="8390389" y="3831457"/>
            <a:ext cx="1447101" cy="707886"/>
          </a:xfrm>
          <a:prstGeom prst="round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200">
                <a:latin typeface="Calibri (Thân)"/>
              </a:rPr>
              <a:t>.NET Core</a:t>
            </a:r>
            <a:endParaRPr lang="en-US" sz="2200">
              <a:latin typeface="Calibri (Thân)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3232FDB0-5E1F-4BA4-B706-8A13843A49A1}"/>
              </a:ext>
            </a:extLst>
          </p:cNvPr>
          <p:cNvSpPr/>
          <p:nvPr/>
        </p:nvSpPr>
        <p:spPr>
          <a:xfrm>
            <a:off x="8390389" y="4658771"/>
            <a:ext cx="2445391" cy="707886"/>
          </a:xfrm>
          <a:prstGeom prst="round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200">
                <a:latin typeface="Calibri (Thân)"/>
              </a:rPr>
              <a:t>.NET Framework</a:t>
            </a:r>
            <a:endParaRPr lang="en-US" sz="2200">
              <a:latin typeface="Calibri (Thân)"/>
            </a:endParaRPr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DE25FE9A-386A-418F-A526-270578B760ED}"/>
              </a:ext>
            </a:extLst>
          </p:cNvPr>
          <p:cNvSpPr/>
          <p:nvPr/>
        </p:nvSpPr>
        <p:spPr>
          <a:xfrm>
            <a:off x="5792598" y="5486085"/>
            <a:ext cx="5582874" cy="70788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alibri (Thân)"/>
              </a:rPr>
              <a:t>B</a:t>
            </a:r>
            <a:r>
              <a:rPr lang="vi-VN" sz="2200">
                <a:latin typeface="Calibri (Thân)"/>
              </a:rPr>
              <a:t>ao gồm các thành phần theo hướng module</a:t>
            </a:r>
            <a:endParaRPr lang="en-US" sz="2200">
              <a:latin typeface="Calibri (Thân)"/>
            </a:endParaRPr>
          </a:p>
        </p:txBody>
      </p: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F35FA2F8-0F53-400C-82BE-3E1775543AC3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4807442" y="2465990"/>
            <a:ext cx="985156" cy="1261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45B8F58-BC44-419B-8E76-78EF8637D5CF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4807442" y="3325695"/>
            <a:ext cx="985156" cy="401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FFFFF8D9-C865-4CD1-87E8-D4C60482D7EC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4807442" y="3727462"/>
            <a:ext cx="985156" cy="457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kết nối Mũi tên Thẳng 34">
            <a:extLst>
              <a:ext uri="{FF2B5EF4-FFF2-40B4-BE49-F238E27FC236}">
                <a16:creationId xmlns:a16="http://schemas.microsoft.com/office/drawing/2014/main" id="{555473EE-9D63-41E8-80FE-F7C01EE567CC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>
            <a:off x="4807442" y="3727462"/>
            <a:ext cx="985156" cy="2112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922F4455-9AC5-4D3A-9B3F-8B9D929F438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927596" y="4185400"/>
            <a:ext cx="46279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EAFC9E1-9745-46F1-984D-C615D9851786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7927596" y="4185400"/>
            <a:ext cx="462793" cy="8273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9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6B1F17B6-325D-4950-8756-AA8B19ED37E4}"/>
              </a:ext>
            </a:extLst>
          </p:cNvPr>
          <p:cNvSpPr/>
          <p:nvPr/>
        </p:nvSpPr>
        <p:spPr>
          <a:xfrm>
            <a:off x="343842" y="1175203"/>
            <a:ext cx="4548040" cy="7078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/>
              <a:t>4. WEB API TRONG ASP.NET CORE</a:t>
            </a:r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079A48B6-4C3B-4733-A241-92E13420E9AB}"/>
              </a:ext>
            </a:extLst>
          </p:cNvPr>
          <p:cNvSpPr/>
          <p:nvPr/>
        </p:nvSpPr>
        <p:spPr>
          <a:xfrm>
            <a:off x="512722" y="3401101"/>
            <a:ext cx="4379160" cy="6008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0" i="0">
                <a:solidFill>
                  <a:srgbClr val="222222"/>
                </a:solidFill>
                <a:effectLst/>
                <a:latin typeface="Calibri (Thân)"/>
              </a:rPr>
              <a:t>Web API</a:t>
            </a:r>
            <a:endParaRPr lang="en-US" sz="2200">
              <a:latin typeface="Calibri (Thân)"/>
            </a:endParaRP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5B463122-F6E6-4630-AC90-1829845ACF0A}"/>
              </a:ext>
            </a:extLst>
          </p:cNvPr>
          <p:cNvSpPr/>
          <p:nvPr/>
        </p:nvSpPr>
        <p:spPr>
          <a:xfrm>
            <a:off x="5859710" y="1435262"/>
            <a:ext cx="4548040" cy="1511250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alibri (Thân)"/>
              </a:rPr>
              <a:t>Là mô hình dùng để hỗ trợ MVC bao gồm: routing, controller, action result, filter, loc container, model binder, unit test, injection</a:t>
            </a: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3BCE88B7-8AAE-4A11-8790-21ECBEF95B05}"/>
              </a:ext>
            </a:extLst>
          </p:cNvPr>
          <p:cNvSpPr/>
          <p:nvPr/>
        </p:nvSpPr>
        <p:spPr>
          <a:xfrm>
            <a:off x="5859710" y="3047158"/>
            <a:ext cx="4548040" cy="70788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alibri (Thân)"/>
              </a:rPr>
              <a:t>G</a:t>
            </a:r>
            <a:r>
              <a:rPr lang="vi-VN" sz="2200">
                <a:latin typeface="Calibri (Thân)"/>
              </a:rPr>
              <a:t>ửi dữ liệu dưới dạng phản hồi thay vì html.</a:t>
            </a:r>
            <a:endParaRPr lang="en-US" sz="2200">
              <a:latin typeface="Calibri (Thân)"/>
            </a:endParaRPr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D490AD3B-6740-467B-956D-64CBA8462165}"/>
              </a:ext>
            </a:extLst>
          </p:cNvPr>
          <p:cNvSpPr/>
          <p:nvPr/>
        </p:nvSpPr>
        <p:spPr>
          <a:xfrm>
            <a:off x="5859710" y="3913263"/>
            <a:ext cx="4548040" cy="1053764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200">
                <a:latin typeface="Calibri (Thân)"/>
              </a:rPr>
              <a:t> </a:t>
            </a:r>
            <a:r>
              <a:rPr lang="en-US" sz="2200">
                <a:latin typeface="Calibri (Thân)"/>
              </a:rPr>
              <a:t>H</a:t>
            </a:r>
            <a:r>
              <a:rPr lang="vi-VN" sz="2200">
                <a:latin typeface="Calibri (Thân)"/>
              </a:rPr>
              <a:t>ỗ trợ restful đầy đủ các phương thức: Get/Post/</a:t>
            </a:r>
            <a:r>
              <a:rPr lang="en-US" sz="2200">
                <a:latin typeface="Calibri (Thân)"/>
              </a:rPr>
              <a:t>P</a:t>
            </a:r>
            <a:r>
              <a:rPr lang="vi-VN" sz="2200">
                <a:latin typeface="Calibri (Thân)"/>
              </a:rPr>
              <a:t>ut/</a:t>
            </a:r>
            <a:r>
              <a:rPr lang="en-US" sz="2200">
                <a:latin typeface="Calibri (Thân)"/>
              </a:rPr>
              <a:t>D</a:t>
            </a:r>
            <a:r>
              <a:rPr lang="vi-VN" sz="2200">
                <a:latin typeface="Calibri (Thân)"/>
              </a:rPr>
              <a:t>elete dữ liệu</a:t>
            </a:r>
            <a:endParaRPr lang="en-US" sz="2200">
              <a:latin typeface="Calibri (Thân)"/>
            </a:endParaRPr>
          </a:p>
        </p:txBody>
      </p: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B14936BB-40CA-4970-BD9D-5140CA6DA1E1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91882" y="2190887"/>
            <a:ext cx="967828" cy="1510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DD469E7D-4D0F-4B8A-8EFE-07D00AD463A5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4891882" y="3401101"/>
            <a:ext cx="967828" cy="3004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66301C93-EA92-4DAE-A0C4-5219E36B4102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891882" y="3701521"/>
            <a:ext cx="967828" cy="7386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2FCB2D9D-0A07-4B21-9F25-76CB1AEF1947}"/>
              </a:ext>
            </a:extLst>
          </p:cNvPr>
          <p:cNvSpPr/>
          <p:nvPr/>
        </p:nvSpPr>
        <p:spPr>
          <a:xfrm>
            <a:off x="5859710" y="5038334"/>
            <a:ext cx="4548040" cy="82335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alibri (Thân)"/>
              </a:rPr>
              <a:t>L</a:t>
            </a:r>
            <a:r>
              <a:rPr lang="vi-VN" sz="2200">
                <a:latin typeface="Calibri (Thân)"/>
              </a:rPr>
              <a:t>à một nền tảng lý tưởng để xây dựng các dịch vụ RESTful</a:t>
            </a:r>
            <a:endParaRPr lang="en-US" sz="2200">
              <a:latin typeface="Calibri (Thân)"/>
            </a:endParaRPr>
          </a:p>
        </p:txBody>
      </p: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68D2E427-F67D-4445-8C0D-6A6D0297C0D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891882" y="3701521"/>
            <a:ext cx="967828" cy="17484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33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6B1F17B6-325D-4950-8756-AA8B19ED37E4}"/>
              </a:ext>
            </a:extLst>
          </p:cNvPr>
          <p:cNvSpPr/>
          <p:nvPr/>
        </p:nvSpPr>
        <p:spPr>
          <a:xfrm>
            <a:off x="343842" y="1175203"/>
            <a:ext cx="4548040" cy="7078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/>
              <a:t>4. WEB API TRONG ASP.NET CORE</a:t>
            </a:r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079A48B6-4C3B-4733-A241-92E13420E9AB}"/>
              </a:ext>
            </a:extLst>
          </p:cNvPr>
          <p:cNvSpPr/>
          <p:nvPr/>
        </p:nvSpPr>
        <p:spPr>
          <a:xfrm>
            <a:off x="428282" y="3183503"/>
            <a:ext cx="4379160" cy="6008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222222"/>
                </a:solidFill>
                <a:latin typeface="Calibri (Thân)"/>
              </a:rPr>
              <a:t>RESTful API</a:t>
            </a:r>
            <a:endParaRPr lang="en-US" sz="2200">
              <a:latin typeface="Calibri (Thân)"/>
            </a:endParaRP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3BCE88B7-8AAE-4A11-8790-21ECBEF95B05}"/>
              </a:ext>
            </a:extLst>
          </p:cNvPr>
          <p:cNvSpPr/>
          <p:nvPr/>
        </p:nvSpPr>
        <p:spPr>
          <a:xfrm>
            <a:off x="5603845" y="1629742"/>
            <a:ext cx="5398316" cy="1053764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200">
                <a:latin typeface="Calibri (Thân)"/>
              </a:rPr>
              <a:t> </a:t>
            </a:r>
            <a:r>
              <a:rPr lang="en-US" sz="2200">
                <a:latin typeface="Calibri (Thân)"/>
              </a:rPr>
              <a:t>T</a:t>
            </a:r>
            <a:r>
              <a:rPr lang="vi-VN" sz="2200">
                <a:latin typeface="Calibri (Thân)"/>
              </a:rPr>
              <a:t>iêu chuẩn được sử dụng để thết kế API cho các ứng dụng website</a:t>
            </a:r>
            <a:endParaRPr lang="en-US" sz="2200">
              <a:latin typeface="Calibri (Thân)"/>
            </a:endParaRPr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D490AD3B-6740-467B-956D-64CBA8462165}"/>
              </a:ext>
            </a:extLst>
          </p:cNvPr>
          <p:cNvSpPr/>
          <p:nvPr/>
        </p:nvSpPr>
        <p:spPr>
          <a:xfrm>
            <a:off x="5603845" y="2957040"/>
            <a:ext cx="5398316" cy="1053764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200">
                <a:latin typeface="Calibri (Thân)"/>
              </a:rPr>
              <a:t> </a:t>
            </a:r>
            <a:r>
              <a:rPr lang="en-US" sz="2200">
                <a:latin typeface="Calibri (Thân)"/>
              </a:rPr>
              <a:t>Q</a:t>
            </a:r>
            <a:r>
              <a:rPr lang="vi-VN" sz="2200">
                <a:latin typeface="Calibri (Thân)"/>
              </a:rPr>
              <a:t>uy định cách sử dụng http method như GET, POST, PUT, DELETE…</a:t>
            </a:r>
            <a:endParaRPr lang="en-US" sz="2200">
              <a:latin typeface="Calibri (Thân)"/>
            </a:endParaRPr>
          </a:p>
        </p:txBody>
      </p: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DD469E7D-4D0F-4B8A-8EFE-07D00AD463A5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4807442" y="2156624"/>
            <a:ext cx="796403" cy="13272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66301C93-EA92-4DAE-A0C4-5219E36B4102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807442" y="3483922"/>
            <a:ext cx="79640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7309BD48-4BD2-44ED-87F4-5C189022A428}"/>
              </a:ext>
            </a:extLst>
          </p:cNvPr>
          <p:cNvSpPr/>
          <p:nvPr/>
        </p:nvSpPr>
        <p:spPr>
          <a:xfrm>
            <a:off x="5603845" y="4284338"/>
            <a:ext cx="4548040" cy="1053764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alibri (Thân)"/>
              </a:rPr>
              <a:t>Hỗ trợ các định dạng khác nhau của dữ liệu phản hồi</a:t>
            </a:r>
          </a:p>
        </p:txBody>
      </p:sp>
      <p:cxnSp>
        <p:nvCxnSpPr>
          <p:cNvPr id="35" name="Đường kết nối Mũi tên Thẳng 34">
            <a:extLst>
              <a:ext uri="{FF2B5EF4-FFF2-40B4-BE49-F238E27FC236}">
                <a16:creationId xmlns:a16="http://schemas.microsoft.com/office/drawing/2014/main" id="{1424AE58-C6BC-486A-93A5-64C694C7AB30}"/>
              </a:ext>
            </a:extLst>
          </p:cNvPr>
          <p:cNvCxnSpPr>
            <a:stCxn id="5" idx="3"/>
            <a:endCxn id="16" idx="1"/>
          </p:cNvCxnSpPr>
          <p:nvPr/>
        </p:nvCxnSpPr>
        <p:spPr>
          <a:xfrm>
            <a:off x="4807442" y="3483923"/>
            <a:ext cx="796403" cy="13272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6B1F17B6-325D-4950-8756-AA8B19ED37E4}"/>
              </a:ext>
            </a:extLst>
          </p:cNvPr>
          <p:cNvSpPr/>
          <p:nvPr/>
        </p:nvSpPr>
        <p:spPr>
          <a:xfrm>
            <a:off x="7306704" y="663474"/>
            <a:ext cx="4548040" cy="7078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/>
              <a:t>4. WEB API TRONG ASP.NET CORE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FBF786-65E5-4101-8445-EFE642B15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049" y="1496299"/>
            <a:ext cx="6805902" cy="461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02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0AF16FC-9E4A-4532-AF97-1DD871D19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46" y="1455250"/>
            <a:ext cx="7902508" cy="482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6B1F17B6-325D-4950-8756-AA8B19ED37E4}"/>
              </a:ext>
            </a:extLst>
          </p:cNvPr>
          <p:cNvSpPr/>
          <p:nvPr/>
        </p:nvSpPr>
        <p:spPr>
          <a:xfrm>
            <a:off x="7306704" y="663474"/>
            <a:ext cx="4548040" cy="7078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/>
              <a:t>4. WEB API TRONG ASP.NET CORE</a:t>
            </a:r>
          </a:p>
        </p:txBody>
      </p:sp>
    </p:spTree>
    <p:extLst>
      <p:ext uri="{BB962C8B-B14F-4D97-AF65-F5344CB8AC3E}">
        <p14:creationId xmlns:p14="http://schemas.microsoft.com/office/powerpoint/2010/main" val="396819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433</Words>
  <Application>Microsoft Office PowerPoint</Application>
  <PresentationFormat>Màn hình rộng</PresentationFormat>
  <Paragraphs>47</Paragraphs>
  <Slides>12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21" baseType="lpstr">
      <vt:lpstr>#9Slide03 Ample</vt:lpstr>
      <vt:lpstr>#9Slide03 AmpleSoft</vt:lpstr>
      <vt:lpstr>#9Slide03 BoosterNextFYBlack</vt:lpstr>
      <vt:lpstr>Arial</vt:lpstr>
      <vt:lpstr>Calibri</vt:lpstr>
      <vt:lpstr>Calibri (Thân)</vt:lpstr>
      <vt:lpstr>Calibri Light</vt:lpstr>
      <vt:lpstr>Raleway Black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Thuyet trinh API ASP net core lop thay Phet</dc:title>
  <dc:creator>OrangeFox</dc:creator>
  <cp:keywords>C#;API;ASP.net;Phet</cp:keywords>
  <cp:lastModifiedBy>Itamino</cp:lastModifiedBy>
  <cp:revision>373</cp:revision>
  <cp:lastPrinted>2018-10-07T16:48:04Z</cp:lastPrinted>
  <dcterms:created xsi:type="dcterms:W3CDTF">2018-09-03T02:52:20Z</dcterms:created>
  <dcterms:modified xsi:type="dcterms:W3CDTF">2020-11-02T08:35:40Z</dcterms:modified>
</cp:coreProperties>
</file>