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427" r:id="rId2"/>
    <p:sldId id="401" r:id="rId3"/>
    <p:sldId id="425" r:id="rId4"/>
    <p:sldId id="428" r:id="rId5"/>
    <p:sldId id="431" r:id="rId6"/>
    <p:sldId id="432" r:id="rId7"/>
    <p:sldId id="433" r:id="rId8"/>
    <p:sldId id="429" r:id="rId9"/>
    <p:sldId id="434" r:id="rId10"/>
    <p:sldId id="435" r:id="rId11"/>
    <p:sldId id="430" r:id="rId12"/>
    <p:sldId id="32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0104"/>
    <a:srgbClr val="EA00EB"/>
    <a:srgbClr val="D300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14" autoAdjust="0"/>
    <p:restoredTop sz="94635"/>
  </p:normalViewPr>
  <p:slideViewPr>
    <p:cSldViewPr snapToGrid="0" snapToObjects="1">
      <p:cViewPr varScale="1">
        <p:scale>
          <a:sx n="117" d="100"/>
          <a:sy n="117" d="100"/>
        </p:scale>
        <p:origin x="198" y="84"/>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562"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91DC8-1FE8-7046-A8AC-9F90E86112EC}" type="datetimeFigureOut">
              <a:rPr lang="en-US" smtClean="0"/>
              <a:t>26-Jun-20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5679B1-B503-5644-BC50-B7C862E098D8}" type="slidenum">
              <a:rPr lang="en-US" smtClean="0"/>
              <a:t>‹#›</a:t>
            </a:fld>
            <a:endParaRPr lang="en-US"/>
          </a:p>
        </p:txBody>
      </p:sp>
    </p:spTree>
    <p:extLst>
      <p:ext uri="{BB962C8B-B14F-4D97-AF65-F5344CB8AC3E}">
        <p14:creationId xmlns:p14="http://schemas.microsoft.com/office/powerpoint/2010/main" val="112067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Shape 603"/>
          <p:cNvSpPr>
            <a:spLocks noGrp="1" noRot="1" noChangeAspect="1"/>
          </p:cNvSpPr>
          <p:nvPr>
            <p:ph type="sldImg" idx="2"/>
          </p:nvPr>
        </p:nvSpPr>
        <p:spPr>
          <a:xfrm>
            <a:off x="79375" y="739775"/>
            <a:ext cx="6577013" cy="3700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4" name="Shape 604"/>
          <p:cNvSpPr txBox="1">
            <a:spLocks noGrp="1"/>
          </p:cNvSpPr>
          <p:nvPr>
            <p:ph type="body" idx="1"/>
          </p:nvPr>
        </p:nvSpPr>
        <p:spPr>
          <a:xfrm>
            <a:off x="673577" y="4686499"/>
            <a:ext cx="5388609" cy="4439841"/>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052102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19D2F99-3279-4648-B4B9-A28F863C7218}"/>
              </a:ext>
            </a:extLst>
          </p:cNvPr>
          <p:cNvSpPr/>
          <p:nvPr userDrawn="1"/>
        </p:nvSpPr>
        <p:spPr>
          <a:xfrm>
            <a:off x="0" y="1089639"/>
            <a:ext cx="12198864" cy="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8" name="Group 7">
            <a:extLst>
              <a:ext uri="{FF2B5EF4-FFF2-40B4-BE49-F238E27FC236}">
                <a16:creationId xmlns:a16="http://schemas.microsoft.com/office/drawing/2014/main" id="{502C1788-6A8D-4CDB-B5C6-C72E8CD18961}"/>
              </a:ext>
            </a:extLst>
          </p:cNvPr>
          <p:cNvGrpSpPr/>
          <p:nvPr userDrawn="1"/>
        </p:nvGrpSpPr>
        <p:grpSpPr>
          <a:xfrm>
            <a:off x="7088441" y="1109225"/>
            <a:ext cx="5103559" cy="372734"/>
            <a:chOff x="3103" y="0"/>
            <a:chExt cx="2409882" cy="148336"/>
          </a:xfrm>
        </p:grpSpPr>
        <p:sp>
          <p:nvSpPr>
            <p:cNvPr id="9" name="Rectangle 8">
              <a:extLst>
                <a:ext uri="{FF2B5EF4-FFF2-40B4-BE49-F238E27FC236}">
                  <a16:creationId xmlns:a16="http://schemas.microsoft.com/office/drawing/2014/main" id="{1444C62C-7A65-4736-8859-BF8F99B64A50}"/>
                </a:ext>
              </a:extLst>
            </p:cNvPr>
            <p:cNvSpPr/>
            <p:nvPr/>
          </p:nvSpPr>
          <p:spPr>
            <a:xfrm>
              <a:off x="147995" y="10571"/>
              <a:ext cx="2264990" cy="1377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ight Triangle 9">
              <a:extLst>
                <a:ext uri="{FF2B5EF4-FFF2-40B4-BE49-F238E27FC236}">
                  <a16:creationId xmlns:a16="http://schemas.microsoft.com/office/drawing/2014/main" id="{2BEF87CE-9AB1-43C7-B1FA-8644E0305B13}"/>
                </a:ext>
              </a:extLst>
            </p:cNvPr>
            <p:cNvSpPr/>
            <p:nvPr/>
          </p:nvSpPr>
          <p:spPr>
            <a:xfrm rot="10800000">
              <a:off x="3103" y="0"/>
              <a:ext cx="147588" cy="14728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1" name="Group 10">
            <a:extLst>
              <a:ext uri="{FF2B5EF4-FFF2-40B4-BE49-F238E27FC236}">
                <a16:creationId xmlns:a16="http://schemas.microsoft.com/office/drawing/2014/main" id="{0D4CDDA8-C8E0-42F7-A290-1D56BB7EEF65}"/>
              </a:ext>
            </a:extLst>
          </p:cNvPr>
          <p:cNvGrpSpPr/>
          <p:nvPr userDrawn="1"/>
        </p:nvGrpSpPr>
        <p:grpSpPr>
          <a:xfrm>
            <a:off x="0" y="6504305"/>
            <a:ext cx="12192000" cy="359044"/>
            <a:chOff x="0" y="0"/>
            <a:chExt cx="6997148" cy="359152"/>
          </a:xfrm>
        </p:grpSpPr>
        <p:sp>
          <p:nvSpPr>
            <p:cNvPr id="12" name="Rectangle 11">
              <a:extLst>
                <a:ext uri="{FF2B5EF4-FFF2-40B4-BE49-F238E27FC236}">
                  <a16:creationId xmlns:a16="http://schemas.microsoft.com/office/drawing/2014/main" id="{3C4B069E-5067-492E-A52E-674F8D5270A0}"/>
                </a:ext>
              </a:extLst>
            </p:cNvPr>
            <p:cNvSpPr/>
            <p:nvPr/>
          </p:nvSpPr>
          <p:spPr>
            <a:xfrm>
              <a:off x="0" y="0"/>
              <a:ext cx="6997148" cy="769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0D802A92-84F9-4FF0-820A-FB7BD324E0A2}"/>
                </a:ext>
              </a:extLst>
            </p:cNvPr>
            <p:cNvSpPr/>
            <p:nvPr/>
          </p:nvSpPr>
          <p:spPr>
            <a:xfrm>
              <a:off x="56" y="58536"/>
              <a:ext cx="2514544" cy="2952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ight Triangle 13">
              <a:extLst>
                <a:ext uri="{FF2B5EF4-FFF2-40B4-BE49-F238E27FC236}">
                  <a16:creationId xmlns:a16="http://schemas.microsoft.com/office/drawing/2014/main" id="{D2C2C985-41EE-4DE0-BA31-9603F4B5EC77}"/>
                </a:ext>
              </a:extLst>
            </p:cNvPr>
            <p:cNvSpPr/>
            <p:nvPr/>
          </p:nvSpPr>
          <p:spPr>
            <a:xfrm rot="5400000">
              <a:off x="2512297" y="57243"/>
              <a:ext cx="302240" cy="30157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5" name="Rectangle 14">
            <a:extLst>
              <a:ext uri="{FF2B5EF4-FFF2-40B4-BE49-F238E27FC236}">
                <a16:creationId xmlns:a16="http://schemas.microsoft.com/office/drawing/2014/main" id="{5B9EF9D2-4A23-45CD-992C-CD47750772D4}"/>
              </a:ext>
            </a:extLst>
          </p:cNvPr>
          <p:cNvSpPr/>
          <p:nvPr userDrawn="1"/>
        </p:nvSpPr>
        <p:spPr>
          <a:xfrm>
            <a:off x="11586754" y="6244047"/>
            <a:ext cx="612110" cy="613954"/>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b="1" dirty="0"/>
          </a:p>
        </p:txBody>
      </p:sp>
      <p:sp>
        <p:nvSpPr>
          <p:cNvPr id="21" name="Slide Number Placeholder 55">
            <a:extLst>
              <a:ext uri="{FF2B5EF4-FFF2-40B4-BE49-F238E27FC236}">
                <a16:creationId xmlns:a16="http://schemas.microsoft.com/office/drawing/2014/main" id="{ABEFF0BF-973E-467F-A245-D3B6D6E9908A}"/>
              </a:ext>
            </a:extLst>
          </p:cNvPr>
          <p:cNvSpPr txBox="1">
            <a:spLocks/>
          </p:cNvSpPr>
          <p:nvPr userDrawn="1"/>
        </p:nvSpPr>
        <p:spPr>
          <a:xfrm>
            <a:off x="11617779" y="6355474"/>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3"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3E86787A-2145-504F-8227-B6F0C8CAD121}" type="slidenum">
              <a:rPr lang="en-US" sz="1800" smtClean="0">
                <a:solidFill>
                  <a:schemeClr val="bg1"/>
                </a:solidFill>
              </a:rPr>
              <a:pPr algn="r"/>
              <a:t>‹#›</a:t>
            </a:fld>
            <a:endParaRPr lang="en-US" sz="1800" dirty="0">
              <a:solidFill>
                <a:schemeClr val="bg1"/>
              </a:solidFill>
            </a:endParaRPr>
          </a:p>
        </p:txBody>
      </p:sp>
      <p:pic>
        <p:nvPicPr>
          <p:cNvPr id="22" name="Picture 21">
            <a:extLst>
              <a:ext uri="{FF2B5EF4-FFF2-40B4-BE49-F238E27FC236}">
                <a16:creationId xmlns:a16="http://schemas.microsoft.com/office/drawing/2014/main" id="{E489ECF4-3991-459D-835C-1F45D382590A}"/>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401702" y="1"/>
            <a:ext cx="3573397" cy="1109224"/>
          </a:xfrm>
          <a:prstGeom prst="rect">
            <a:avLst/>
          </a:prstGeom>
        </p:spPr>
      </p:pic>
      <p:grpSp>
        <p:nvGrpSpPr>
          <p:cNvPr id="23" name="Group 22">
            <a:extLst>
              <a:ext uri="{FF2B5EF4-FFF2-40B4-BE49-F238E27FC236}">
                <a16:creationId xmlns:a16="http://schemas.microsoft.com/office/drawing/2014/main" id="{895198AB-3010-4284-BEB9-0D3F29D46393}"/>
              </a:ext>
            </a:extLst>
          </p:cNvPr>
          <p:cNvGrpSpPr/>
          <p:nvPr userDrawn="1"/>
        </p:nvGrpSpPr>
        <p:grpSpPr>
          <a:xfrm>
            <a:off x="9429751" y="214411"/>
            <a:ext cx="2387182" cy="709328"/>
            <a:chOff x="0" y="0"/>
            <a:chExt cx="1724274" cy="543560"/>
          </a:xfrm>
        </p:grpSpPr>
        <p:pic>
          <p:nvPicPr>
            <p:cNvPr id="24" name="Picture 23">
              <a:extLst>
                <a:ext uri="{FF2B5EF4-FFF2-40B4-BE49-F238E27FC236}">
                  <a16:creationId xmlns:a16="http://schemas.microsoft.com/office/drawing/2014/main" id="{BBCE77C9-2327-48E9-AC20-4C65DC62A8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644" y="0"/>
              <a:ext cx="849630" cy="543560"/>
            </a:xfrm>
            <a:prstGeom prst="rect">
              <a:avLst/>
            </a:prstGeom>
          </p:spPr>
        </p:pic>
        <p:pic>
          <p:nvPicPr>
            <p:cNvPr id="25" name="Picture 24">
              <a:extLst>
                <a:ext uri="{FF2B5EF4-FFF2-40B4-BE49-F238E27FC236}">
                  <a16:creationId xmlns:a16="http://schemas.microsoft.com/office/drawing/2014/main" id="{425BD6EC-11BA-4C21-8CEF-901D6F1D82A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2647"/>
            <a:stretch/>
          </p:blipFill>
          <p:spPr bwMode="auto">
            <a:xfrm>
              <a:off x="0" y="0"/>
              <a:ext cx="405130" cy="543560"/>
            </a:xfrm>
            <a:prstGeom prst="rect">
              <a:avLst/>
            </a:prstGeom>
            <a:ln>
              <a:noFill/>
            </a:ln>
            <a:extLst>
              <a:ext uri="{53640926-AAD7-44D8-BBD7-CCE9431645EC}">
                <a14:shadowObscured xmlns:a14="http://schemas.microsoft.com/office/drawing/2010/main"/>
              </a:ext>
            </a:extLst>
          </p:spPr>
        </p:pic>
        <p:pic>
          <p:nvPicPr>
            <p:cNvPr id="26" name="Picture 25">
              <a:extLst>
                <a:ext uri="{FF2B5EF4-FFF2-40B4-BE49-F238E27FC236}">
                  <a16:creationId xmlns:a16="http://schemas.microsoft.com/office/drawing/2014/main" id="{F4EECB6E-3905-428D-A2EE-B631354E9A5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2647"/>
            <a:stretch/>
          </p:blipFill>
          <p:spPr bwMode="auto">
            <a:xfrm>
              <a:off x="405517" y="0"/>
              <a:ext cx="405130" cy="543560"/>
            </a:xfrm>
            <a:prstGeom prst="rect">
              <a:avLst/>
            </a:prstGeom>
            <a:ln>
              <a:noFill/>
            </a:ln>
            <a:extLst>
              <a:ext uri="{53640926-AAD7-44D8-BBD7-CCE9431645EC}">
                <a14:shadowObscured xmlns:a14="http://schemas.microsoft.com/office/drawing/2010/main"/>
              </a:ext>
            </a:extLst>
          </p:spPr>
        </p:pic>
      </p:grpSp>
    </p:spTree>
    <p:extLst>
      <p:ext uri="{BB962C8B-B14F-4D97-AF65-F5344CB8AC3E}">
        <p14:creationId xmlns:p14="http://schemas.microsoft.com/office/powerpoint/2010/main" val="2518776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01A2DC-14AA-4C5B-A954-0DFAE8473A8E}"/>
              </a:ext>
            </a:extLst>
          </p:cNvPr>
          <p:cNvSpPr/>
          <p:nvPr userDrawn="1"/>
        </p:nvSpPr>
        <p:spPr>
          <a:xfrm>
            <a:off x="0" y="-1"/>
            <a:ext cx="12192000" cy="75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7">
            <a:extLst>
              <a:ext uri="{FF2B5EF4-FFF2-40B4-BE49-F238E27FC236}">
                <a16:creationId xmlns:a16="http://schemas.microsoft.com/office/drawing/2014/main" id="{126A833D-EB6D-4C46-8AB8-B403CCC9729D}"/>
              </a:ext>
            </a:extLst>
          </p:cNvPr>
          <p:cNvSpPr/>
          <p:nvPr userDrawn="1"/>
        </p:nvSpPr>
        <p:spPr>
          <a:xfrm>
            <a:off x="6671841" y="52633"/>
            <a:ext cx="5520159" cy="430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ight Triangle 8">
            <a:extLst>
              <a:ext uri="{FF2B5EF4-FFF2-40B4-BE49-F238E27FC236}">
                <a16:creationId xmlns:a16="http://schemas.microsoft.com/office/drawing/2014/main" id="{3A5B360A-C5AF-403F-93E2-00FEF8E9F5DC}"/>
              </a:ext>
            </a:extLst>
          </p:cNvPr>
          <p:cNvSpPr/>
          <p:nvPr userDrawn="1"/>
        </p:nvSpPr>
        <p:spPr>
          <a:xfrm rot="10800000">
            <a:off x="6188727" y="52633"/>
            <a:ext cx="483114" cy="4357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ectangle 9">
            <a:extLst>
              <a:ext uri="{FF2B5EF4-FFF2-40B4-BE49-F238E27FC236}">
                <a16:creationId xmlns:a16="http://schemas.microsoft.com/office/drawing/2014/main" id="{84661895-695A-48EC-803A-EE5036B96FDC}"/>
              </a:ext>
            </a:extLst>
          </p:cNvPr>
          <p:cNvSpPr/>
          <p:nvPr userDrawn="1"/>
        </p:nvSpPr>
        <p:spPr>
          <a:xfrm>
            <a:off x="0" y="6402978"/>
            <a:ext cx="12192000" cy="1037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ectangle 10">
            <a:extLst>
              <a:ext uri="{FF2B5EF4-FFF2-40B4-BE49-F238E27FC236}">
                <a16:creationId xmlns:a16="http://schemas.microsoft.com/office/drawing/2014/main" id="{791F4E0A-5C47-4ABB-B1E3-9B8C6F96F506}"/>
              </a:ext>
            </a:extLst>
          </p:cNvPr>
          <p:cNvSpPr/>
          <p:nvPr userDrawn="1"/>
        </p:nvSpPr>
        <p:spPr>
          <a:xfrm>
            <a:off x="98" y="6481863"/>
            <a:ext cx="4381402" cy="3979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ight Triangle 11">
            <a:extLst>
              <a:ext uri="{FF2B5EF4-FFF2-40B4-BE49-F238E27FC236}">
                <a16:creationId xmlns:a16="http://schemas.microsoft.com/office/drawing/2014/main" id="{593E06C8-B209-45D2-8CB6-2A3348B029AC}"/>
              </a:ext>
            </a:extLst>
          </p:cNvPr>
          <p:cNvSpPr/>
          <p:nvPr userDrawn="1"/>
        </p:nvSpPr>
        <p:spPr>
          <a:xfrm rot="5400000">
            <a:off x="4439905" y="6407824"/>
            <a:ext cx="407309" cy="52547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7A777055-932D-47BD-A75E-9D5BF6EEEC05}"/>
              </a:ext>
            </a:extLst>
          </p:cNvPr>
          <p:cNvSpPr/>
          <p:nvPr userDrawn="1"/>
        </p:nvSpPr>
        <p:spPr>
          <a:xfrm>
            <a:off x="11514909" y="6231872"/>
            <a:ext cx="677091" cy="646611"/>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b="1" dirty="0"/>
          </a:p>
        </p:txBody>
      </p:sp>
      <p:sp>
        <p:nvSpPr>
          <p:cNvPr id="14" name="Slide Number Placeholder 55">
            <a:extLst>
              <a:ext uri="{FF2B5EF4-FFF2-40B4-BE49-F238E27FC236}">
                <a16:creationId xmlns:a16="http://schemas.microsoft.com/office/drawing/2014/main" id="{7C422A9E-A2B0-4452-B0BF-41EB9B501F69}"/>
              </a:ext>
            </a:extLst>
          </p:cNvPr>
          <p:cNvSpPr txBox="1">
            <a:spLocks/>
          </p:cNvSpPr>
          <p:nvPr userDrawn="1"/>
        </p:nvSpPr>
        <p:spPr>
          <a:xfrm>
            <a:off x="11583489" y="6378334"/>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3"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3E86787A-2145-504F-8227-B6F0C8CAD121}" type="slidenum">
              <a:rPr lang="en-US" sz="1800" smtClean="0">
                <a:solidFill>
                  <a:schemeClr val="bg1"/>
                </a:solidFill>
              </a:rPr>
              <a:pPr algn="r"/>
              <a:t>‹#›</a:t>
            </a:fld>
            <a:endParaRPr lang="en-US" sz="1800" dirty="0">
              <a:solidFill>
                <a:schemeClr val="bg1"/>
              </a:solidFill>
            </a:endParaRPr>
          </a:p>
        </p:txBody>
      </p:sp>
      <p:pic>
        <p:nvPicPr>
          <p:cNvPr id="15" name="Picture 14">
            <a:extLst>
              <a:ext uri="{FF2B5EF4-FFF2-40B4-BE49-F238E27FC236}">
                <a16:creationId xmlns:a16="http://schemas.microsoft.com/office/drawing/2014/main" id="{B2145D5F-E7D0-4787-BE00-57C37F9D2D47}"/>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401702" y="34291"/>
            <a:ext cx="3573397" cy="1109224"/>
          </a:xfrm>
          <a:prstGeom prst="rect">
            <a:avLst/>
          </a:prstGeom>
        </p:spPr>
      </p:pic>
    </p:spTree>
    <p:extLst>
      <p:ext uri="{BB962C8B-B14F-4D97-AF65-F5344CB8AC3E}">
        <p14:creationId xmlns:p14="http://schemas.microsoft.com/office/powerpoint/2010/main" val="105741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11"/>
        <p:cNvGrpSpPr/>
        <p:nvPr/>
      </p:nvGrpSpPr>
      <p:grpSpPr>
        <a:xfrm>
          <a:off x="0" y="0"/>
          <a:ext cx="0" cy="0"/>
          <a:chOff x="0" y="0"/>
          <a:chExt cx="0" cy="0"/>
        </a:xfrm>
      </p:grpSpPr>
      <p:grpSp>
        <p:nvGrpSpPr>
          <p:cNvPr id="2" name="Group 1">
            <a:extLst>
              <a:ext uri="{FF2B5EF4-FFF2-40B4-BE49-F238E27FC236}">
                <a16:creationId xmlns:a16="http://schemas.microsoft.com/office/drawing/2014/main" id="{6368350E-D18D-4229-990E-BBDB75884912}"/>
              </a:ext>
            </a:extLst>
          </p:cNvPr>
          <p:cNvGrpSpPr/>
          <p:nvPr userDrawn="1"/>
        </p:nvGrpSpPr>
        <p:grpSpPr>
          <a:xfrm>
            <a:off x="-1321" y="5682669"/>
            <a:ext cx="12193321" cy="725488"/>
            <a:chOff x="24939" y="6173782"/>
            <a:chExt cx="12142123" cy="725488"/>
          </a:xfrm>
        </p:grpSpPr>
        <p:sp>
          <p:nvSpPr>
            <p:cNvPr id="3" name="Freeform 640">
              <a:extLst>
                <a:ext uri="{FF2B5EF4-FFF2-40B4-BE49-F238E27FC236}">
                  <a16:creationId xmlns:a16="http://schemas.microsoft.com/office/drawing/2014/main" id="{B16F7E69-8DC7-4973-AD18-85CE19E9380A}"/>
                </a:ext>
              </a:extLst>
            </p:cNvPr>
            <p:cNvSpPr>
              <a:spLocks/>
            </p:cNvSpPr>
            <p:nvPr/>
          </p:nvSpPr>
          <p:spPr bwMode="auto">
            <a:xfrm>
              <a:off x="24939" y="6175370"/>
              <a:ext cx="12142123" cy="723900"/>
            </a:xfrm>
            <a:custGeom>
              <a:avLst/>
              <a:gdLst>
                <a:gd name="T0" fmla="*/ 1563 w 3792"/>
                <a:gd name="T1" fmla="*/ 31 h 456"/>
                <a:gd name="T2" fmla="*/ 1657 w 3792"/>
                <a:gd name="T3" fmla="*/ 70 h 456"/>
                <a:gd name="T4" fmla="*/ 1755 w 3792"/>
                <a:gd name="T5" fmla="*/ 88 h 456"/>
                <a:gd name="T6" fmla="*/ 1853 w 3792"/>
                <a:gd name="T7" fmla="*/ 87 h 456"/>
                <a:gd name="T8" fmla="*/ 1945 w 3792"/>
                <a:gd name="T9" fmla="*/ 72 h 456"/>
                <a:gd name="T10" fmla="*/ 2028 w 3792"/>
                <a:gd name="T11" fmla="*/ 50 h 456"/>
                <a:gd name="T12" fmla="*/ 2067 w 3792"/>
                <a:gd name="T13" fmla="*/ 38 h 456"/>
                <a:gd name="T14" fmla="*/ 2090 w 3792"/>
                <a:gd name="T15" fmla="*/ 49 h 456"/>
                <a:gd name="T16" fmla="*/ 2135 w 3792"/>
                <a:gd name="T17" fmla="*/ 67 h 456"/>
                <a:gd name="T18" fmla="*/ 2196 w 3792"/>
                <a:gd name="T19" fmla="*/ 88 h 456"/>
                <a:gd name="T20" fmla="*/ 2271 w 3792"/>
                <a:gd name="T21" fmla="*/ 108 h 456"/>
                <a:gd name="T22" fmla="*/ 2356 w 3792"/>
                <a:gd name="T23" fmla="*/ 121 h 456"/>
                <a:gd name="T24" fmla="*/ 2444 w 3792"/>
                <a:gd name="T25" fmla="*/ 122 h 456"/>
                <a:gd name="T26" fmla="*/ 2539 w 3792"/>
                <a:gd name="T27" fmla="*/ 110 h 456"/>
                <a:gd name="T28" fmla="*/ 2648 w 3792"/>
                <a:gd name="T29" fmla="*/ 83 h 456"/>
                <a:gd name="T30" fmla="*/ 2763 w 3792"/>
                <a:gd name="T31" fmla="*/ 38 h 456"/>
                <a:gd name="T32" fmla="*/ 2839 w 3792"/>
                <a:gd name="T33" fmla="*/ 97 h 456"/>
                <a:gd name="T34" fmla="*/ 2920 w 3792"/>
                <a:gd name="T35" fmla="*/ 133 h 456"/>
                <a:gd name="T36" fmla="*/ 3007 w 3792"/>
                <a:gd name="T37" fmla="*/ 147 h 456"/>
                <a:gd name="T38" fmla="*/ 3092 w 3792"/>
                <a:gd name="T39" fmla="*/ 144 h 456"/>
                <a:gd name="T40" fmla="*/ 3173 w 3792"/>
                <a:gd name="T41" fmla="*/ 130 h 456"/>
                <a:gd name="T42" fmla="*/ 3248 w 3792"/>
                <a:gd name="T43" fmla="*/ 106 h 456"/>
                <a:gd name="T44" fmla="*/ 3312 w 3792"/>
                <a:gd name="T45" fmla="*/ 79 h 456"/>
                <a:gd name="T46" fmla="*/ 3361 w 3792"/>
                <a:gd name="T47" fmla="*/ 50 h 456"/>
                <a:gd name="T48" fmla="*/ 3396 w 3792"/>
                <a:gd name="T49" fmla="*/ 27 h 456"/>
                <a:gd name="T50" fmla="*/ 3407 w 3792"/>
                <a:gd name="T51" fmla="*/ 11 h 456"/>
                <a:gd name="T52" fmla="*/ 3420 w 3792"/>
                <a:gd name="T53" fmla="*/ 16 h 456"/>
                <a:gd name="T54" fmla="*/ 3454 w 3792"/>
                <a:gd name="T55" fmla="*/ 31 h 456"/>
                <a:gd name="T56" fmla="*/ 3507 w 3792"/>
                <a:gd name="T57" fmla="*/ 50 h 456"/>
                <a:gd name="T58" fmla="*/ 3570 w 3792"/>
                <a:gd name="T59" fmla="*/ 72 h 456"/>
                <a:gd name="T60" fmla="*/ 3643 w 3792"/>
                <a:gd name="T61" fmla="*/ 95 h 456"/>
                <a:gd name="T62" fmla="*/ 3718 w 3792"/>
                <a:gd name="T63" fmla="*/ 114 h 456"/>
                <a:gd name="T64" fmla="*/ 3792 w 3792"/>
                <a:gd name="T65" fmla="*/ 126 h 456"/>
                <a:gd name="T66" fmla="*/ 0 w 3792"/>
                <a:gd name="T67" fmla="*/ 456 h 456"/>
                <a:gd name="T68" fmla="*/ 46 w 3792"/>
                <a:gd name="T69" fmla="*/ 50 h 456"/>
                <a:gd name="T70" fmla="*/ 124 w 3792"/>
                <a:gd name="T71" fmla="*/ 21 h 456"/>
                <a:gd name="T72" fmla="*/ 161 w 3792"/>
                <a:gd name="T73" fmla="*/ 11 h 456"/>
                <a:gd name="T74" fmla="*/ 180 w 3792"/>
                <a:gd name="T75" fmla="*/ 25 h 456"/>
                <a:gd name="T76" fmla="*/ 209 w 3792"/>
                <a:gd name="T77" fmla="*/ 44 h 456"/>
                <a:gd name="T78" fmla="*/ 248 w 3792"/>
                <a:gd name="T79" fmla="*/ 63 h 456"/>
                <a:gd name="T80" fmla="*/ 303 w 3792"/>
                <a:gd name="T81" fmla="*/ 80 h 456"/>
                <a:gd name="T82" fmla="*/ 379 w 3792"/>
                <a:gd name="T83" fmla="*/ 93 h 456"/>
                <a:gd name="T84" fmla="*/ 479 w 3792"/>
                <a:gd name="T85" fmla="*/ 97 h 456"/>
                <a:gd name="T86" fmla="*/ 589 w 3792"/>
                <a:gd name="T87" fmla="*/ 91 h 456"/>
                <a:gd name="T88" fmla="*/ 677 w 3792"/>
                <a:gd name="T89" fmla="*/ 75 h 456"/>
                <a:gd name="T90" fmla="*/ 743 w 3792"/>
                <a:gd name="T91" fmla="*/ 55 h 456"/>
                <a:gd name="T92" fmla="*/ 788 w 3792"/>
                <a:gd name="T93" fmla="*/ 37 h 456"/>
                <a:gd name="T94" fmla="*/ 811 w 3792"/>
                <a:gd name="T95" fmla="*/ 24 h 456"/>
                <a:gd name="T96" fmla="*/ 855 w 3792"/>
                <a:gd name="T97" fmla="*/ 42 h 456"/>
                <a:gd name="T98" fmla="*/ 948 w 3792"/>
                <a:gd name="T99" fmla="*/ 72 h 456"/>
                <a:gd name="T100" fmla="*/ 1054 w 3792"/>
                <a:gd name="T101" fmla="*/ 89 h 456"/>
                <a:gd name="T102" fmla="*/ 1166 w 3792"/>
                <a:gd name="T103" fmla="*/ 93 h 456"/>
                <a:gd name="T104" fmla="*/ 1276 w 3792"/>
                <a:gd name="T105" fmla="*/ 86 h 456"/>
                <a:gd name="T106" fmla="*/ 1377 w 3792"/>
                <a:gd name="T107" fmla="*/ 67 h 456"/>
                <a:gd name="T108" fmla="*/ 1461 w 3792"/>
                <a:gd name="T109" fmla="*/ 38 h 456"/>
                <a:gd name="T110" fmla="*/ 1518 w 3792"/>
                <a:gd name="T111"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6">
                  <a:moveTo>
                    <a:pt x="1518" y="0"/>
                  </a:moveTo>
                  <a:lnTo>
                    <a:pt x="1563" y="31"/>
                  </a:lnTo>
                  <a:lnTo>
                    <a:pt x="1609" y="54"/>
                  </a:lnTo>
                  <a:lnTo>
                    <a:pt x="1657" y="70"/>
                  </a:lnTo>
                  <a:lnTo>
                    <a:pt x="1705" y="82"/>
                  </a:lnTo>
                  <a:lnTo>
                    <a:pt x="1755" y="88"/>
                  </a:lnTo>
                  <a:lnTo>
                    <a:pt x="1805" y="89"/>
                  </a:lnTo>
                  <a:lnTo>
                    <a:pt x="1853" y="87"/>
                  </a:lnTo>
                  <a:lnTo>
                    <a:pt x="1901" y="82"/>
                  </a:lnTo>
                  <a:lnTo>
                    <a:pt x="1945" y="72"/>
                  </a:lnTo>
                  <a:lnTo>
                    <a:pt x="1988" y="62"/>
                  </a:lnTo>
                  <a:lnTo>
                    <a:pt x="2028" y="50"/>
                  </a:lnTo>
                  <a:lnTo>
                    <a:pt x="2064" y="36"/>
                  </a:lnTo>
                  <a:lnTo>
                    <a:pt x="2067" y="38"/>
                  </a:lnTo>
                  <a:lnTo>
                    <a:pt x="2076" y="42"/>
                  </a:lnTo>
                  <a:lnTo>
                    <a:pt x="2090" y="49"/>
                  </a:lnTo>
                  <a:lnTo>
                    <a:pt x="2110" y="58"/>
                  </a:lnTo>
                  <a:lnTo>
                    <a:pt x="2135" y="67"/>
                  </a:lnTo>
                  <a:lnTo>
                    <a:pt x="2164" y="78"/>
                  </a:lnTo>
                  <a:lnTo>
                    <a:pt x="2196" y="88"/>
                  </a:lnTo>
                  <a:lnTo>
                    <a:pt x="2232" y="99"/>
                  </a:lnTo>
                  <a:lnTo>
                    <a:pt x="2271" y="108"/>
                  </a:lnTo>
                  <a:lnTo>
                    <a:pt x="2313" y="116"/>
                  </a:lnTo>
                  <a:lnTo>
                    <a:pt x="2356" y="121"/>
                  </a:lnTo>
                  <a:lnTo>
                    <a:pt x="2402" y="123"/>
                  </a:lnTo>
                  <a:lnTo>
                    <a:pt x="2444" y="122"/>
                  </a:lnTo>
                  <a:lnTo>
                    <a:pt x="2490" y="118"/>
                  </a:lnTo>
                  <a:lnTo>
                    <a:pt x="2539" y="110"/>
                  </a:lnTo>
                  <a:lnTo>
                    <a:pt x="2593" y="99"/>
                  </a:lnTo>
                  <a:lnTo>
                    <a:pt x="2648" y="83"/>
                  </a:lnTo>
                  <a:lnTo>
                    <a:pt x="2706" y="63"/>
                  </a:lnTo>
                  <a:lnTo>
                    <a:pt x="2763" y="38"/>
                  </a:lnTo>
                  <a:lnTo>
                    <a:pt x="2800" y="71"/>
                  </a:lnTo>
                  <a:lnTo>
                    <a:pt x="2839" y="97"/>
                  </a:lnTo>
                  <a:lnTo>
                    <a:pt x="2878" y="118"/>
                  </a:lnTo>
                  <a:lnTo>
                    <a:pt x="2920" y="133"/>
                  </a:lnTo>
                  <a:lnTo>
                    <a:pt x="2964" y="142"/>
                  </a:lnTo>
                  <a:lnTo>
                    <a:pt x="3007" y="147"/>
                  </a:lnTo>
                  <a:lnTo>
                    <a:pt x="3049" y="148"/>
                  </a:lnTo>
                  <a:lnTo>
                    <a:pt x="3092" y="144"/>
                  </a:lnTo>
                  <a:lnTo>
                    <a:pt x="3132" y="138"/>
                  </a:lnTo>
                  <a:lnTo>
                    <a:pt x="3173" y="130"/>
                  </a:lnTo>
                  <a:lnTo>
                    <a:pt x="3211" y="118"/>
                  </a:lnTo>
                  <a:lnTo>
                    <a:pt x="3248" y="106"/>
                  </a:lnTo>
                  <a:lnTo>
                    <a:pt x="3280" y="92"/>
                  </a:lnTo>
                  <a:lnTo>
                    <a:pt x="3312" y="79"/>
                  </a:lnTo>
                  <a:lnTo>
                    <a:pt x="3339" y="65"/>
                  </a:lnTo>
                  <a:lnTo>
                    <a:pt x="3361" y="50"/>
                  </a:lnTo>
                  <a:lnTo>
                    <a:pt x="3381" y="38"/>
                  </a:lnTo>
                  <a:lnTo>
                    <a:pt x="3396" y="27"/>
                  </a:lnTo>
                  <a:lnTo>
                    <a:pt x="3405" y="17"/>
                  </a:lnTo>
                  <a:lnTo>
                    <a:pt x="3407" y="11"/>
                  </a:lnTo>
                  <a:lnTo>
                    <a:pt x="3411" y="12"/>
                  </a:lnTo>
                  <a:lnTo>
                    <a:pt x="3420" y="16"/>
                  </a:lnTo>
                  <a:lnTo>
                    <a:pt x="3435" y="23"/>
                  </a:lnTo>
                  <a:lnTo>
                    <a:pt x="3454" y="31"/>
                  </a:lnTo>
                  <a:lnTo>
                    <a:pt x="3478" y="40"/>
                  </a:lnTo>
                  <a:lnTo>
                    <a:pt x="3507" y="50"/>
                  </a:lnTo>
                  <a:lnTo>
                    <a:pt x="3537" y="61"/>
                  </a:lnTo>
                  <a:lnTo>
                    <a:pt x="3570" y="72"/>
                  </a:lnTo>
                  <a:lnTo>
                    <a:pt x="3605" y="84"/>
                  </a:lnTo>
                  <a:lnTo>
                    <a:pt x="3643" y="95"/>
                  </a:lnTo>
                  <a:lnTo>
                    <a:pt x="3680" y="105"/>
                  </a:lnTo>
                  <a:lnTo>
                    <a:pt x="3718" y="114"/>
                  </a:lnTo>
                  <a:lnTo>
                    <a:pt x="3756" y="121"/>
                  </a:lnTo>
                  <a:lnTo>
                    <a:pt x="3792" y="126"/>
                  </a:lnTo>
                  <a:lnTo>
                    <a:pt x="3792" y="456"/>
                  </a:lnTo>
                  <a:lnTo>
                    <a:pt x="0" y="456"/>
                  </a:lnTo>
                  <a:lnTo>
                    <a:pt x="0" y="62"/>
                  </a:lnTo>
                  <a:lnTo>
                    <a:pt x="46" y="50"/>
                  </a:lnTo>
                  <a:lnTo>
                    <a:pt x="87" y="36"/>
                  </a:lnTo>
                  <a:lnTo>
                    <a:pt x="124" y="21"/>
                  </a:lnTo>
                  <a:lnTo>
                    <a:pt x="153" y="6"/>
                  </a:lnTo>
                  <a:lnTo>
                    <a:pt x="161" y="11"/>
                  </a:lnTo>
                  <a:lnTo>
                    <a:pt x="170" y="17"/>
                  </a:lnTo>
                  <a:lnTo>
                    <a:pt x="180" y="25"/>
                  </a:lnTo>
                  <a:lnTo>
                    <a:pt x="193" y="34"/>
                  </a:lnTo>
                  <a:lnTo>
                    <a:pt x="209" y="44"/>
                  </a:lnTo>
                  <a:lnTo>
                    <a:pt x="226" y="54"/>
                  </a:lnTo>
                  <a:lnTo>
                    <a:pt x="248" y="63"/>
                  </a:lnTo>
                  <a:lnTo>
                    <a:pt x="273" y="72"/>
                  </a:lnTo>
                  <a:lnTo>
                    <a:pt x="303" y="80"/>
                  </a:lnTo>
                  <a:lnTo>
                    <a:pt x="339" y="87"/>
                  </a:lnTo>
                  <a:lnTo>
                    <a:pt x="379" y="93"/>
                  </a:lnTo>
                  <a:lnTo>
                    <a:pt x="425" y="96"/>
                  </a:lnTo>
                  <a:lnTo>
                    <a:pt x="479" y="97"/>
                  </a:lnTo>
                  <a:lnTo>
                    <a:pt x="536" y="96"/>
                  </a:lnTo>
                  <a:lnTo>
                    <a:pt x="589" y="91"/>
                  </a:lnTo>
                  <a:lnTo>
                    <a:pt x="636" y="84"/>
                  </a:lnTo>
                  <a:lnTo>
                    <a:pt x="677" y="75"/>
                  </a:lnTo>
                  <a:lnTo>
                    <a:pt x="713" y="66"/>
                  </a:lnTo>
                  <a:lnTo>
                    <a:pt x="743" y="55"/>
                  </a:lnTo>
                  <a:lnTo>
                    <a:pt x="768" y="46"/>
                  </a:lnTo>
                  <a:lnTo>
                    <a:pt x="788" y="37"/>
                  </a:lnTo>
                  <a:lnTo>
                    <a:pt x="802" y="29"/>
                  </a:lnTo>
                  <a:lnTo>
                    <a:pt x="811" y="24"/>
                  </a:lnTo>
                  <a:lnTo>
                    <a:pt x="814" y="21"/>
                  </a:lnTo>
                  <a:lnTo>
                    <a:pt x="855" y="42"/>
                  </a:lnTo>
                  <a:lnTo>
                    <a:pt x="899" y="59"/>
                  </a:lnTo>
                  <a:lnTo>
                    <a:pt x="948" y="72"/>
                  </a:lnTo>
                  <a:lnTo>
                    <a:pt x="1000" y="82"/>
                  </a:lnTo>
                  <a:lnTo>
                    <a:pt x="1054" y="89"/>
                  </a:lnTo>
                  <a:lnTo>
                    <a:pt x="1110" y="92"/>
                  </a:lnTo>
                  <a:lnTo>
                    <a:pt x="1166" y="93"/>
                  </a:lnTo>
                  <a:lnTo>
                    <a:pt x="1222" y="91"/>
                  </a:lnTo>
                  <a:lnTo>
                    <a:pt x="1276" y="86"/>
                  </a:lnTo>
                  <a:lnTo>
                    <a:pt x="1328" y="78"/>
                  </a:lnTo>
                  <a:lnTo>
                    <a:pt x="1377" y="67"/>
                  </a:lnTo>
                  <a:lnTo>
                    <a:pt x="1421" y="54"/>
                  </a:lnTo>
                  <a:lnTo>
                    <a:pt x="1461" y="38"/>
                  </a:lnTo>
                  <a:lnTo>
                    <a:pt x="1493" y="20"/>
                  </a:lnTo>
                  <a:lnTo>
                    <a:pt x="1518" y="0"/>
                  </a:lnTo>
                  <a:close/>
                </a:path>
              </a:pathLst>
            </a:custGeom>
            <a:solidFill>
              <a:srgbClr val="05A1D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Freeform 641">
              <a:extLst>
                <a:ext uri="{FF2B5EF4-FFF2-40B4-BE49-F238E27FC236}">
                  <a16:creationId xmlns:a16="http://schemas.microsoft.com/office/drawing/2014/main" id="{3F739844-CA68-4FCC-B12C-3FA670EBA123}"/>
                </a:ext>
              </a:extLst>
            </p:cNvPr>
            <p:cNvSpPr>
              <a:spLocks/>
            </p:cNvSpPr>
            <p:nvPr/>
          </p:nvSpPr>
          <p:spPr bwMode="auto">
            <a:xfrm>
              <a:off x="24939" y="6175370"/>
              <a:ext cx="12142123" cy="723900"/>
            </a:xfrm>
            <a:custGeom>
              <a:avLst/>
              <a:gdLst>
                <a:gd name="T0" fmla="*/ 2300 w 3792"/>
                <a:gd name="T1" fmla="*/ 20 h 456"/>
                <a:gd name="T2" fmla="*/ 2372 w 3792"/>
                <a:gd name="T3" fmla="*/ 53 h 456"/>
                <a:gd name="T4" fmla="*/ 2465 w 3792"/>
                <a:gd name="T5" fmla="*/ 77 h 456"/>
                <a:gd name="T6" fmla="*/ 2571 w 3792"/>
                <a:gd name="T7" fmla="*/ 91 h 456"/>
                <a:gd name="T8" fmla="*/ 2683 w 3792"/>
                <a:gd name="T9" fmla="*/ 92 h 456"/>
                <a:gd name="T10" fmla="*/ 2795 w 3792"/>
                <a:gd name="T11" fmla="*/ 81 h 456"/>
                <a:gd name="T12" fmla="*/ 2895 w 3792"/>
                <a:gd name="T13" fmla="*/ 58 h 456"/>
                <a:gd name="T14" fmla="*/ 2979 w 3792"/>
                <a:gd name="T15" fmla="*/ 21 h 456"/>
                <a:gd name="T16" fmla="*/ 2991 w 3792"/>
                <a:gd name="T17" fmla="*/ 29 h 456"/>
                <a:gd name="T18" fmla="*/ 3025 w 3792"/>
                <a:gd name="T19" fmla="*/ 45 h 456"/>
                <a:gd name="T20" fmla="*/ 3081 w 3792"/>
                <a:gd name="T21" fmla="*/ 64 h 456"/>
                <a:gd name="T22" fmla="*/ 3159 w 3792"/>
                <a:gd name="T23" fmla="*/ 84 h 456"/>
                <a:gd name="T24" fmla="*/ 3257 w 3792"/>
                <a:gd name="T25" fmla="*/ 95 h 456"/>
                <a:gd name="T26" fmla="*/ 3368 w 3792"/>
                <a:gd name="T27" fmla="*/ 96 h 456"/>
                <a:gd name="T28" fmla="*/ 3456 w 3792"/>
                <a:gd name="T29" fmla="*/ 87 h 456"/>
                <a:gd name="T30" fmla="*/ 3520 w 3792"/>
                <a:gd name="T31" fmla="*/ 71 h 456"/>
                <a:gd name="T32" fmla="*/ 3567 w 3792"/>
                <a:gd name="T33" fmla="*/ 53 h 456"/>
                <a:gd name="T34" fmla="*/ 3600 w 3792"/>
                <a:gd name="T35" fmla="*/ 34 h 456"/>
                <a:gd name="T36" fmla="*/ 3623 w 3792"/>
                <a:gd name="T37" fmla="*/ 17 h 456"/>
                <a:gd name="T38" fmla="*/ 3642 w 3792"/>
                <a:gd name="T39" fmla="*/ 5 h 456"/>
                <a:gd name="T40" fmla="*/ 3706 w 3792"/>
                <a:gd name="T41" fmla="*/ 36 h 456"/>
                <a:gd name="T42" fmla="*/ 3792 w 3792"/>
                <a:gd name="T43" fmla="*/ 60 h 456"/>
                <a:gd name="T44" fmla="*/ 0 w 3792"/>
                <a:gd name="T45" fmla="*/ 456 h 456"/>
                <a:gd name="T46" fmla="*/ 36 w 3792"/>
                <a:gd name="T47" fmla="*/ 121 h 456"/>
                <a:gd name="T48" fmla="*/ 112 w 3792"/>
                <a:gd name="T49" fmla="*/ 105 h 456"/>
                <a:gd name="T50" fmla="*/ 187 w 3792"/>
                <a:gd name="T51" fmla="*/ 84 h 456"/>
                <a:gd name="T52" fmla="*/ 255 w 3792"/>
                <a:gd name="T53" fmla="*/ 60 h 456"/>
                <a:gd name="T54" fmla="*/ 314 w 3792"/>
                <a:gd name="T55" fmla="*/ 40 h 456"/>
                <a:gd name="T56" fmla="*/ 358 w 3792"/>
                <a:gd name="T57" fmla="*/ 21 h 456"/>
                <a:gd name="T58" fmla="*/ 382 w 3792"/>
                <a:gd name="T59" fmla="*/ 12 h 456"/>
                <a:gd name="T60" fmla="*/ 390 w 3792"/>
                <a:gd name="T61" fmla="*/ 17 h 456"/>
                <a:gd name="T62" fmla="*/ 412 w 3792"/>
                <a:gd name="T63" fmla="*/ 37 h 456"/>
                <a:gd name="T64" fmla="*/ 455 w 3792"/>
                <a:gd name="T65" fmla="*/ 63 h 456"/>
                <a:gd name="T66" fmla="*/ 513 w 3792"/>
                <a:gd name="T67" fmla="*/ 92 h 456"/>
                <a:gd name="T68" fmla="*/ 582 w 3792"/>
                <a:gd name="T69" fmla="*/ 118 h 456"/>
                <a:gd name="T70" fmla="*/ 661 w 3792"/>
                <a:gd name="T71" fmla="*/ 138 h 456"/>
                <a:gd name="T72" fmla="*/ 745 w 3792"/>
                <a:gd name="T73" fmla="*/ 147 h 456"/>
                <a:gd name="T74" fmla="*/ 830 w 3792"/>
                <a:gd name="T75" fmla="*/ 142 h 456"/>
                <a:gd name="T76" fmla="*/ 915 w 3792"/>
                <a:gd name="T77" fmla="*/ 118 h 456"/>
                <a:gd name="T78" fmla="*/ 993 w 3792"/>
                <a:gd name="T79" fmla="*/ 71 h 456"/>
                <a:gd name="T80" fmla="*/ 1089 w 3792"/>
                <a:gd name="T81" fmla="*/ 62 h 456"/>
                <a:gd name="T82" fmla="*/ 1201 w 3792"/>
                <a:gd name="T83" fmla="*/ 98 h 456"/>
                <a:gd name="T84" fmla="*/ 1304 w 3792"/>
                <a:gd name="T85" fmla="*/ 118 h 456"/>
                <a:gd name="T86" fmla="*/ 1391 w 3792"/>
                <a:gd name="T87" fmla="*/ 122 h 456"/>
                <a:gd name="T88" fmla="*/ 1480 w 3792"/>
                <a:gd name="T89" fmla="*/ 114 h 456"/>
                <a:gd name="T90" fmla="*/ 1561 w 3792"/>
                <a:gd name="T91" fmla="*/ 98 h 456"/>
                <a:gd name="T92" fmla="*/ 1630 w 3792"/>
                <a:gd name="T93" fmla="*/ 77 h 456"/>
                <a:gd name="T94" fmla="*/ 1683 w 3792"/>
                <a:gd name="T95" fmla="*/ 57 h 456"/>
                <a:gd name="T96" fmla="*/ 1717 w 3792"/>
                <a:gd name="T97" fmla="*/ 42 h 456"/>
                <a:gd name="T98" fmla="*/ 1730 w 3792"/>
                <a:gd name="T99" fmla="*/ 36 h 456"/>
                <a:gd name="T100" fmla="*/ 1805 w 3792"/>
                <a:gd name="T101" fmla="*/ 60 h 456"/>
                <a:gd name="T102" fmla="*/ 1893 w 3792"/>
                <a:gd name="T103" fmla="*/ 80 h 456"/>
                <a:gd name="T104" fmla="*/ 1990 w 3792"/>
                <a:gd name="T105" fmla="*/ 88 h 456"/>
                <a:gd name="T106" fmla="*/ 2088 w 3792"/>
                <a:gd name="T107" fmla="*/ 81 h 456"/>
                <a:gd name="T108" fmla="*/ 2185 w 3792"/>
                <a:gd name="T109" fmla="*/ 53 h 456"/>
                <a:gd name="T110" fmla="*/ 2275 w 3792"/>
                <a:gd name="T111"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6">
                  <a:moveTo>
                    <a:pt x="2275" y="0"/>
                  </a:moveTo>
                  <a:lnTo>
                    <a:pt x="2300" y="20"/>
                  </a:lnTo>
                  <a:lnTo>
                    <a:pt x="2333" y="38"/>
                  </a:lnTo>
                  <a:lnTo>
                    <a:pt x="2372" y="53"/>
                  </a:lnTo>
                  <a:lnTo>
                    <a:pt x="2416" y="66"/>
                  </a:lnTo>
                  <a:lnTo>
                    <a:pt x="2465" y="77"/>
                  </a:lnTo>
                  <a:lnTo>
                    <a:pt x="2517" y="85"/>
                  </a:lnTo>
                  <a:lnTo>
                    <a:pt x="2571" y="91"/>
                  </a:lnTo>
                  <a:lnTo>
                    <a:pt x="2627" y="92"/>
                  </a:lnTo>
                  <a:lnTo>
                    <a:pt x="2683" y="92"/>
                  </a:lnTo>
                  <a:lnTo>
                    <a:pt x="2740" y="88"/>
                  </a:lnTo>
                  <a:lnTo>
                    <a:pt x="2795" y="81"/>
                  </a:lnTo>
                  <a:lnTo>
                    <a:pt x="2846" y="71"/>
                  </a:lnTo>
                  <a:lnTo>
                    <a:pt x="2895" y="58"/>
                  </a:lnTo>
                  <a:lnTo>
                    <a:pt x="2940" y="41"/>
                  </a:lnTo>
                  <a:lnTo>
                    <a:pt x="2979" y="21"/>
                  </a:lnTo>
                  <a:lnTo>
                    <a:pt x="2982" y="24"/>
                  </a:lnTo>
                  <a:lnTo>
                    <a:pt x="2991" y="29"/>
                  </a:lnTo>
                  <a:lnTo>
                    <a:pt x="3005" y="36"/>
                  </a:lnTo>
                  <a:lnTo>
                    <a:pt x="3025" y="45"/>
                  </a:lnTo>
                  <a:lnTo>
                    <a:pt x="3050" y="55"/>
                  </a:lnTo>
                  <a:lnTo>
                    <a:pt x="3081" y="64"/>
                  </a:lnTo>
                  <a:lnTo>
                    <a:pt x="3117" y="75"/>
                  </a:lnTo>
                  <a:lnTo>
                    <a:pt x="3159" y="84"/>
                  </a:lnTo>
                  <a:lnTo>
                    <a:pt x="3204" y="91"/>
                  </a:lnTo>
                  <a:lnTo>
                    <a:pt x="3257" y="95"/>
                  </a:lnTo>
                  <a:lnTo>
                    <a:pt x="3314" y="97"/>
                  </a:lnTo>
                  <a:lnTo>
                    <a:pt x="3368" y="96"/>
                  </a:lnTo>
                  <a:lnTo>
                    <a:pt x="3415" y="92"/>
                  </a:lnTo>
                  <a:lnTo>
                    <a:pt x="3456" y="87"/>
                  </a:lnTo>
                  <a:lnTo>
                    <a:pt x="3490" y="80"/>
                  </a:lnTo>
                  <a:lnTo>
                    <a:pt x="3520" y="71"/>
                  </a:lnTo>
                  <a:lnTo>
                    <a:pt x="3546" y="62"/>
                  </a:lnTo>
                  <a:lnTo>
                    <a:pt x="3567" y="53"/>
                  </a:lnTo>
                  <a:lnTo>
                    <a:pt x="3585" y="43"/>
                  </a:lnTo>
                  <a:lnTo>
                    <a:pt x="3600" y="34"/>
                  </a:lnTo>
                  <a:lnTo>
                    <a:pt x="3613" y="25"/>
                  </a:lnTo>
                  <a:lnTo>
                    <a:pt x="3623" y="17"/>
                  </a:lnTo>
                  <a:lnTo>
                    <a:pt x="3632" y="11"/>
                  </a:lnTo>
                  <a:lnTo>
                    <a:pt x="3642" y="5"/>
                  </a:lnTo>
                  <a:lnTo>
                    <a:pt x="3669" y="20"/>
                  </a:lnTo>
                  <a:lnTo>
                    <a:pt x="3706" y="36"/>
                  </a:lnTo>
                  <a:lnTo>
                    <a:pt x="3746" y="49"/>
                  </a:lnTo>
                  <a:lnTo>
                    <a:pt x="3792" y="60"/>
                  </a:lnTo>
                  <a:lnTo>
                    <a:pt x="3792" y="456"/>
                  </a:lnTo>
                  <a:lnTo>
                    <a:pt x="0" y="456"/>
                  </a:lnTo>
                  <a:lnTo>
                    <a:pt x="0" y="126"/>
                  </a:lnTo>
                  <a:lnTo>
                    <a:pt x="36" y="121"/>
                  </a:lnTo>
                  <a:lnTo>
                    <a:pt x="74" y="114"/>
                  </a:lnTo>
                  <a:lnTo>
                    <a:pt x="112" y="105"/>
                  </a:lnTo>
                  <a:lnTo>
                    <a:pt x="149" y="95"/>
                  </a:lnTo>
                  <a:lnTo>
                    <a:pt x="187" y="84"/>
                  </a:lnTo>
                  <a:lnTo>
                    <a:pt x="222" y="72"/>
                  </a:lnTo>
                  <a:lnTo>
                    <a:pt x="255" y="60"/>
                  </a:lnTo>
                  <a:lnTo>
                    <a:pt x="286" y="50"/>
                  </a:lnTo>
                  <a:lnTo>
                    <a:pt x="314" y="40"/>
                  </a:lnTo>
                  <a:lnTo>
                    <a:pt x="339" y="30"/>
                  </a:lnTo>
                  <a:lnTo>
                    <a:pt x="358" y="21"/>
                  </a:lnTo>
                  <a:lnTo>
                    <a:pt x="373" y="16"/>
                  </a:lnTo>
                  <a:lnTo>
                    <a:pt x="382" y="12"/>
                  </a:lnTo>
                  <a:lnTo>
                    <a:pt x="386" y="11"/>
                  </a:lnTo>
                  <a:lnTo>
                    <a:pt x="390" y="17"/>
                  </a:lnTo>
                  <a:lnTo>
                    <a:pt x="399" y="26"/>
                  </a:lnTo>
                  <a:lnTo>
                    <a:pt x="412" y="37"/>
                  </a:lnTo>
                  <a:lnTo>
                    <a:pt x="432" y="50"/>
                  </a:lnTo>
                  <a:lnTo>
                    <a:pt x="455" y="63"/>
                  </a:lnTo>
                  <a:lnTo>
                    <a:pt x="481" y="77"/>
                  </a:lnTo>
                  <a:lnTo>
                    <a:pt x="513" y="92"/>
                  </a:lnTo>
                  <a:lnTo>
                    <a:pt x="546" y="105"/>
                  </a:lnTo>
                  <a:lnTo>
                    <a:pt x="582" y="118"/>
                  </a:lnTo>
                  <a:lnTo>
                    <a:pt x="620" y="129"/>
                  </a:lnTo>
                  <a:lnTo>
                    <a:pt x="661" y="138"/>
                  </a:lnTo>
                  <a:lnTo>
                    <a:pt x="703" y="144"/>
                  </a:lnTo>
                  <a:lnTo>
                    <a:pt x="745" y="147"/>
                  </a:lnTo>
                  <a:lnTo>
                    <a:pt x="788" y="147"/>
                  </a:lnTo>
                  <a:lnTo>
                    <a:pt x="830" y="142"/>
                  </a:lnTo>
                  <a:lnTo>
                    <a:pt x="873" y="132"/>
                  </a:lnTo>
                  <a:lnTo>
                    <a:pt x="915" y="118"/>
                  </a:lnTo>
                  <a:lnTo>
                    <a:pt x="955" y="97"/>
                  </a:lnTo>
                  <a:lnTo>
                    <a:pt x="993" y="71"/>
                  </a:lnTo>
                  <a:lnTo>
                    <a:pt x="1031" y="37"/>
                  </a:lnTo>
                  <a:lnTo>
                    <a:pt x="1089" y="62"/>
                  </a:lnTo>
                  <a:lnTo>
                    <a:pt x="1145" y="83"/>
                  </a:lnTo>
                  <a:lnTo>
                    <a:pt x="1201" y="98"/>
                  </a:lnTo>
                  <a:lnTo>
                    <a:pt x="1254" y="110"/>
                  </a:lnTo>
                  <a:lnTo>
                    <a:pt x="1304" y="118"/>
                  </a:lnTo>
                  <a:lnTo>
                    <a:pt x="1351" y="122"/>
                  </a:lnTo>
                  <a:lnTo>
                    <a:pt x="1391" y="122"/>
                  </a:lnTo>
                  <a:lnTo>
                    <a:pt x="1437" y="119"/>
                  </a:lnTo>
                  <a:lnTo>
                    <a:pt x="1480" y="114"/>
                  </a:lnTo>
                  <a:lnTo>
                    <a:pt x="1522" y="108"/>
                  </a:lnTo>
                  <a:lnTo>
                    <a:pt x="1561" y="98"/>
                  </a:lnTo>
                  <a:lnTo>
                    <a:pt x="1597" y="88"/>
                  </a:lnTo>
                  <a:lnTo>
                    <a:pt x="1630" y="77"/>
                  </a:lnTo>
                  <a:lnTo>
                    <a:pt x="1658" y="67"/>
                  </a:lnTo>
                  <a:lnTo>
                    <a:pt x="1683" y="57"/>
                  </a:lnTo>
                  <a:lnTo>
                    <a:pt x="1703" y="49"/>
                  </a:lnTo>
                  <a:lnTo>
                    <a:pt x="1717" y="42"/>
                  </a:lnTo>
                  <a:lnTo>
                    <a:pt x="1726" y="37"/>
                  </a:lnTo>
                  <a:lnTo>
                    <a:pt x="1730" y="36"/>
                  </a:lnTo>
                  <a:lnTo>
                    <a:pt x="1766" y="49"/>
                  </a:lnTo>
                  <a:lnTo>
                    <a:pt x="1805" y="60"/>
                  </a:lnTo>
                  <a:lnTo>
                    <a:pt x="1848" y="72"/>
                  </a:lnTo>
                  <a:lnTo>
                    <a:pt x="1893" y="80"/>
                  </a:lnTo>
                  <a:lnTo>
                    <a:pt x="1941" y="87"/>
                  </a:lnTo>
                  <a:lnTo>
                    <a:pt x="1990" y="88"/>
                  </a:lnTo>
                  <a:lnTo>
                    <a:pt x="2038" y="87"/>
                  </a:lnTo>
                  <a:lnTo>
                    <a:pt x="2088" y="81"/>
                  </a:lnTo>
                  <a:lnTo>
                    <a:pt x="2137" y="70"/>
                  </a:lnTo>
                  <a:lnTo>
                    <a:pt x="2185" y="53"/>
                  </a:lnTo>
                  <a:lnTo>
                    <a:pt x="2230" y="29"/>
                  </a:lnTo>
                  <a:lnTo>
                    <a:pt x="2275" y="0"/>
                  </a:lnTo>
                  <a:close/>
                </a:path>
              </a:pathLst>
            </a:custGeom>
            <a:solidFill>
              <a:srgbClr val="00ADE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reeform 642">
              <a:extLst>
                <a:ext uri="{FF2B5EF4-FFF2-40B4-BE49-F238E27FC236}">
                  <a16:creationId xmlns:a16="http://schemas.microsoft.com/office/drawing/2014/main" id="{62BC85C1-63DC-4E54-BCDF-4478DA8ABE1C}"/>
                </a:ext>
              </a:extLst>
            </p:cNvPr>
            <p:cNvSpPr>
              <a:spLocks/>
            </p:cNvSpPr>
            <p:nvPr/>
          </p:nvSpPr>
          <p:spPr bwMode="auto">
            <a:xfrm>
              <a:off x="24939" y="6173782"/>
              <a:ext cx="12142123" cy="725488"/>
            </a:xfrm>
            <a:custGeom>
              <a:avLst/>
              <a:gdLst>
                <a:gd name="T0" fmla="*/ 1559 w 3792"/>
                <a:gd name="T1" fmla="*/ 30 h 457"/>
                <a:gd name="T2" fmla="*/ 1652 w 3792"/>
                <a:gd name="T3" fmla="*/ 71 h 457"/>
                <a:gd name="T4" fmla="*/ 1751 w 3792"/>
                <a:gd name="T5" fmla="*/ 88 h 457"/>
                <a:gd name="T6" fmla="*/ 1848 w 3792"/>
                <a:gd name="T7" fmla="*/ 88 h 457"/>
                <a:gd name="T8" fmla="*/ 1941 w 3792"/>
                <a:gd name="T9" fmla="*/ 73 h 457"/>
                <a:gd name="T10" fmla="*/ 2024 w 3792"/>
                <a:gd name="T11" fmla="*/ 50 h 457"/>
                <a:gd name="T12" fmla="*/ 2063 w 3792"/>
                <a:gd name="T13" fmla="*/ 38 h 457"/>
                <a:gd name="T14" fmla="*/ 2086 w 3792"/>
                <a:gd name="T15" fmla="*/ 50 h 457"/>
                <a:gd name="T16" fmla="*/ 2131 w 3792"/>
                <a:gd name="T17" fmla="*/ 68 h 457"/>
                <a:gd name="T18" fmla="*/ 2192 w 3792"/>
                <a:gd name="T19" fmla="*/ 89 h 457"/>
                <a:gd name="T20" fmla="*/ 2267 w 3792"/>
                <a:gd name="T21" fmla="*/ 108 h 457"/>
                <a:gd name="T22" fmla="*/ 2352 w 3792"/>
                <a:gd name="T23" fmla="*/ 121 h 457"/>
                <a:gd name="T24" fmla="*/ 2439 w 3792"/>
                <a:gd name="T25" fmla="*/ 123 h 457"/>
                <a:gd name="T26" fmla="*/ 2535 w 3792"/>
                <a:gd name="T27" fmla="*/ 111 h 457"/>
                <a:gd name="T28" fmla="*/ 2644 w 3792"/>
                <a:gd name="T29" fmla="*/ 84 h 457"/>
                <a:gd name="T30" fmla="*/ 2758 w 3792"/>
                <a:gd name="T31" fmla="*/ 38 h 457"/>
                <a:gd name="T32" fmla="*/ 2834 w 3792"/>
                <a:gd name="T33" fmla="*/ 98 h 457"/>
                <a:gd name="T34" fmla="*/ 2916 w 3792"/>
                <a:gd name="T35" fmla="*/ 134 h 457"/>
                <a:gd name="T36" fmla="*/ 3001 w 3792"/>
                <a:gd name="T37" fmla="*/ 148 h 457"/>
                <a:gd name="T38" fmla="*/ 3087 w 3792"/>
                <a:gd name="T39" fmla="*/ 145 h 457"/>
                <a:gd name="T40" fmla="*/ 3169 w 3792"/>
                <a:gd name="T41" fmla="*/ 130 h 457"/>
                <a:gd name="T42" fmla="*/ 3244 w 3792"/>
                <a:gd name="T43" fmla="*/ 106 h 457"/>
                <a:gd name="T44" fmla="*/ 3308 w 3792"/>
                <a:gd name="T45" fmla="*/ 79 h 457"/>
                <a:gd name="T46" fmla="*/ 3358 w 3792"/>
                <a:gd name="T47" fmla="*/ 51 h 457"/>
                <a:gd name="T48" fmla="*/ 3390 w 3792"/>
                <a:gd name="T49" fmla="*/ 28 h 457"/>
                <a:gd name="T50" fmla="*/ 3403 w 3792"/>
                <a:gd name="T51" fmla="*/ 12 h 457"/>
                <a:gd name="T52" fmla="*/ 3416 w 3792"/>
                <a:gd name="T53" fmla="*/ 17 h 457"/>
                <a:gd name="T54" fmla="*/ 3451 w 3792"/>
                <a:gd name="T55" fmla="*/ 32 h 457"/>
                <a:gd name="T56" fmla="*/ 3503 w 3792"/>
                <a:gd name="T57" fmla="*/ 51 h 457"/>
                <a:gd name="T58" fmla="*/ 3568 w 3792"/>
                <a:gd name="T59" fmla="*/ 73 h 457"/>
                <a:gd name="T60" fmla="*/ 3642 w 3792"/>
                <a:gd name="T61" fmla="*/ 96 h 457"/>
                <a:gd name="T62" fmla="*/ 3718 w 3792"/>
                <a:gd name="T63" fmla="*/ 115 h 457"/>
                <a:gd name="T64" fmla="*/ 3792 w 3792"/>
                <a:gd name="T65" fmla="*/ 127 h 457"/>
                <a:gd name="T66" fmla="*/ 0 w 3792"/>
                <a:gd name="T67" fmla="*/ 457 h 457"/>
                <a:gd name="T68" fmla="*/ 44 w 3792"/>
                <a:gd name="T69" fmla="*/ 50 h 457"/>
                <a:gd name="T70" fmla="*/ 120 w 3792"/>
                <a:gd name="T71" fmla="*/ 21 h 457"/>
                <a:gd name="T72" fmla="*/ 157 w 3792"/>
                <a:gd name="T73" fmla="*/ 12 h 457"/>
                <a:gd name="T74" fmla="*/ 176 w 3792"/>
                <a:gd name="T75" fmla="*/ 26 h 457"/>
                <a:gd name="T76" fmla="*/ 204 w 3792"/>
                <a:gd name="T77" fmla="*/ 45 h 457"/>
                <a:gd name="T78" fmla="*/ 243 w 3792"/>
                <a:gd name="T79" fmla="*/ 63 h 457"/>
                <a:gd name="T80" fmla="*/ 300 w 3792"/>
                <a:gd name="T81" fmla="*/ 81 h 457"/>
                <a:gd name="T82" fmla="*/ 374 w 3792"/>
                <a:gd name="T83" fmla="*/ 93 h 457"/>
                <a:gd name="T84" fmla="*/ 475 w 3792"/>
                <a:gd name="T85" fmla="*/ 98 h 457"/>
                <a:gd name="T86" fmla="*/ 585 w 3792"/>
                <a:gd name="T87" fmla="*/ 92 h 457"/>
                <a:gd name="T88" fmla="*/ 673 w 3792"/>
                <a:gd name="T89" fmla="*/ 76 h 457"/>
                <a:gd name="T90" fmla="*/ 739 w 3792"/>
                <a:gd name="T91" fmla="*/ 56 h 457"/>
                <a:gd name="T92" fmla="*/ 784 w 3792"/>
                <a:gd name="T93" fmla="*/ 37 h 457"/>
                <a:gd name="T94" fmla="*/ 807 w 3792"/>
                <a:gd name="T95" fmla="*/ 25 h 457"/>
                <a:gd name="T96" fmla="*/ 849 w 3792"/>
                <a:gd name="T97" fmla="*/ 42 h 457"/>
                <a:gd name="T98" fmla="*/ 944 w 3792"/>
                <a:gd name="T99" fmla="*/ 72 h 457"/>
                <a:gd name="T100" fmla="*/ 1050 w 3792"/>
                <a:gd name="T101" fmla="*/ 89 h 457"/>
                <a:gd name="T102" fmla="*/ 1162 w 3792"/>
                <a:gd name="T103" fmla="*/ 93 h 457"/>
                <a:gd name="T104" fmla="*/ 1272 w 3792"/>
                <a:gd name="T105" fmla="*/ 87 h 457"/>
                <a:gd name="T106" fmla="*/ 1373 w 3792"/>
                <a:gd name="T107" fmla="*/ 67 h 457"/>
                <a:gd name="T108" fmla="*/ 1457 w 3792"/>
                <a:gd name="T109" fmla="*/ 39 h 457"/>
                <a:gd name="T110" fmla="*/ 1514 w 3792"/>
                <a:gd name="T111"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92" h="457">
                  <a:moveTo>
                    <a:pt x="1514" y="0"/>
                  </a:moveTo>
                  <a:lnTo>
                    <a:pt x="1559" y="30"/>
                  </a:lnTo>
                  <a:lnTo>
                    <a:pt x="1605" y="54"/>
                  </a:lnTo>
                  <a:lnTo>
                    <a:pt x="1652" y="71"/>
                  </a:lnTo>
                  <a:lnTo>
                    <a:pt x="1702" y="83"/>
                  </a:lnTo>
                  <a:lnTo>
                    <a:pt x="1751" y="88"/>
                  </a:lnTo>
                  <a:lnTo>
                    <a:pt x="1800" y="89"/>
                  </a:lnTo>
                  <a:lnTo>
                    <a:pt x="1848" y="88"/>
                  </a:lnTo>
                  <a:lnTo>
                    <a:pt x="1897" y="81"/>
                  </a:lnTo>
                  <a:lnTo>
                    <a:pt x="1941" y="73"/>
                  </a:lnTo>
                  <a:lnTo>
                    <a:pt x="1984" y="62"/>
                  </a:lnTo>
                  <a:lnTo>
                    <a:pt x="2024" y="50"/>
                  </a:lnTo>
                  <a:lnTo>
                    <a:pt x="2059" y="37"/>
                  </a:lnTo>
                  <a:lnTo>
                    <a:pt x="2063" y="38"/>
                  </a:lnTo>
                  <a:lnTo>
                    <a:pt x="2072" y="43"/>
                  </a:lnTo>
                  <a:lnTo>
                    <a:pt x="2086" y="50"/>
                  </a:lnTo>
                  <a:lnTo>
                    <a:pt x="2106" y="58"/>
                  </a:lnTo>
                  <a:lnTo>
                    <a:pt x="2131" y="68"/>
                  </a:lnTo>
                  <a:lnTo>
                    <a:pt x="2160" y="79"/>
                  </a:lnTo>
                  <a:lnTo>
                    <a:pt x="2192" y="89"/>
                  </a:lnTo>
                  <a:lnTo>
                    <a:pt x="2228" y="100"/>
                  </a:lnTo>
                  <a:lnTo>
                    <a:pt x="2267" y="108"/>
                  </a:lnTo>
                  <a:lnTo>
                    <a:pt x="2309" y="115"/>
                  </a:lnTo>
                  <a:lnTo>
                    <a:pt x="2352" y="121"/>
                  </a:lnTo>
                  <a:lnTo>
                    <a:pt x="2398" y="123"/>
                  </a:lnTo>
                  <a:lnTo>
                    <a:pt x="2439" y="123"/>
                  </a:lnTo>
                  <a:lnTo>
                    <a:pt x="2486" y="119"/>
                  </a:lnTo>
                  <a:lnTo>
                    <a:pt x="2535" y="111"/>
                  </a:lnTo>
                  <a:lnTo>
                    <a:pt x="2588" y="100"/>
                  </a:lnTo>
                  <a:lnTo>
                    <a:pt x="2644" y="84"/>
                  </a:lnTo>
                  <a:lnTo>
                    <a:pt x="2700" y="63"/>
                  </a:lnTo>
                  <a:lnTo>
                    <a:pt x="2758" y="38"/>
                  </a:lnTo>
                  <a:lnTo>
                    <a:pt x="2796" y="72"/>
                  </a:lnTo>
                  <a:lnTo>
                    <a:pt x="2834" y="98"/>
                  </a:lnTo>
                  <a:lnTo>
                    <a:pt x="2875" y="119"/>
                  </a:lnTo>
                  <a:lnTo>
                    <a:pt x="2916" y="134"/>
                  </a:lnTo>
                  <a:lnTo>
                    <a:pt x="2960" y="143"/>
                  </a:lnTo>
                  <a:lnTo>
                    <a:pt x="3001" y="148"/>
                  </a:lnTo>
                  <a:lnTo>
                    <a:pt x="3045" y="148"/>
                  </a:lnTo>
                  <a:lnTo>
                    <a:pt x="3087" y="145"/>
                  </a:lnTo>
                  <a:lnTo>
                    <a:pt x="3128" y="139"/>
                  </a:lnTo>
                  <a:lnTo>
                    <a:pt x="3169" y="130"/>
                  </a:lnTo>
                  <a:lnTo>
                    <a:pt x="3207" y="119"/>
                  </a:lnTo>
                  <a:lnTo>
                    <a:pt x="3244" y="106"/>
                  </a:lnTo>
                  <a:lnTo>
                    <a:pt x="3276" y="93"/>
                  </a:lnTo>
                  <a:lnTo>
                    <a:pt x="3308" y="79"/>
                  </a:lnTo>
                  <a:lnTo>
                    <a:pt x="3334" y="64"/>
                  </a:lnTo>
                  <a:lnTo>
                    <a:pt x="3358" y="51"/>
                  </a:lnTo>
                  <a:lnTo>
                    <a:pt x="3377" y="38"/>
                  </a:lnTo>
                  <a:lnTo>
                    <a:pt x="3390" y="28"/>
                  </a:lnTo>
                  <a:lnTo>
                    <a:pt x="3399" y="19"/>
                  </a:lnTo>
                  <a:lnTo>
                    <a:pt x="3403" y="12"/>
                  </a:lnTo>
                  <a:lnTo>
                    <a:pt x="3407" y="13"/>
                  </a:lnTo>
                  <a:lnTo>
                    <a:pt x="3416" y="17"/>
                  </a:lnTo>
                  <a:lnTo>
                    <a:pt x="3431" y="22"/>
                  </a:lnTo>
                  <a:lnTo>
                    <a:pt x="3451" y="32"/>
                  </a:lnTo>
                  <a:lnTo>
                    <a:pt x="3475" y="41"/>
                  </a:lnTo>
                  <a:lnTo>
                    <a:pt x="3503" y="51"/>
                  </a:lnTo>
                  <a:lnTo>
                    <a:pt x="3534" y="63"/>
                  </a:lnTo>
                  <a:lnTo>
                    <a:pt x="3568" y="73"/>
                  </a:lnTo>
                  <a:lnTo>
                    <a:pt x="3604" y="85"/>
                  </a:lnTo>
                  <a:lnTo>
                    <a:pt x="3642" y="96"/>
                  </a:lnTo>
                  <a:lnTo>
                    <a:pt x="3680" y="106"/>
                  </a:lnTo>
                  <a:lnTo>
                    <a:pt x="3718" y="115"/>
                  </a:lnTo>
                  <a:lnTo>
                    <a:pt x="3756" y="122"/>
                  </a:lnTo>
                  <a:lnTo>
                    <a:pt x="3792" y="127"/>
                  </a:lnTo>
                  <a:lnTo>
                    <a:pt x="3792" y="457"/>
                  </a:lnTo>
                  <a:lnTo>
                    <a:pt x="0" y="457"/>
                  </a:lnTo>
                  <a:lnTo>
                    <a:pt x="0" y="62"/>
                  </a:lnTo>
                  <a:lnTo>
                    <a:pt x="44" y="50"/>
                  </a:lnTo>
                  <a:lnTo>
                    <a:pt x="85" y="36"/>
                  </a:lnTo>
                  <a:lnTo>
                    <a:pt x="120" y="21"/>
                  </a:lnTo>
                  <a:lnTo>
                    <a:pt x="148" y="7"/>
                  </a:lnTo>
                  <a:lnTo>
                    <a:pt x="157" y="12"/>
                  </a:lnTo>
                  <a:lnTo>
                    <a:pt x="166" y="19"/>
                  </a:lnTo>
                  <a:lnTo>
                    <a:pt x="176" y="26"/>
                  </a:lnTo>
                  <a:lnTo>
                    <a:pt x="190" y="36"/>
                  </a:lnTo>
                  <a:lnTo>
                    <a:pt x="204" y="45"/>
                  </a:lnTo>
                  <a:lnTo>
                    <a:pt x="222" y="54"/>
                  </a:lnTo>
                  <a:lnTo>
                    <a:pt x="243" y="63"/>
                  </a:lnTo>
                  <a:lnTo>
                    <a:pt x="269" y="72"/>
                  </a:lnTo>
                  <a:lnTo>
                    <a:pt x="300" y="81"/>
                  </a:lnTo>
                  <a:lnTo>
                    <a:pt x="334" y="88"/>
                  </a:lnTo>
                  <a:lnTo>
                    <a:pt x="374" y="93"/>
                  </a:lnTo>
                  <a:lnTo>
                    <a:pt x="421" y="97"/>
                  </a:lnTo>
                  <a:lnTo>
                    <a:pt x="475" y="98"/>
                  </a:lnTo>
                  <a:lnTo>
                    <a:pt x="533" y="96"/>
                  </a:lnTo>
                  <a:lnTo>
                    <a:pt x="585" y="92"/>
                  </a:lnTo>
                  <a:lnTo>
                    <a:pt x="631" y="84"/>
                  </a:lnTo>
                  <a:lnTo>
                    <a:pt x="673" y="76"/>
                  </a:lnTo>
                  <a:lnTo>
                    <a:pt x="708" y="66"/>
                  </a:lnTo>
                  <a:lnTo>
                    <a:pt x="739" y="56"/>
                  </a:lnTo>
                  <a:lnTo>
                    <a:pt x="764" y="46"/>
                  </a:lnTo>
                  <a:lnTo>
                    <a:pt x="784" y="37"/>
                  </a:lnTo>
                  <a:lnTo>
                    <a:pt x="798" y="30"/>
                  </a:lnTo>
                  <a:lnTo>
                    <a:pt x="807" y="25"/>
                  </a:lnTo>
                  <a:lnTo>
                    <a:pt x="810" y="22"/>
                  </a:lnTo>
                  <a:lnTo>
                    <a:pt x="849" y="42"/>
                  </a:lnTo>
                  <a:lnTo>
                    <a:pt x="894" y="59"/>
                  </a:lnTo>
                  <a:lnTo>
                    <a:pt x="944" y="72"/>
                  </a:lnTo>
                  <a:lnTo>
                    <a:pt x="995" y="83"/>
                  </a:lnTo>
                  <a:lnTo>
                    <a:pt x="1050" y="89"/>
                  </a:lnTo>
                  <a:lnTo>
                    <a:pt x="1106" y="93"/>
                  </a:lnTo>
                  <a:lnTo>
                    <a:pt x="1162" y="93"/>
                  </a:lnTo>
                  <a:lnTo>
                    <a:pt x="1219" y="91"/>
                  </a:lnTo>
                  <a:lnTo>
                    <a:pt x="1272" y="87"/>
                  </a:lnTo>
                  <a:lnTo>
                    <a:pt x="1325" y="77"/>
                  </a:lnTo>
                  <a:lnTo>
                    <a:pt x="1373" y="67"/>
                  </a:lnTo>
                  <a:lnTo>
                    <a:pt x="1417" y="54"/>
                  </a:lnTo>
                  <a:lnTo>
                    <a:pt x="1457" y="39"/>
                  </a:lnTo>
                  <a:lnTo>
                    <a:pt x="1489" y="21"/>
                  </a:lnTo>
                  <a:lnTo>
                    <a:pt x="1514" y="0"/>
                  </a:lnTo>
                  <a:close/>
                </a:path>
              </a:pathLst>
            </a:custGeom>
            <a:solidFill>
              <a:srgbClr val="21B9E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643">
              <a:extLst>
                <a:ext uri="{FF2B5EF4-FFF2-40B4-BE49-F238E27FC236}">
                  <a16:creationId xmlns:a16="http://schemas.microsoft.com/office/drawing/2014/main" id="{D27B081A-715C-4833-89BB-24F7D93D4757}"/>
                </a:ext>
              </a:extLst>
            </p:cNvPr>
            <p:cNvSpPr>
              <a:spLocks/>
            </p:cNvSpPr>
            <p:nvPr/>
          </p:nvSpPr>
          <p:spPr bwMode="auto">
            <a:xfrm>
              <a:off x="24939" y="6386507"/>
              <a:ext cx="12142123" cy="512763"/>
            </a:xfrm>
            <a:custGeom>
              <a:avLst/>
              <a:gdLst>
                <a:gd name="T0" fmla="*/ 2300 w 3792"/>
                <a:gd name="T1" fmla="*/ 14 h 323"/>
                <a:gd name="T2" fmla="*/ 2372 w 3792"/>
                <a:gd name="T3" fmla="*/ 38 h 323"/>
                <a:gd name="T4" fmla="*/ 2465 w 3792"/>
                <a:gd name="T5" fmla="*/ 54 h 323"/>
                <a:gd name="T6" fmla="*/ 2571 w 3792"/>
                <a:gd name="T7" fmla="*/ 64 h 323"/>
                <a:gd name="T8" fmla="*/ 2683 w 3792"/>
                <a:gd name="T9" fmla="*/ 65 h 323"/>
                <a:gd name="T10" fmla="*/ 2795 w 3792"/>
                <a:gd name="T11" fmla="*/ 58 h 323"/>
                <a:gd name="T12" fmla="*/ 2895 w 3792"/>
                <a:gd name="T13" fmla="*/ 41 h 323"/>
                <a:gd name="T14" fmla="*/ 2979 w 3792"/>
                <a:gd name="T15" fmla="*/ 14 h 323"/>
                <a:gd name="T16" fmla="*/ 2994 w 3792"/>
                <a:gd name="T17" fmla="*/ 21 h 323"/>
                <a:gd name="T18" fmla="*/ 3034 w 3792"/>
                <a:gd name="T19" fmla="*/ 34 h 323"/>
                <a:gd name="T20" fmla="*/ 3102 w 3792"/>
                <a:gd name="T21" fmla="*/ 50 h 323"/>
                <a:gd name="T22" fmla="*/ 3195 w 3792"/>
                <a:gd name="T23" fmla="*/ 63 h 323"/>
                <a:gd name="T24" fmla="*/ 3314 w 3792"/>
                <a:gd name="T25" fmla="*/ 68 h 323"/>
                <a:gd name="T26" fmla="*/ 3415 w 3792"/>
                <a:gd name="T27" fmla="*/ 65 h 323"/>
                <a:gd name="T28" fmla="*/ 3490 w 3792"/>
                <a:gd name="T29" fmla="*/ 56 h 323"/>
                <a:gd name="T30" fmla="*/ 3546 w 3792"/>
                <a:gd name="T31" fmla="*/ 45 h 323"/>
                <a:gd name="T32" fmla="*/ 3585 w 3792"/>
                <a:gd name="T33" fmla="*/ 30 h 323"/>
                <a:gd name="T34" fmla="*/ 3613 w 3792"/>
                <a:gd name="T35" fmla="*/ 17 h 323"/>
                <a:gd name="T36" fmla="*/ 3632 w 3792"/>
                <a:gd name="T37" fmla="*/ 7 h 323"/>
                <a:gd name="T38" fmla="*/ 3669 w 3792"/>
                <a:gd name="T39" fmla="*/ 14 h 323"/>
                <a:gd name="T40" fmla="*/ 3746 w 3792"/>
                <a:gd name="T41" fmla="*/ 34 h 323"/>
                <a:gd name="T42" fmla="*/ 3792 w 3792"/>
                <a:gd name="T43" fmla="*/ 323 h 323"/>
                <a:gd name="T44" fmla="*/ 0 w 3792"/>
                <a:gd name="T45" fmla="*/ 89 h 323"/>
                <a:gd name="T46" fmla="*/ 80 w 3792"/>
                <a:gd name="T47" fmla="*/ 80 h 323"/>
                <a:gd name="T48" fmla="*/ 161 w 3792"/>
                <a:gd name="T49" fmla="*/ 64 h 323"/>
                <a:gd name="T50" fmla="*/ 238 w 3792"/>
                <a:gd name="T51" fmla="*/ 47 h 323"/>
                <a:gd name="T52" fmla="*/ 305 w 3792"/>
                <a:gd name="T53" fmla="*/ 30 h 323"/>
                <a:gd name="T54" fmla="*/ 355 w 3792"/>
                <a:gd name="T55" fmla="*/ 17 h 323"/>
                <a:gd name="T56" fmla="*/ 382 w 3792"/>
                <a:gd name="T57" fmla="*/ 8 h 323"/>
                <a:gd name="T58" fmla="*/ 390 w 3792"/>
                <a:gd name="T59" fmla="*/ 13 h 323"/>
                <a:gd name="T60" fmla="*/ 419 w 3792"/>
                <a:gd name="T61" fmla="*/ 29 h 323"/>
                <a:gd name="T62" fmla="*/ 470 w 3792"/>
                <a:gd name="T63" fmla="*/ 50 h 323"/>
                <a:gd name="T64" fmla="*/ 539 w 3792"/>
                <a:gd name="T65" fmla="*/ 72 h 323"/>
                <a:gd name="T66" fmla="*/ 620 w 3792"/>
                <a:gd name="T67" fmla="*/ 92 h 323"/>
                <a:gd name="T68" fmla="*/ 712 w 3792"/>
                <a:gd name="T69" fmla="*/ 102 h 323"/>
                <a:gd name="T70" fmla="*/ 806 w 3792"/>
                <a:gd name="T71" fmla="*/ 102 h 323"/>
                <a:gd name="T72" fmla="*/ 900 w 3792"/>
                <a:gd name="T73" fmla="*/ 88 h 323"/>
                <a:gd name="T74" fmla="*/ 989 w 3792"/>
                <a:gd name="T75" fmla="*/ 52 h 323"/>
                <a:gd name="T76" fmla="*/ 1089 w 3792"/>
                <a:gd name="T77" fmla="*/ 45 h 323"/>
                <a:gd name="T78" fmla="*/ 1201 w 3792"/>
                <a:gd name="T79" fmla="*/ 69 h 323"/>
                <a:gd name="T80" fmla="*/ 1304 w 3792"/>
                <a:gd name="T81" fmla="*/ 84 h 323"/>
                <a:gd name="T82" fmla="*/ 1391 w 3792"/>
                <a:gd name="T83" fmla="*/ 86 h 323"/>
                <a:gd name="T84" fmla="*/ 1480 w 3792"/>
                <a:gd name="T85" fmla="*/ 81 h 323"/>
                <a:gd name="T86" fmla="*/ 1561 w 3792"/>
                <a:gd name="T87" fmla="*/ 69 h 323"/>
                <a:gd name="T88" fmla="*/ 1630 w 3792"/>
                <a:gd name="T89" fmla="*/ 55 h 323"/>
                <a:gd name="T90" fmla="*/ 1683 w 3792"/>
                <a:gd name="T91" fmla="*/ 41 h 323"/>
                <a:gd name="T92" fmla="*/ 1717 w 3792"/>
                <a:gd name="T93" fmla="*/ 29 h 323"/>
                <a:gd name="T94" fmla="*/ 1730 w 3792"/>
                <a:gd name="T95" fmla="*/ 25 h 323"/>
                <a:gd name="T96" fmla="*/ 1813 w 3792"/>
                <a:gd name="T97" fmla="*/ 45 h 323"/>
                <a:gd name="T98" fmla="*/ 1910 w 3792"/>
                <a:gd name="T99" fmla="*/ 59 h 323"/>
                <a:gd name="T100" fmla="*/ 2016 w 3792"/>
                <a:gd name="T101" fmla="*/ 63 h 323"/>
                <a:gd name="T102" fmla="*/ 2123 w 3792"/>
                <a:gd name="T103" fmla="*/ 52 h 323"/>
                <a:gd name="T104" fmla="*/ 2227 w 3792"/>
                <a:gd name="T105" fmla="*/ 22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92" h="323">
                  <a:moveTo>
                    <a:pt x="2275" y="0"/>
                  </a:moveTo>
                  <a:lnTo>
                    <a:pt x="2300" y="14"/>
                  </a:lnTo>
                  <a:lnTo>
                    <a:pt x="2333" y="26"/>
                  </a:lnTo>
                  <a:lnTo>
                    <a:pt x="2372" y="38"/>
                  </a:lnTo>
                  <a:lnTo>
                    <a:pt x="2416" y="47"/>
                  </a:lnTo>
                  <a:lnTo>
                    <a:pt x="2465" y="54"/>
                  </a:lnTo>
                  <a:lnTo>
                    <a:pt x="2517" y="60"/>
                  </a:lnTo>
                  <a:lnTo>
                    <a:pt x="2571" y="64"/>
                  </a:lnTo>
                  <a:lnTo>
                    <a:pt x="2627" y="65"/>
                  </a:lnTo>
                  <a:lnTo>
                    <a:pt x="2683" y="65"/>
                  </a:lnTo>
                  <a:lnTo>
                    <a:pt x="2740" y="63"/>
                  </a:lnTo>
                  <a:lnTo>
                    <a:pt x="2795" y="58"/>
                  </a:lnTo>
                  <a:lnTo>
                    <a:pt x="2846" y="51"/>
                  </a:lnTo>
                  <a:lnTo>
                    <a:pt x="2895" y="41"/>
                  </a:lnTo>
                  <a:lnTo>
                    <a:pt x="2940" y="29"/>
                  </a:lnTo>
                  <a:lnTo>
                    <a:pt x="2979" y="14"/>
                  </a:lnTo>
                  <a:lnTo>
                    <a:pt x="2983" y="17"/>
                  </a:lnTo>
                  <a:lnTo>
                    <a:pt x="2994" y="21"/>
                  </a:lnTo>
                  <a:lnTo>
                    <a:pt x="3011" y="28"/>
                  </a:lnTo>
                  <a:lnTo>
                    <a:pt x="3034" y="34"/>
                  </a:lnTo>
                  <a:lnTo>
                    <a:pt x="3064" y="42"/>
                  </a:lnTo>
                  <a:lnTo>
                    <a:pt x="3102" y="50"/>
                  </a:lnTo>
                  <a:lnTo>
                    <a:pt x="3145" y="58"/>
                  </a:lnTo>
                  <a:lnTo>
                    <a:pt x="3195" y="63"/>
                  </a:lnTo>
                  <a:lnTo>
                    <a:pt x="3252" y="67"/>
                  </a:lnTo>
                  <a:lnTo>
                    <a:pt x="3314" y="68"/>
                  </a:lnTo>
                  <a:lnTo>
                    <a:pt x="3368" y="68"/>
                  </a:lnTo>
                  <a:lnTo>
                    <a:pt x="3415" y="65"/>
                  </a:lnTo>
                  <a:lnTo>
                    <a:pt x="3456" y="62"/>
                  </a:lnTo>
                  <a:lnTo>
                    <a:pt x="3490" y="56"/>
                  </a:lnTo>
                  <a:lnTo>
                    <a:pt x="3520" y="51"/>
                  </a:lnTo>
                  <a:lnTo>
                    <a:pt x="3546" y="45"/>
                  </a:lnTo>
                  <a:lnTo>
                    <a:pt x="3567" y="37"/>
                  </a:lnTo>
                  <a:lnTo>
                    <a:pt x="3585" y="30"/>
                  </a:lnTo>
                  <a:lnTo>
                    <a:pt x="3600" y="24"/>
                  </a:lnTo>
                  <a:lnTo>
                    <a:pt x="3613" y="17"/>
                  </a:lnTo>
                  <a:lnTo>
                    <a:pt x="3623" y="12"/>
                  </a:lnTo>
                  <a:lnTo>
                    <a:pt x="3632" y="7"/>
                  </a:lnTo>
                  <a:lnTo>
                    <a:pt x="3642" y="4"/>
                  </a:lnTo>
                  <a:lnTo>
                    <a:pt x="3669" y="14"/>
                  </a:lnTo>
                  <a:lnTo>
                    <a:pt x="3706" y="25"/>
                  </a:lnTo>
                  <a:lnTo>
                    <a:pt x="3746" y="34"/>
                  </a:lnTo>
                  <a:lnTo>
                    <a:pt x="3792" y="43"/>
                  </a:lnTo>
                  <a:lnTo>
                    <a:pt x="3792" y="323"/>
                  </a:lnTo>
                  <a:lnTo>
                    <a:pt x="0" y="323"/>
                  </a:lnTo>
                  <a:lnTo>
                    <a:pt x="0" y="89"/>
                  </a:lnTo>
                  <a:lnTo>
                    <a:pt x="39" y="85"/>
                  </a:lnTo>
                  <a:lnTo>
                    <a:pt x="80" y="80"/>
                  </a:lnTo>
                  <a:lnTo>
                    <a:pt x="120" y="72"/>
                  </a:lnTo>
                  <a:lnTo>
                    <a:pt x="161" y="64"/>
                  </a:lnTo>
                  <a:lnTo>
                    <a:pt x="200" y="56"/>
                  </a:lnTo>
                  <a:lnTo>
                    <a:pt x="238" y="47"/>
                  </a:lnTo>
                  <a:lnTo>
                    <a:pt x="272" y="39"/>
                  </a:lnTo>
                  <a:lnTo>
                    <a:pt x="305" y="30"/>
                  </a:lnTo>
                  <a:lnTo>
                    <a:pt x="331" y="22"/>
                  </a:lnTo>
                  <a:lnTo>
                    <a:pt x="355" y="17"/>
                  </a:lnTo>
                  <a:lnTo>
                    <a:pt x="372" y="12"/>
                  </a:lnTo>
                  <a:lnTo>
                    <a:pt x="382" y="8"/>
                  </a:lnTo>
                  <a:lnTo>
                    <a:pt x="386" y="8"/>
                  </a:lnTo>
                  <a:lnTo>
                    <a:pt x="390" y="13"/>
                  </a:lnTo>
                  <a:lnTo>
                    <a:pt x="402" y="20"/>
                  </a:lnTo>
                  <a:lnTo>
                    <a:pt x="419" y="29"/>
                  </a:lnTo>
                  <a:lnTo>
                    <a:pt x="441" y="39"/>
                  </a:lnTo>
                  <a:lnTo>
                    <a:pt x="470" y="50"/>
                  </a:lnTo>
                  <a:lnTo>
                    <a:pt x="502" y="62"/>
                  </a:lnTo>
                  <a:lnTo>
                    <a:pt x="539" y="72"/>
                  </a:lnTo>
                  <a:lnTo>
                    <a:pt x="578" y="83"/>
                  </a:lnTo>
                  <a:lnTo>
                    <a:pt x="620" y="92"/>
                  </a:lnTo>
                  <a:lnTo>
                    <a:pt x="665" y="98"/>
                  </a:lnTo>
                  <a:lnTo>
                    <a:pt x="712" y="102"/>
                  </a:lnTo>
                  <a:lnTo>
                    <a:pt x="759" y="105"/>
                  </a:lnTo>
                  <a:lnTo>
                    <a:pt x="806" y="102"/>
                  </a:lnTo>
                  <a:lnTo>
                    <a:pt x="855" y="97"/>
                  </a:lnTo>
                  <a:lnTo>
                    <a:pt x="900" y="88"/>
                  </a:lnTo>
                  <a:lnTo>
                    <a:pt x="946" y="72"/>
                  </a:lnTo>
                  <a:lnTo>
                    <a:pt x="989" y="52"/>
                  </a:lnTo>
                  <a:lnTo>
                    <a:pt x="1031" y="26"/>
                  </a:lnTo>
                  <a:lnTo>
                    <a:pt x="1089" y="45"/>
                  </a:lnTo>
                  <a:lnTo>
                    <a:pt x="1145" y="59"/>
                  </a:lnTo>
                  <a:lnTo>
                    <a:pt x="1201" y="69"/>
                  </a:lnTo>
                  <a:lnTo>
                    <a:pt x="1254" y="77"/>
                  </a:lnTo>
                  <a:lnTo>
                    <a:pt x="1304" y="84"/>
                  </a:lnTo>
                  <a:lnTo>
                    <a:pt x="1351" y="86"/>
                  </a:lnTo>
                  <a:lnTo>
                    <a:pt x="1391" y="86"/>
                  </a:lnTo>
                  <a:lnTo>
                    <a:pt x="1437" y="85"/>
                  </a:lnTo>
                  <a:lnTo>
                    <a:pt x="1480" y="81"/>
                  </a:lnTo>
                  <a:lnTo>
                    <a:pt x="1522" y="76"/>
                  </a:lnTo>
                  <a:lnTo>
                    <a:pt x="1561" y="69"/>
                  </a:lnTo>
                  <a:lnTo>
                    <a:pt x="1597" y="62"/>
                  </a:lnTo>
                  <a:lnTo>
                    <a:pt x="1630" y="55"/>
                  </a:lnTo>
                  <a:lnTo>
                    <a:pt x="1658" y="47"/>
                  </a:lnTo>
                  <a:lnTo>
                    <a:pt x="1683" y="41"/>
                  </a:lnTo>
                  <a:lnTo>
                    <a:pt x="1703" y="34"/>
                  </a:lnTo>
                  <a:lnTo>
                    <a:pt x="1717" y="29"/>
                  </a:lnTo>
                  <a:lnTo>
                    <a:pt x="1726" y="26"/>
                  </a:lnTo>
                  <a:lnTo>
                    <a:pt x="1730" y="25"/>
                  </a:lnTo>
                  <a:lnTo>
                    <a:pt x="1770" y="35"/>
                  </a:lnTo>
                  <a:lnTo>
                    <a:pt x="1813" y="45"/>
                  </a:lnTo>
                  <a:lnTo>
                    <a:pt x="1860" y="52"/>
                  </a:lnTo>
                  <a:lnTo>
                    <a:pt x="1910" y="59"/>
                  </a:lnTo>
                  <a:lnTo>
                    <a:pt x="1962" y="62"/>
                  </a:lnTo>
                  <a:lnTo>
                    <a:pt x="2016" y="63"/>
                  </a:lnTo>
                  <a:lnTo>
                    <a:pt x="2069" y="59"/>
                  </a:lnTo>
                  <a:lnTo>
                    <a:pt x="2123" y="52"/>
                  </a:lnTo>
                  <a:lnTo>
                    <a:pt x="2177" y="39"/>
                  </a:lnTo>
                  <a:lnTo>
                    <a:pt x="2227" y="22"/>
                  </a:lnTo>
                  <a:lnTo>
                    <a:pt x="2275" y="0"/>
                  </a:lnTo>
                  <a:close/>
                </a:path>
              </a:pathLst>
            </a:custGeom>
            <a:solidFill>
              <a:srgbClr val="44C7F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 name="Rectangle 6">
            <a:extLst>
              <a:ext uri="{FF2B5EF4-FFF2-40B4-BE49-F238E27FC236}">
                <a16:creationId xmlns:a16="http://schemas.microsoft.com/office/drawing/2014/main" id="{C7B913B9-33DE-421F-A1D9-D2FC209546DF}"/>
              </a:ext>
            </a:extLst>
          </p:cNvPr>
          <p:cNvSpPr/>
          <p:nvPr userDrawn="1"/>
        </p:nvSpPr>
        <p:spPr>
          <a:xfrm>
            <a:off x="469097" y="3578985"/>
            <a:ext cx="6324434" cy="5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EE51C3A-68B3-487E-9DCA-053CF28E6BE8}"/>
              </a:ext>
            </a:extLst>
          </p:cNvPr>
          <p:cNvSpPr/>
          <p:nvPr userDrawn="1"/>
        </p:nvSpPr>
        <p:spPr>
          <a:xfrm>
            <a:off x="469097" y="3578985"/>
            <a:ext cx="4192728" cy="58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F9CB88F-0D35-49A3-AB02-80E12128FC95}"/>
              </a:ext>
            </a:extLst>
          </p:cNvPr>
          <p:cNvSpPr/>
          <p:nvPr userDrawn="1"/>
        </p:nvSpPr>
        <p:spPr>
          <a:xfrm>
            <a:off x="469098" y="3578985"/>
            <a:ext cx="2170280" cy="5896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0BF397-E618-4D24-AD2F-40BCAF37F15D}"/>
              </a:ext>
            </a:extLst>
          </p:cNvPr>
          <p:cNvSpPr/>
          <p:nvPr userDrawn="1"/>
        </p:nvSpPr>
        <p:spPr>
          <a:xfrm>
            <a:off x="1433886" y="1656887"/>
            <a:ext cx="4359994" cy="1200329"/>
          </a:xfrm>
          <a:prstGeom prst="rect">
            <a:avLst/>
          </a:prstGeom>
          <a:noFill/>
          <a:ln>
            <a:noFill/>
          </a:ln>
        </p:spPr>
        <p:txBody>
          <a:bodyPr wrap="square">
            <a:spAutoFit/>
          </a:bodyPr>
          <a:lstStyle/>
          <a:p>
            <a:pPr algn="ctr"/>
            <a:r>
              <a:rPr lang="en-US" sz="7200" b="1" dirty="0" err="1">
                <a:solidFill>
                  <a:srgbClr val="002060"/>
                </a:solidFill>
                <a:latin typeface="#9Slide03 AmpleSoft" panose="02000000000000000000" pitchFamily="2" charset="77"/>
                <a:ea typeface="Arial" charset="0"/>
                <a:cs typeface="Arial" charset="0"/>
              </a:rPr>
              <a:t>Cảm</a:t>
            </a:r>
            <a:r>
              <a:rPr lang="en-US" sz="7200" b="1" dirty="0">
                <a:solidFill>
                  <a:srgbClr val="002060"/>
                </a:solidFill>
                <a:latin typeface="#9Slide03 AmpleSoft" panose="02000000000000000000" pitchFamily="2" charset="77"/>
                <a:ea typeface="Arial" charset="0"/>
                <a:cs typeface="Arial" charset="0"/>
              </a:rPr>
              <a:t> </a:t>
            </a:r>
            <a:r>
              <a:rPr lang="en-US" sz="7200" b="1" dirty="0" err="1">
                <a:solidFill>
                  <a:srgbClr val="002060"/>
                </a:solidFill>
                <a:latin typeface="#9Slide03 AmpleSoft" panose="02000000000000000000" pitchFamily="2" charset="77"/>
                <a:ea typeface="Arial" charset="0"/>
                <a:cs typeface="Arial" charset="0"/>
              </a:rPr>
              <a:t>ơn</a:t>
            </a:r>
            <a:endParaRPr lang="en-US" sz="7200" b="1" dirty="0">
              <a:solidFill>
                <a:srgbClr val="002060"/>
              </a:solidFill>
              <a:latin typeface="#9Slide03 AmpleSoft" panose="02000000000000000000" pitchFamily="2" charset="77"/>
              <a:ea typeface="Arial" charset="0"/>
              <a:cs typeface="Arial" charset="0"/>
            </a:endParaRPr>
          </a:p>
        </p:txBody>
      </p:sp>
      <p:sp>
        <p:nvSpPr>
          <p:cNvPr id="12" name="Rectangle 11">
            <a:extLst>
              <a:ext uri="{FF2B5EF4-FFF2-40B4-BE49-F238E27FC236}">
                <a16:creationId xmlns:a16="http://schemas.microsoft.com/office/drawing/2014/main" id="{74711149-E738-4E3C-BA12-B3D0883C79CE}"/>
              </a:ext>
            </a:extLst>
          </p:cNvPr>
          <p:cNvSpPr/>
          <p:nvPr userDrawn="1"/>
        </p:nvSpPr>
        <p:spPr>
          <a:xfrm>
            <a:off x="0" y="-1"/>
            <a:ext cx="12192000" cy="75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BD2EDC5C-F7C0-4CF8-B711-199BBDDAECBD}"/>
              </a:ext>
            </a:extLst>
          </p:cNvPr>
          <p:cNvSpPr/>
          <p:nvPr userDrawn="1"/>
        </p:nvSpPr>
        <p:spPr>
          <a:xfrm>
            <a:off x="6671841" y="52633"/>
            <a:ext cx="5520159" cy="430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ight Triangle 13">
            <a:extLst>
              <a:ext uri="{FF2B5EF4-FFF2-40B4-BE49-F238E27FC236}">
                <a16:creationId xmlns:a16="http://schemas.microsoft.com/office/drawing/2014/main" id="{45BA34D9-C354-4C42-B1FE-6651C0F6A9BE}"/>
              </a:ext>
            </a:extLst>
          </p:cNvPr>
          <p:cNvSpPr/>
          <p:nvPr userDrawn="1"/>
        </p:nvSpPr>
        <p:spPr>
          <a:xfrm rot="10800000">
            <a:off x="6277495" y="27076"/>
            <a:ext cx="407079" cy="460453"/>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5" name="Picture 14">
            <a:extLst>
              <a:ext uri="{FF2B5EF4-FFF2-40B4-BE49-F238E27FC236}">
                <a16:creationId xmlns:a16="http://schemas.microsoft.com/office/drawing/2014/main" id="{8D65B4E8-F4FA-45A9-B774-3651116E0C8B}"/>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0" y="32501"/>
            <a:ext cx="3287079" cy="979637"/>
          </a:xfrm>
          <a:prstGeom prst="rect">
            <a:avLst/>
          </a:prstGeom>
        </p:spPr>
      </p:pic>
      <p:pic>
        <p:nvPicPr>
          <p:cNvPr id="16" name="Picture 15">
            <a:extLst>
              <a:ext uri="{FF2B5EF4-FFF2-40B4-BE49-F238E27FC236}">
                <a16:creationId xmlns:a16="http://schemas.microsoft.com/office/drawing/2014/main" id="{8CADCBC5-E5C8-49A4-8A2C-7C271317B242}"/>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948061" y="3782479"/>
            <a:ext cx="2186884" cy="2120006"/>
          </a:xfrm>
          <a:prstGeom prst="rect">
            <a:avLst/>
          </a:prstGeom>
        </p:spPr>
      </p:pic>
      <p:pic>
        <p:nvPicPr>
          <p:cNvPr id="17" name="Picture 16">
            <a:extLst>
              <a:ext uri="{FF2B5EF4-FFF2-40B4-BE49-F238E27FC236}">
                <a16:creationId xmlns:a16="http://schemas.microsoft.com/office/drawing/2014/main" id="{21E0E1F0-9245-484C-9AC2-1C9EA9D7BD6A}"/>
              </a:ext>
            </a:extLst>
          </p:cNvPr>
          <p:cNvPicPr>
            <a:picLocks noChangeAspect="1"/>
          </p:cNvPicPr>
          <p:nvPr userDrawn="1"/>
        </p:nvPicPr>
        <p:blipFill>
          <a:blip r:embed="rId5">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210086" y="3680745"/>
            <a:ext cx="2008063" cy="2288601"/>
          </a:xfrm>
          <a:prstGeom prst="rect">
            <a:avLst/>
          </a:prstGeom>
        </p:spPr>
      </p:pic>
      <p:pic>
        <p:nvPicPr>
          <p:cNvPr id="18" name="Picture 17">
            <a:extLst>
              <a:ext uri="{FF2B5EF4-FFF2-40B4-BE49-F238E27FC236}">
                <a16:creationId xmlns:a16="http://schemas.microsoft.com/office/drawing/2014/main" id="{9BA7BF0D-C17B-4F72-BE22-6D681FE6D890}"/>
              </a:ext>
            </a:extLst>
          </p:cNvPr>
          <p:cNvPicPr>
            <a:picLocks noChangeAspect="1"/>
          </p:cNvPicPr>
          <p:nvPr userDrawn="1"/>
        </p:nvPicPr>
        <p:blipFill>
          <a:blip r:embed="rId7">
            <a:extLst>
              <a:ext uri="{BEBA8EAE-BF5A-486C-A8C5-ECC9F3942E4B}">
                <a14:imgProps xmlns:a14="http://schemas.microsoft.com/office/drawing/2010/main">
                  <a14:imgLayer r:embed="rId8">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8041556" y="579243"/>
            <a:ext cx="1944155" cy="3884326"/>
          </a:xfrm>
          <a:prstGeom prst="rect">
            <a:avLst/>
          </a:prstGeom>
        </p:spPr>
      </p:pic>
      <p:pic>
        <p:nvPicPr>
          <p:cNvPr id="19" name="Picture 18">
            <a:extLst>
              <a:ext uri="{FF2B5EF4-FFF2-40B4-BE49-F238E27FC236}">
                <a16:creationId xmlns:a16="http://schemas.microsoft.com/office/drawing/2014/main" id="{2DCBE217-6535-4208-AD02-4B8CE4114F9C}"/>
              </a:ext>
            </a:extLst>
          </p:cNvPr>
          <p:cNvPicPr>
            <a:picLocks noChangeAspect="1"/>
          </p:cNvPicPr>
          <p:nvPr userDrawn="1"/>
        </p:nvPicPr>
        <p:blipFill>
          <a:blip r:embed="rId9">
            <a:extLst>
              <a:ext uri="{BEBA8EAE-BF5A-486C-A8C5-ECC9F3942E4B}">
                <a14:imgProps xmlns:a14="http://schemas.microsoft.com/office/drawing/2010/main">
                  <a14:imgLayer r:embed="rId10">
                    <a14:imgEffect>
                      <a14:backgroundRemoval t="1266" b="98312" l="4375" r="97188">
                        <a14:foregroundMark x1="50156" y1="24613" x2="50156" y2="24613"/>
                        <a14:foregroundMark x1="16406" y1="37412" x2="16406" y2="37412"/>
                      </a14:backgroundRemoval>
                    </a14:imgEffect>
                  </a14:imgLayer>
                </a14:imgProps>
              </a:ext>
              <a:ext uri="{28A0092B-C50C-407E-A947-70E740481C1C}">
                <a14:useLocalDpi xmlns:a14="http://schemas.microsoft.com/office/drawing/2010/main" val="0"/>
              </a:ext>
            </a:extLst>
          </a:blip>
          <a:stretch>
            <a:fillRect/>
          </a:stretch>
        </p:blipFill>
        <p:spPr>
          <a:xfrm>
            <a:off x="9302767" y="2384566"/>
            <a:ext cx="258305" cy="286961"/>
          </a:xfrm>
          <a:prstGeom prst="rect">
            <a:avLst/>
          </a:prstGeom>
        </p:spPr>
      </p:pic>
      <p:sp>
        <p:nvSpPr>
          <p:cNvPr id="20" name="Rectangle 19">
            <a:extLst>
              <a:ext uri="{FF2B5EF4-FFF2-40B4-BE49-F238E27FC236}">
                <a16:creationId xmlns:a16="http://schemas.microsoft.com/office/drawing/2014/main" id="{115641BB-1FAC-43E5-8668-2AA398D2D60B}"/>
              </a:ext>
            </a:extLst>
          </p:cNvPr>
          <p:cNvSpPr/>
          <p:nvPr userDrawn="1"/>
        </p:nvSpPr>
        <p:spPr>
          <a:xfrm>
            <a:off x="11674134" y="6330963"/>
            <a:ext cx="444352" cy="400110"/>
          </a:xfrm>
          <a:prstGeom prst="rect">
            <a:avLst/>
          </a:prstGeom>
        </p:spPr>
        <p:txBody>
          <a:bodyPr wrap="none">
            <a:spAutoFit/>
          </a:bodyPr>
          <a:lstStyle/>
          <a:p>
            <a:r>
              <a:rPr lang="en-US" sz="2000" b="1">
                <a:solidFill>
                  <a:schemeClr val="bg1"/>
                </a:solidFill>
              </a:rPr>
              <a:t>25</a:t>
            </a:r>
            <a:endParaRPr lang="en-US" sz="2000" b="1"/>
          </a:p>
        </p:txBody>
      </p:sp>
      <p:sp>
        <p:nvSpPr>
          <p:cNvPr id="21" name="Rectangle 20">
            <a:extLst>
              <a:ext uri="{FF2B5EF4-FFF2-40B4-BE49-F238E27FC236}">
                <a16:creationId xmlns:a16="http://schemas.microsoft.com/office/drawing/2014/main" id="{3231AA23-E446-4BC1-B9A8-CC7B01D8E523}"/>
              </a:ext>
            </a:extLst>
          </p:cNvPr>
          <p:cNvSpPr/>
          <p:nvPr userDrawn="1"/>
        </p:nvSpPr>
        <p:spPr>
          <a:xfrm>
            <a:off x="0" y="6402978"/>
            <a:ext cx="12192000" cy="1037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Rectangle 21">
            <a:extLst>
              <a:ext uri="{FF2B5EF4-FFF2-40B4-BE49-F238E27FC236}">
                <a16:creationId xmlns:a16="http://schemas.microsoft.com/office/drawing/2014/main" id="{2D4806FF-6B20-495B-9F5D-3CC5F08F0740}"/>
              </a:ext>
            </a:extLst>
          </p:cNvPr>
          <p:cNvSpPr/>
          <p:nvPr userDrawn="1"/>
        </p:nvSpPr>
        <p:spPr>
          <a:xfrm>
            <a:off x="98" y="6481863"/>
            <a:ext cx="4381402" cy="3979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Right Triangle 22">
            <a:extLst>
              <a:ext uri="{FF2B5EF4-FFF2-40B4-BE49-F238E27FC236}">
                <a16:creationId xmlns:a16="http://schemas.microsoft.com/office/drawing/2014/main" id="{361BBABA-9C37-4E2A-A158-AB970493CC92}"/>
              </a:ext>
            </a:extLst>
          </p:cNvPr>
          <p:cNvSpPr/>
          <p:nvPr userDrawn="1"/>
        </p:nvSpPr>
        <p:spPr>
          <a:xfrm rot="5400000">
            <a:off x="4439905" y="6407824"/>
            <a:ext cx="407309" cy="52547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Rectangle 23">
            <a:extLst>
              <a:ext uri="{FF2B5EF4-FFF2-40B4-BE49-F238E27FC236}">
                <a16:creationId xmlns:a16="http://schemas.microsoft.com/office/drawing/2014/main" id="{028FBB67-1F16-41C2-9D35-2FDEB29B9DDA}"/>
              </a:ext>
            </a:extLst>
          </p:cNvPr>
          <p:cNvSpPr/>
          <p:nvPr userDrawn="1"/>
        </p:nvSpPr>
        <p:spPr>
          <a:xfrm>
            <a:off x="11514909" y="6231872"/>
            <a:ext cx="677091" cy="646611"/>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b="1" dirty="0"/>
          </a:p>
        </p:txBody>
      </p:sp>
      <p:sp>
        <p:nvSpPr>
          <p:cNvPr id="25" name="Slide Number Placeholder 55">
            <a:extLst>
              <a:ext uri="{FF2B5EF4-FFF2-40B4-BE49-F238E27FC236}">
                <a16:creationId xmlns:a16="http://schemas.microsoft.com/office/drawing/2014/main" id="{058800A8-41E3-455C-89C2-03FD819FB042}"/>
              </a:ext>
            </a:extLst>
          </p:cNvPr>
          <p:cNvSpPr txBox="1">
            <a:spLocks/>
          </p:cNvSpPr>
          <p:nvPr userDrawn="1"/>
        </p:nvSpPr>
        <p:spPr>
          <a:xfrm>
            <a:off x="11686561" y="6374021"/>
            <a:ext cx="333785" cy="416637"/>
          </a:xfrm>
          <a:prstGeom prst="rect">
            <a:avLst/>
          </a:prstGeom>
          <a:noFill/>
        </p:spPr>
        <p:txBody>
          <a:bodyPr vert="horz" lIns="0" tIns="72000" rIns="0" bIns="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333" b="1" i="0" kern="1200">
                <a:solidFill>
                  <a:schemeClr val="tx1">
                    <a:lumMod val="85000"/>
                    <a:lumOff val="15000"/>
                  </a:schemeClr>
                </a:solidFill>
                <a:latin typeface="Raleway Black" charset="0"/>
                <a:ea typeface="Raleway Black" charset="0"/>
                <a:cs typeface="Raleway Black"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fld id="{3E86787A-2145-504F-8227-B6F0C8CAD121}"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244568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hyperlink" Target="http://fb.com/groups/tailieu.hutech/" TargetMode="Externa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34EB517-D927-824D-B6D3-2F2D6582BE5F}"/>
              </a:ext>
            </a:extLst>
          </p:cNvPr>
          <p:cNvGrpSpPr/>
          <p:nvPr userDrawn="1"/>
        </p:nvGrpSpPr>
        <p:grpSpPr>
          <a:xfrm>
            <a:off x="2529789" y="7014767"/>
            <a:ext cx="6830863" cy="1422501"/>
            <a:chOff x="1441218" y="6971225"/>
            <a:chExt cx="6830863" cy="1422501"/>
          </a:xfrm>
        </p:grpSpPr>
        <p:pic>
          <p:nvPicPr>
            <p:cNvPr id="3" name="Picture 2">
              <a:extLst>
                <a:ext uri="{FF2B5EF4-FFF2-40B4-BE49-F238E27FC236}">
                  <a16:creationId xmlns:a16="http://schemas.microsoft.com/office/drawing/2014/main" id="{579A8254-4866-3540-B0BF-475444F2A695}"/>
                </a:ext>
              </a:extLst>
            </p:cNvPr>
            <p:cNvPicPr>
              <a:picLocks noChangeAspect="1"/>
            </p:cNvPicPr>
            <p:nvPr userDrawn="1"/>
          </p:nvPicPr>
          <p:blipFill>
            <a:blip r:embed="rId5">
              <a:duotone>
                <a:schemeClr val="accent5">
                  <a:shade val="45000"/>
                  <a:satMod val="135000"/>
                </a:schemeClr>
                <a:prstClr val="white"/>
              </a:duotone>
            </a:blip>
            <a:stretch>
              <a:fillRect/>
            </a:stretch>
          </p:blipFill>
          <p:spPr>
            <a:xfrm>
              <a:off x="1441218" y="6971225"/>
              <a:ext cx="1551818" cy="1422501"/>
            </a:xfrm>
            <a:prstGeom prst="rect">
              <a:avLst/>
            </a:prstGeom>
          </p:spPr>
        </p:pic>
        <p:sp>
          <p:nvSpPr>
            <p:cNvPr id="4" name="Rectangle 3">
              <a:extLst>
                <a:ext uri="{FF2B5EF4-FFF2-40B4-BE49-F238E27FC236}">
                  <a16:creationId xmlns:a16="http://schemas.microsoft.com/office/drawing/2014/main" id="{16E1697C-0893-D943-AE8D-D3FB3D4635B6}"/>
                </a:ext>
              </a:extLst>
            </p:cNvPr>
            <p:cNvSpPr/>
            <p:nvPr userDrawn="1"/>
          </p:nvSpPr>
          <p:spPr>
            <a:xfrm>
              <a:off x="2820851" y="7212268"/>
              <a:ext cx="5451230" cy="830997"/>
            </a:xfrm>
            <a:prstGeom prst="rect">
              <a:avLst/>
            </a:prstGeom>
          </p:spPr>
          <p:txBody>
            <a:bodyPr wrap="square">
              <a:spAutoFit/>
            </a:bodyPr>
            <a:lstStyle/>
            <a:p>
              <a:pPr algn="ctr"/>
              <a:r>
                <a:rPr lang="en-US" sz="2400" b="1" dirty="0">
                  <a:solidFill>
                    <a:schemeClr val="accent1">
                      <a:lumMod val="75000"/>
                    </a:schemeClr>
                  </a:solidFill>
                  <a:highlight>
                    <a:srgbClr val="C0C0C0"/>
                  </a:highlight>
                </a:rPr>
                <a:t>Group Facebook </a:t>
              </a:r>
              <a:r>
                <a:rPr lang="en-US" sz="2400" b="1" dirty="0" err="1">
                  <a:solidFill>
                    <a:schemeClr val="accent1">
                      <a:lumMod val="75000"/>
                    </a:schemeClr>
                  </a:solidFill>
                  <a:highlight>
                    <a:srgbClr val="C0C0C0"/>
                  </a:highlight>
                </a:rPr>
                <a:t>Tài</a:t>
              </a:r>
              <a:r>
                <a:rPr lang="en-US" sz="2400" b="1" dirty="0">
                  <a:solidFill>
                    <a:schemeClr val="accent1">
                      <a:lumMod val="75000"/>
                    </a:schemeClr>
                  </a:solidFill>
                  <a:highlight>
                    <a:srgbClr val="C0C0C0"/>
                  </a:highlight>
                </a:rPr>
                <a:t> </a:t>
              </a:r>
              <a:r>
                <a:rPr lang="en-US" sz="2400" b="1" dirty="0" err="1">
                  <a:solidFill>
                    <a:schemeClr val="accent1">
                      <a:lumMod val="75000"/>
                    </a:schemeClr>
                  </a:solidFill>
                  <a:highlight>
                    <a:srgbClr val="C0C0C0"/>
                  </a:highlight>
                </a:rPr>
                <a:t>liệu</a:t>
              </a:r>
              <a:r>
                <a:rPr lang="en-US" sz="2400" b="1" dirty="0">
                  <a:solidFill>
                    <a:schemeClr val="accent1">
                      <a:lumMod val="75000"/>
                    </a:schemeClr>
                  </a:solidFill>
                  <a:highlight>
                    <a:srgbClr val="C0C0C0"/>
                  </a:highlight>
                </a:rPr>
                <a:t> HUTECH: </a:t>
              </a:r>
              <a:r>
                <a:rPr lang="en-US" sz="2400" b="1" dirty="0">
                  <a:solidFill>
                    <a:schemeClr val="accent1">
                      <a:lumMod val="75000"/>
                    </a:schemeClr>
                  </a:solidFill>
                  <a:highlight>
                    <a:srgbClr val="C0C0C0"/>
                  </a:highlight>
                  <a:hlinkClick r:id="rId6">
                    <a:extLst>
                      <a:ext uri="{A12FA001-AC4F-418D-AE19-62706E023703}">
                        <ahyp:hlinkClr xmlns:ahyp="http://schemas.microsoft.com/office/drawing/2018/hyperlinkcolor" val="tx"/>
                      </a:ext>
                    </a:extLst>
                  </a:hlinkClick>
                </a:rPr>
                <a:t>http://fb.com/groups/tailieu.hutech/</a:t>
              </a:r>
              <a:r>
                <a:rPr lang="en-US" sz="2400" b="1" dirty="0">
                  <a:solidFill>
                    <a:schemeClr val="accent1">
                      <a:lumMod val="75000"/>
                    </a:schemeClr>
                  </a:solidFill>
                  <a:highlight>
                    <a:srgbClr val="C0C0C0"/>
                  </a:highlight>
                </a:rPr>
                <a:t> </a:t>
              </a:r>
            </a:p>
          </p:txBody>
        </p:sp>
      </p:grpSp>
    </p:spTree>
    <p:extLst>
      <p:ext uri="{BB962C8B-B14F-4D97-AF65-F5344CB8AC3E}">
        <p14:creationId xmlns:p14="http://schemas.microsoft.com/office/powerpoint/2010/main" val="134836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1171141" y="2117449"/>
            <a:ext cx="10019089" cy="1323439"/>
          </a:xfrm>
          <a:prstGeom prst="rect">
            <a:avLst/>
          </a:prstGeom>
          <a:noFill/>
        </p:spPr>
        <p:txBody>
          <a:bodyPr wrap="none" rtlCol="0">
            <a:spAutoFit/>
          </a:bodyPr>
          <a:lstStyle/>
          <a:p>
            <a:pPr algn="ctr"/>
            <a:r>
              <a:rPr lang="en-US" sz="4000" b="1">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CÔNG CỤ HỖ TRỢ KIỂM THỬ TỰ ĐỘNG</a:t>
            </a:r>
          </a:p>
          <a:p>
            <a:pPr algn="ctr"/>
            <a:r>
              <a:rPr lang="en-US" sz="4000" b="1">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rPr>
              <a:t>WATIR</a:t>
            </a:r>
            <a:endParaRPr lang="en-US" sz="4000" b="1" dirty="0">
              <a:ln w="12700">
                <a:solidFill>
                  <a:schemeClr val="accent1"/>
                </a:solidFill>
                <a:prstDash val="solid"/>
              </a:ln>
              <a:solidFill>
                <a:srgbClr val="002060"/>
              </a:solidFill>
              <a:effectLst>
                <a:outerShdw dist="38100" dir="2640000" algn="bl" rotWithShape="0">
                  <a:schemeClr val="accent1"/>
                </a:outerShdw>
              </a:effectLst>
              <a:latin typeface="Arial" panose="020B0604020202020204" pitchFamily="34" charset="0"/>
              <a:cs typeface="Arial" panose="020B0604020202020204" pitchFamily="34" charset="0"/>
            </a:endParaRPr>
          </a:p>
        </p:txBody>
      </p:sp>
      <p:sp>
        <p:nvSpPr>
          <p:cNvPr id="53" name="TextBox 52"/>
          <p:cNvSpPr txBox="1"/>
          <p:nvPr/>
        </p:nvSpPr>
        <p:spPr>
          <a:xfrm>
            <a:off x="944387" y="4100123"/>
            <a:ext cx="1826142" cy="400110"/>
          </a:xfrm>
          <a:prstGeom prst="rect">
            <a:avLst/>
          </a:prstGeom>
          <a:noFill/>
        </p:spPr>
        <p:txBody>
          <a:bodyPr wrap="none" rtlCol="0">
            <a:spAutoFit/>
          </a:bodyPr>
          <a:lstStyle/>
          <a:p>
            <a:pPr algn="ctr"/>
            <a:r>
              <a:rPr lang="en-US" sz="2000" b="1" i="1" u="sng" dirty="0" err="1">
                <a:solidFill>
                  <a:srgbClr val="C00000"/>
                </a:solidFill>
                <a:latin typeface="+mj-lt"/>
              </a:rPr>
              <a:t>Nhóm</a:t>
            </a:r>
            <a:r>
              <a:rPr lang="en-US" sz="2000" b="1" i="1" u="sng" dirty="0">
                <a:solidFill>
                  <a:srgbClr val="C00000"/>
                </a:solidFill>
                <a:latin typeface="+mj-lt"/>
              </a:rPr>
              <a:t> </a:t>
            </a:r>
            <a:r>
              <a:rPr lang="en-US" sz="2000" b="1" i="1" u="sng" dirty="0" err="1">
                <a:solidFill>
                  <a:srgbClr val="C00000"/>
                </a:solidFill>
                <a:latin typeface="+mj-lt"/>
              </a:rPr>
              <a:t>thực</a:t>
            </a:r>
            <a:r>
              <a:rPr lang="en-US" sz="2000" b="1" i="1" u="sng" dirty="0">
                <a:solidFill>
                  <a:srgbClr val="C00000"/>
                </a:solidFill>
                <a:latin typeface="+mj-lt"/>
              </a:rPr>
              <a:t> </a:t>
            </a:r>
            <a:r>
              <a:rPr lang="en-US" sz="2000" b="1" i="1" u="sng" dirty="0" err="1">
                <a:solidFill>
                  <a:srgbClr val="C00000"/>
                </a:solidFill>
                <a:latin typeface="+mj-lt"/>
              </a:rPr>
              <a:t>hiện</a:t>
            </a:r>
            <a:endParaRPr lang="en-US" sz="2000" b="1" i="1" u="sng" dirty="0">
              <a:solidFill>
                <a:srgbClr val="C00000"/>
              </a:solidFill>
              <a:latin typeface="+mj-lt"/>
            </a:endParaRPr>
          </a:p>
        </p:txBody>
      </p:sp>
      <p:sp>
        <p:nvSpPr>
          <p:cNvPr id="54" name="TextBox 53"/>
          <p:cNvSpPr txBox="1"/>
          <p:nvPr/>
        </p:nvSpPr>
        <p:spPr>
          <a:xfrm>
            <a:off x="3103870" y="3530737"/>
            <a:ext cx="3424335" cy="1938992"/>
          </a:xfrm>
          <a:prstGeom prst="rect">
            <a:avLst/>
          </a:prstGeom>
          <a:noFill/>
        </p:spPr>
        <p:txBody>
          <a:bodyPr wrap="none" rtlCol="0">
            <a:spAutoFit/>
          </a:bodyPr>
          <a:lstStyle/>
          <a:p>
            <a:r>
              <a:rPr lang="en-US" sz="2000" i="1">
                <a:solidFill>
                  <a:srgbClr val="002060"/>
                </a:solidFill>
                <a:latin typeface="+mj-lt"/>
                <a:cs typeface="Times New Roman" panose="02020603050405020304" pitchFamily="18" charset="0"/>
              </a:rPr>
              <a:t>Nguyễn Ngọc Hiếu</a:t>
            </a:r>
          </a:p>
          <a:p>
            <a:r>
              <a:rPr lang="en-US" sz="2000" i="1">
                <a:solidFill>
                  <a:srgbClr val="002060"/>
                </a:solidFill>
                <a:latin typeface="+mj-lt"/>
                <a:cs typeface="Times New Roman" panose="02020603050405020304" pitchFamily="18" charset="0"/>
              </a:rPr>
              <a:t>Nguyễn Kiều Thái Hoà</a:t>
            </a:r>
          </a:p>
          <a:p>
            <a:r>
              <a:rPr lang="en-US" sz="2000" i="1">
                <a:solidFill>
                  <a:srgbClr val="002060"/>
                </a:solidFill>
                <a:latin typeface="+mj-lt"/>
                <a:cs typeface="Times New Roman" panose="02020603050405020304" pitchFamily="18" charset="0"/>
              </a:rPr>
              <a:t>Trần Thanh Hậu</a:t>
            </a:r>
          </a:p>
          <a:p>
            <a:r>
              <a:rPr lang="en-US" sz="2000" i="1">
                <a:solidFill>
                  <a:srgbClr val="002060"/>
                </a:solidFill>
                <a:latin typeface="+mj-lt"/>
                <a:cs typeface="Times New Roman" panose="02020603050405020304" pitchFamily="18" charset="0"/>
              </a:rPr>
              <a:t>Lý Thanh Hùng</a:t>
            </a:r>
          </a:p>
          <a:p>
            <a:r>
              <a:rPr lang="en-US" sz="2000" i="1">
                <a:solidFill>
                  <a:srgbClr val="002060"/>
                </a:solidFill>
                <a:latin typeface="+mj-lt"/>
                <a:cs typeface="Times New Roman" panose="02020603050405020304" pitchFamily="18" charset="0"/>
              </a:rPr>
              <a:t>Trần Hoàng</a:t>
            </a:r>
          </a:p>
          <a:p>
            <a:r>
              <a:rPr lang="en-US" sz="2000" i="1">
                <a:solidFill>
                  <a:srgbClr val="002060"/>
                </a:solidFill>
                <a:latin typeface="+mj-lt"/>
                <a:cs typeface="Times New Roman" panose="02020603050405020304" pitchFamily="18" charset="0"/>
              </a:rPr>
              <a:t>Phạm Nguyễn Hoàng Vĩnh Phúc</a:t>
            </a:r>
          </a:p>
        </p:txBody>
      </p:sp>
      <p:sp>
        <p:nvSpPr>
          <p:cNvPr id="55" name="TextBox 54"/>
          <p:cNvSpPr txBox="1"/>
          <p:nvPr/>
        </p:nvSpPr>
        <p:spPr>
          <a:xfrm>
            <a:off x="657366" y="5445959"/>
            <a:ext cx="2446504" cy="707886"/>
          </a:xfrm>
          <a:prstGeom prst="rect">
            <a:avLst/>
          </a:prstGeom>
          <a:noFill/>
        </p:spPr>
        <p:txBody>
          <a:bodyPr wrap="none" rtlCol="0">
            <a:spAutoFit/>
          </a:bodyPr>
          <a:lstStyle/>
          <a:p>
            <a:r>
              <a:rPr lang="en-US" sz="2000" b="1" i="1" u="sng" dirty="0" err="1">
                <a:solidFill>
                  <a:srgbClr val="C00000"/>
                </a:solidFill>
                <a:latin typeface="+mj-lt"/>
              </a:rPr>
              <a:t>Giảng</a:t>
            </a:r>
            <a:r>
              <a:rPr lang="en-US" sz="2000" b="1" i="1" u="sng" dirty="0">
                <a:solidFill>
                  <a:srgbClr val="C00000"/>
                </a:solidFill>
                <a:latin typeface="+mj-lt"/>
              </a:rPr>
              <a:t> </a:t>
            </a:r>
            <a:r>
              <a:rPr lang="en-US" sz="2000" b="1" i="1" u="sng" dirty="0" err="1">
                <a:solidFill>
                  <a:srgbClr val="C00000"/>
                </a:solidFill>
                <a:latin typeface="+mj-lt"/>
              </a:rPr>
              <a:t>viên</a:t>
            </a:r>
            <a:r>
              <a:rPr lang="en-US" sz="2000" b="1" i="1" u="sng" dirty="0">
                <a:solidFill>
                  <a:srgbClr val="C00000"/>
                </a:solidFill>
                <a:latin typeface="+mj-lt"/>
              </a:rPr>
              <a:t> </a:t>
            </a:r>
            <a:r>
              <a:rPr lang="en-US" sz="2000" b="1" i="1" u="sng" dirty="0" err="1">
                <a:solidFill>
                  <a:srgbClr val="C00000"/>
                </a:solidFill>
                <a:latin typeface="+mj-lt"/>
              </a:rPr>
              <a:t>phụ</a:t>
            </a:r>
            <a:r>
              <a:rPr lang="en-US" sz="2000" b="1" i="1" u="sng" dirty="0">
                <a:solidFill>
                  <a:srgbClr val="C00000"/>
                </a:solidFill>
                <a:latin typeface="+mj-lt"/>
              </a:rPr>
              <a:t> </a:t>
            </a:r>
            <a:r>
              <a:rPr lang="en-US" sz="2000" b="1" i="1" u="sng" dirty="0" err="1">
                <a:solidFill>
                  <a:srgbClr val="C00000"/>
                </a:solidFill>
                <a:latin typeface="+mj-lt"/>
              </a:rPr>
              <a:t>trách</a:t>
            </a:r>
            <a:r>
              <a:rPr lang="en-US" sz="2000" b="1" i="1" u="sng" dirty="0">
                <a:solidFill>
                  <a:srgbClr val="C00000"/>
                </a:solidFill>
                <a:latin typeface="+mj-lt"/>
              </a:rPr>
              <a:t> </a:t>
            </a:r>
          </a:p>
          <a:p>
            <a:pPr algn="ctr"/>
            <a:r>
              <a:rPr lang="en-US" sz="2000" b="1" i="1" u="sng" dirty="0">
                <a:solidFill>
                  <a:srgbClr val="C00000"/>
                </a:solidFill>
                <a:latin typeface="+mj-lt"/>
              </a:rPr>
              <a:t>&amp; H</a:t>
            </a:r>
            <a:r>
              <a:rPr lang="en-US" sz="2000" b="1" i="1" u="sng" dirty="0" err="1">
                <a:solidFill>
                  <a:srgbClr val="C00000"/>
                </a:solidFill>
                <a:latin typeface="+mj-lt"/>
              </a:rPr>
              <a:t>ướng</a:t>
            </a:r>
            <a:r>
              <a:rPr lang="en-US" sz="2000" b="1" i="1" u="sng" dirty="0">
                <a:solidFill>
                  <a:srgbClr val="C00000"/>
                </a:solidFill>
                <a:latin typeface="+mj-lt"/>
              </a:rPr>
              <a:t> </a:t>
            </a:r>
            <a:r>
              <a:rPr lang="en-US" sz="2000" b="1" i="1" u="sng" dirty="0" err="1">
                <a:solidFill>
                  <a:srgbClr val="C00000"/>
                </a:solidFill>
                <a:latin typeface="+mj-lt"/>
              </a:rPr>
              <a:t>dẫn</a:t>
            </a:r>
            <a:endParaRPr lang="en-US" sz="2000" b="1" i="1" u="sng" dirty="0">
              <a:solidFill>
                <a:srgbClr val="C00000"/>
              </a:solidFill>
              <a:latin typeface="+mj-lt"/>
            </a:endParaRPr>
          </a:p>
        </p:txBody>
      </p:sp>
      <p:sp>
        <p:nvSpPr>
          <p:cNvPr id="56" name="TextBox 55"/>
          <p:cNvSpPr txBox="1"/>
          <p:nvPr/>
        </p:nvSpPr>
        <p:spPr>
          <a:xfrm>
            <a:off x="3103870" y="5559578"/>
            <a:ext cx="3177473" cy="400110"/>
          </a:xfrm>
          <a:prstGeom prst="rect">
            <a:avLst/>
          </a:prstGeom>
          <a:noFill/>
        </p:spPr>
        <p:txBody>
          <a:bodyPr wrap="none" rtlCol="0">
            <a:spAutoFit/>
          </a:bodyPr>
          <a:lstStyle/>
          <a:p>
            <a:r>
              <a:rPr lang="en-US" sz="2000" b="1" i="1">
                <a:solidFill>
                  <a:srgbClr val="002060"/>
                </a:solidFill>
                <a:latin typeface="Arial" panose="020B0604020202020204" pitchFamily="34" charset="0"/>
                <a:cs typeface="Arial" panose="020B0604020202020204" pitchFamily="34" charset="0"/>
              </a:rPr>
              <a:t>Thầy D</a:t>
            </a:r>
            <a:r>
              <a:rPr lang="vi-VN" sz="2000" b="1" i="1">
                <a:solidFill>
                  <a:srgbClr val="002060"/>
                </a:solidFill>
                <a:latin typeface="Arial" panose="020B0604020202020204" pitchFamily="34" charset="0"/>
                <a:cs typeface="Arial" panose="020B0604020202020204" pitchFamily="34" charset="0"/>
              </a:rPr>
              <a:t>ư</a:t>
            </a:r>
            <a:r>
              <a:rPr lang="en-US" sz="2000" b="1" i="1">
                <a:solidFill>
                  <a:srgbClr val="002060"/>
                </a:solidFill>
                <a:latin typeface="Arial" panose="020B0604020202020204" pitchFamily="34" charset="0"/>
                <a:cs typeface="Arial" panose="020B0604020202020204" pitchFamily="34" charset="0"/>
              </a:rPr>
              <a:t>ơng Thành Phết</a:t>
            </a:r>
            <a:endParaRPr lang="en-US" sz="2000" b="1" i="1" dirty="0">
              <a:solidFill>
                <a:srgbClr val="002060"/>
              </a:solidFill>
              <a:latin typeface="Arial" panose="020B0604020202020204" pitchFamily="34" charset="0"/>
              <a:cs typeface="Arial" panose="020B0604020202020204" pitchFamily="34" charset="0"/>
            </a:endParaRPr>
          </a:p>
        </p:txBody>
      </p:sp>
      <p:sp>
        <p:nvSpPr>
          <p:cNvPr id="63" name="TextBox 26"/>
          <p:cNvSpPr txBox="1"/>
          <p:nvPr/>
        </p:nvSpPr>
        <p:spPr>
          <a:xfrm>
            <a:off x="-131424" y="1448813"/>
            <a:ext cx="5803907" cy="553998"/>
          </a:xfrm>
          <a:prstGeom prst="rect">
            <a:avLst/>
          </a:prstGeom>
          <a:noFill/>
        </p:spPr>
        <p:txBody>
          <a:bodyPr wrap="square" rtlCol="0">
            <a:spAutoFit/>
          </a:bodyPr>
          <a:lstStyle/>
          <a:p>
            <a:pPr algn="ctr"/>
            <a:r>
              <a:rPr lang="en-US" sz="3000" b="1">
                <a:solidFill>
                  <a:srgbClr val="C00000"/>
                </a:solidFill>
                <a:latin typeface="+mj-lt"/>
                <a:cs typeface="Lato Black"/>
              </a:rPr>
              <a:t>KIỂM THỬ PHẦN MỀM</a:t>
            </a:r>
            <a:endParaRPr lang="en-US" sz="3000" b="1" dirty="0">
              <a:solidFill>
                <a:srgbClr val="C00000"/>
              </a:solidFill>
              <a:latin typeface="+mj-lt"/>
              <a:cs typeface="Lato Black"/>
            </a:endParaRPr>
          </a:p>
        </p:txBody>
      </p:sp>
      <p:pic>
        <p:nvPicPr>
          <p:cNvPr id="3" name="Hình ảnh 2">
            <a:extLst>
              <a:ext uri="{FF2B5EF4-FFF2-40B4-BE49-F238E27FC236}">
                <a16:creationId xmlns:a16="http://schemas.microsoft.com/office/drawing/2014/main" id="{6A685867-2348-4BDE-91B7-6F8C2AC7E89F}"/>
              </a:ext>
            </a:extLst>
          </p:cNvPr>
          <p:cNvPicPr>
            <a:picLocks noChangeAspect="1"/>
          </p:cNvPicPr>
          <p:nvPr/>
        </p:nvPicPr>
        <p:blipFill>
          <a:blip r:embed="rId2"/>
          <a:stretch>
            <a:fillRect/>
          </a:stretch>
        </p:blipFill>
        <p:spPr>
          <a:xfrm>
            <a:off x="6717986" y="3766451"/>
            <a:ext cx="5040351" cy="19989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Nhóm 5">
            <a:extLst>
              <a:ext uri="{FF2B5EF4-FFF2-40B4-BE49-F238E27FC236}">
                <a16:creationId xmlns:a16="http://schemas.microsoft.com/office/drawing/2014/main" id="{263E320E-7A67-482D-A0A0-CA1F169C8CF7}"/>
              </a:ext>
            </a:extLst>
          </p:cNvPr>
          <p:cNvGrpSpPr/>
          <p:nvPr/>
        </p:nvGrpSpPr>
        <p:grpSpPr>
          <a:xfrm>
            <a:off x="865949" y="1329666"/>
            <a:ext cx="4118919" cy="944565"/>
            <a:chOff x="6096000" y="3545399"/>
            <a:chExt cx="4118919" cy="944565"/>
          </a:xfrm>
        </p:grpSpPr>
        <p:sp>
          <p:nvSpPr>
            <p:cNvPr id="7" name="Hình chữ nhật: Góc Tròn 6">
              <a:extLst>
                <a:ext uri="{FF2B5EF4-FFF2-40B4-BE49-F238E27FC236}">
                  <a16:creationId xmlns:a16="http://schemas.microsoft.com/office/drawing/2014/main" id="{06CED5A4-5104-4F65-9498-CBEB3680E96E}"/>
                </a:ext>
              </a:extLst>
            </p:cNvPr>
            <p:cNvSpPr/>
            <p:nvPr/>
          </p:nvSpPr>
          <p:spPr>
            <a:xfrm>
              <a:off x="6477388" y="3545399"/>
              <a:ext cx="3737531"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r"/>
              <a:r>
                <a:rPr lang="en-US">
                  <a:latin typeface="Arial" panose="020B0604020202020204" pitchFamily="34" charset="0"/>
                  <a:cs typeface="Arial" panose="020B0604020202020204" pitchFamily="34" charset="0"/>
                </a:rPr>
                <a:t>CÁCH WATIR HOẠT ĐỘNG ?</a:t>
              </a:r>
              <a:endParaRPr lang="vi-VN">
                <a:latin typeface="Arial" panose="020B0604020202020204" pitchFamily="34" charset="0"/>
                <a:cs typeface="Arial" panose="020B0604020202020204" pitchFamily="34" charset="0"/>
              </a:endParaRPr>
            </a:p>
          </p:txBody>
        </p:sp>
        <p:sp>
          <p:nvSpPr>
            <p:cNvPr id="8" name="Hình Bầu dục 7">
              <a:extLst>
                <a:ext uri="{FF2B5EF4-FFF2-40B4-BE49-F238E27FC236}">
                  <a16:creationId xmlns:a16="http://schemas.microsoft.com/office/drawing/2014/main" id="{1EC72AEA-70F1-4A15-B284-AC5A07A0778F}"/>
                </a:ext>
              </a:extLst>
            </p:cNvPr>
            <p:cNvSpPr/>
            <p:nvPr/>
          </p:nvSpPr>
          <p:spPr>
            <a:xfrm>
              <a:off x="6096000" y="3652739"/>
              <a:ext cx="762773" cy="76277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2</a:t>
              </a:r>
              <a:endParaRPr lang="vi-VN">
                <a:latin typeface="Arial" panose="020B0604020202020204" pitchFamily="34" charset="0"/>
                <a:cs typeface="Arial" panose="020B0604020202020204" pitchFamily="34" charset="0"/>
              </a:endParaRPr>
            </a:p>
          </p:txBody>
        </p:sp>
      </p:grpSp>
      <p:sp>
        <p:nvSpPr>
          <p:cNvPr id="13" name="Hình chữ nhật: Góc Tròn 12">
            <a:extLst>
              <a:ext uri="{FF2B5EF4-FFF2-40B4-BE49-F238E27FC236}">
                <a16:creationId xmlns:a16="http://schemas.microsoft.com/office/drawing/2014/main" id="{A08E6AE1-9B71-4905-BC4D-5F7F630BBDB3}"/>
              </a:ext>
            </a:extLst>
          </p:cNvPr>
          <p:cNvSpPr/>
          <p:nvPr/>
        </p:nvSpPr>
        <p:spPr>
          <a:xfrm>
            <a:off x="865950" y="3136323"/>
            <a:ext cx="4439476" cy="1741110"/>
          </a:xfrm>
          <a:prstGeom prst="roundRect">
            <a:avLst/>
          </a:prstGeom>
          <a:ln w="3175"/>
        </p:spPr>
        <p:style>
          <a:lnRef idx="2">
            <a:schemeClr val="accent2"/>
          </a:lnRef>
          <a:fillRef idx="1">
            <a:schemeClr val="lt1"/>
          </a:fillRef>
          <a:effectRef idx="0">
            <a:schemeClr val="accent2"/>
          </a:effectRef>
          <a:fontRef idx="minor">
            <a:schemeClr val="dk1"/>
          </a:fontRef>
        </p:style>
        <p:txBody>
          <a:bodyPr rtlCol="0" anchor="ctr"/>
          <a:lstStyle/>
          <a:p>
            <a:r>
              <a:rPr lang="en-US" dirty="0">
                <a:latin typeface="Arial" panose="020B0604020202020204" pitchFamily="34" charset="0"/>
                <a:cs typeface="Arial" panose="020B0604020202020204" pitchFamily="34" charset="0"/>
              </a:rPr>
              <a:t>require '</a:t>
            </a:r>
            <a:r>
              <a:rPr lang="en-US" dirty="0" err="1">
                <a:latin typeface="Arial" panose="020B0604020202020204" pitchFamily="34" charset="0"/>
                <a:cs typeface="Arial" panose="020B0604020202020204" pitchFamily="34" charset="0"/>
              </a:rPr>
              <a:t>watir</a:t>
            </a:r>
            <a:r>
              <a:rPr lang="en-US" dirty="0">
                <a:latin typeface="Arial" panose="020B0604020202020204" pitchFamily="34" charset="0"/>
                <a:cs typeface="Arial" panose="020B0604020202020204" pitchFamily="34" charset="0"/>
              </a:rPr>
              <a:t>'</a:t>
            </a:r>
          </a:p>
          <a:p>
            <a:r>
              <a:rPr lang="en-US" dirty="0" err="1">
                <a:latin typeface="Arial" panose="020B0604020202020204" pitchFamily="34" charset="0"/>
                <a:cs typeface="Arial" panose="020B0604020202020204" pitchFamily="34" charset="0"/>
              </a:rPr>
              <a:t>Watir</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Browser.new</a:t>
            </a:r>
            <a:r>
              <a:rPr lang="en-US" dirty="0">
                <a:latin typeface="Arial" panose="020B0604020202020204" pitchFamily="34" charset="0"/>
                <a:cs typeface="Arial" panose="020B0604020202020204" pitchFamily="34" charset="0"/>
              </a:rPr>
              <a:t> :chrome</a:t>
            </a:r>
          </a:p>
          <a:p>
            <a:endParaRPr lang="sv-SE" dirty="0">
              <a:latin typeface="Arial" panose="020B0604020202020204" pitchFamily="34" charset="0"/>
              <a:cs typeface="Arial" panose="020B0604020202020204" pitchFamily="34" charset="0"/>
            </a:endParaRPr>
          </a:p>
          <a:p>
            <a:r>
              <a:rPr lang="sv-SE" dirty="0">
                <a:latin typeface="Arial" panose="020B0604020202020204" pitchFamily="34" charset="0"/>
                <a:cs typeface="Arial" panose="020B0604020202020204" pitchFamily="34" charset="0"/>
              </a:rPr>
              <a:t>browser.goto("https://www.google.com")</a:t>
            </a:r>
            <a:endParaRPr lang="vi-VN" dirty="0">
              <a:latin typeface="Arial" panose="020B0604020202020204" pitchFamily="34" charset="0"/>
              <a:cs typeface="Arial" panose="020B0604020202020204" pitchFamily="34" charset="0"/>
            </a:endParaRPr>
          </a:p>
        </p:txBody>
      </p:sp>
      <p:sp>
        <p:nvSpPr>
          <p:cNvPr id="2" name="Mũi tên: Phải 1">
            <a:extLst>
              <a:ext uri="{FF2B5EF4-FFF2-40B4-BE49-F238E27FC236}">
                <a16:creationId xmlns:a16="http://schemas.microsoft.com/office/drawing/2014/main" id="{99895B3C-26D9-41DE-A0FD-B5D21EE86C22}"/>
              </a:ext>
            </a:extLst>
          </p:cNvPr>
          <p:cNvSpPr/>
          <p:nvPr/>
        </p:nvSpPr>
        <p:spPr>
          <a:xfrm>
            <a:off x="5476875" y="3786721"/>
            <a:ext cx="590550" cy="440314"/>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pic>
        <p:nvPicPr>
          <p:cNvPr id="5" name="Hình ảnh 4">
            <a:extLst>
              <a:ext uri="{FF2B5EF4-FFF2-40B4-BE49-F238E27FC236}">
                <a16:creationId xmlns:a16="http://schemas.microsoft.com/office/drawing/2014/main" id="{E1ADAF19-A169-4285-A92D-8038ED6B12EC}"/>
              </a:ext>
            </a:extLst>
          </p:cNvPr>
          <p:cNvPicPr>
            <a:picLocks noChangeAspect="1"/>
          </p:cNvPicPr>
          <p:nvPr/>
        </p:nvPicPr>
        <p:blipFill>
          <a:blip r:embed="rId2"/>
          <a:stretch>
            <a:fillRect/>
          </a:stretch>
        </p:blipFill>
        <p:spPr>
          <a:xfrm>
            <a:off x="6210299" y="2097115"/>
            <a:ext cx="5715000" cy="3819525"/>
          </a:xfrm>
          <a:prstGeom prst="rect">
            <a:avLst/>
          </a:prstGeom>
        </p:spPr>
      </p:pic>
    </p:spTree>
    <p:extLst>
      <p:ext uri="{BB962C8B-B14F-4D97-AF65-F5344CB8AC3E}">
        <p14:creationId xmlns:p14="http://schemas.microsoft.com/office/powerpoint/2010/main" val="275918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Nhóm 4">
            <a:extLst>
              <a:ext uri="{FF2B5EF4-FFF2-40B4-BE49-F238E27FC236}">
                <a16:creationId xmlns:a16="http://schemas.microsoft.com/office/drawing/2014/main" id="{EAFDD899-5397-4500-9FA7-2E59DEF62F2F}"/>
              </a:ext>
            </a:extLst>
          </p:cNvPr>
          <p:cNvGrpSpPr/>
          <p:nvPr/>
        </p:nvGrpSpPr>
        <p:grpSpPr>
          <a:xfrm>
            <a:off x="4180445" y="2956717"/>
            <a:ext cx="3066922" cy="944565"/>
            <a:chOff x="1991110" y="2504303"/>
            <a:chExt cx="3066922" cy="944565"/>
          </a:xfrm>
        </p:grpSpPr>
        <p:sp>
          <p:nvSpPr>
            <p:cNvPr id="9" name="Hình chữ nhật: Góc Tròn 8">
              <a:extLst>
                <a:ext uri="{FF2B5EF4-FFF2-40B4-BE49-F238E27FC236}">
                  <a16:creationId xmlns:a16="http://schemas.microsoft.com/office/drawing/2014/main" id="{C876E121-BE98-4C1C-8A4E-04AA7A46D781}"/>
                </a:ext>
              </a:extLst>
            </p:cNvPr>
            <p:cNvSpPr/>
            <p:nvPr/>
          </p:nvSpPr>
          <p:spPr>
            <a:xfrm>
              <a:off x="2372497" y="2504303"/>
              <a:ext cx="2685535"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DEMO</a:t>
              </a:r>
              <a:endParaRPr lang="vi-VN">
                <a:latin typeface="Arial" panose="020B0604020202020204" pitchFamily="34" charset="0"/>
                <a:cs typeface="Arial" panose="020B0604020202020204" pitchFamily="34" charset="0"/>
              </a:endParaRPr>
            </a:p>
          </p:txBody>
        </p:sp>
        <p:sp>
          <p:nvSpPr>
            <p:cNvPr id="10" name="Hình Bầu dục 9">
              <a:extLst>
                <a:ext uri="{FF2B5EF4-FFF2-40B4-BE49-F238E27FC236}">
                  <a16:creationId xmlns:a16="http://schemas.microsoft.com/office/drawing/2014/main" id="{4D9F19EB-26B6-42B2-8C65-03D5B8682F98}"/>
                </a:ext>
              </a:extLst>
            </p:cNvPr>
            <p:cNvSpPr/>
            <p:nvPr/>
          </p:nvSpPr>
          <p:spPr>
            <a:xfrm>
              <a:off x="1991110" y="2611643"/>
              <a:ext cx="762773" cy="76277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3</a:t>
              </a:r>
              <a:endParaRPr lang="vi-VN">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35918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32" name="Rectangle 31">
            <a:extLst>
              <a:ext uri="{FF2B5EF4-FFF2-40B4-BE49-F238E27FC236}">
                <a16:creationId xmlns:a16="http://schemas.microsoft.com/office/drawing/2014/main" id="{3D793483-F58F-402A-B803-364EF2E02B12}"/>
              </a:ext>
            </a:extLst>
          </p:cNvPr>
          <p:cNvSpPr/>
          <p:nvPr/>
        </p:nvSpPr>
        <p:spPr>
          <a:xfrm>
            <a:off x="-463859" y="2727378"/>
            <a:ext cx="8281040" cy="584775"/>
          </a:xfrm>
          <a:prstGeom prst="rect">
            <a:avLst/>
          </a:prstGeom>
          <a:noFill/>
          <a:ln>
            <a:noFill/>
          </a:ln>
        </p:spPr>
        <p:txBody>
          <a:bodyPr wrap="square">
            <a:spAutoFit/>
          </a:bodyPr>
          <a:lstStyle/>
          <a:p>
            <a:pPr algn="ctr"/>
            <a:r>
              <a:rPr lang="en-US" sz="3200" b="1" dirty="0" err="1">
                <a:solidFill>
                  <a:srgbClr val="002060"/>
                </a:solidFill>
                <a:latin typeface="#9Slide03 Ample" panose="02000000000000000000" pitchFamily="2" charset="77"/>
                <a:ea typeface="Arial" charset="0"/>
                <a:cs typeface="Arial" charset="0"/>
              </a:rPr>
              <a:t>Thầy và</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các</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bạn</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đã</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chú</a:t>
            </a:r>
            <a:r>
              <a:rPr lang="en-US" sz="3200" b="1" dirty="0">
                <a:solidFill>
                  <a:srgbClr val="002060"/>
                </a:solidFill>
                <a:latin typeface="#9Slide03 Ample" panose="02000000000000000000" pitchFamily="2" charset="77"/>
                <a:ea typeface="Arial" charset="0"/>
                <a:cs typeface="Arial" charset="0"/>
              </a:rPr>
              <a:t> ý </a:t>
            </a:r>
            <a:r>
              <a:rPr lang="en-US" sz="3200" b="1" dirty="0" err="1">
                <a:solidFill>
                  <a:srgbClr val="002060"/>
                </a:solidFill>
                <a:latin typeface="#9Slide03 Ample" panose="02000000000000000000" pitchFamily="2" charset="77"/>
                <a:ea typeface="Arial" charset="0"/>
                <a:cs typeface="Arial" charset="0"/>
              </a:rPr>
              <a:t>lắng</a:t>
            </a:r>
            <a:r>
              <a:rPr lang="en-US" sz="3200" b="1" dirty="0">
                <a:solidFill>
                  <a:srgbClr val="002060"/>
                </a:solidFill>
                <a:latin typeface="#9Slide03 Ample" panose="02000000000000000000" pitchFamily="2" charset="77"/>
                <a:ea typeface="Arial" charset="0"/>
                <a:cs typeface="Arial" charset="0"/>
              </a:rPr>
              <a:t> </a:t>
            </a:r>
            <a:r>
              <a:rPr lang="en-US" sz="3200" b="1" dirty="0" err="1">
                <a:solidFill>
                  <a:srgbClr val="002060"/>
                </a:solidFill>
                <a:latin typeface="#9Slide03 Ample" panose="02000000000000000000" pitchFamily="2" charset="77"/>
                <a:ea typeface="Arial" charset="0"/>
                <a:cs typeface="Arial" charset="0"/>
              </a:rPr>
              <a:t>nghe</a:t>
            </a:r>
            <a:endParaRPr lang="en-US" sz="3200" b="1" dirty="0">
              <a:solidFill>
                <a:srgbClr val="002060"/>
              </a:solidFill>
              <a:latin typeface="#9Slide03 Ample" panose="02000000000000000000" pitchFamily="2" charset="77"/>
              <a:ea typeface="Arial" charset="0"/>
              <a:cs typeface="Arial" charset="0"/>
            </a:endParaRPr>
          </a:p>
        </p:txBody>
      </p:sp>
      <p:pic>
        <p:nvPicPr>
          <p:cNvPr id="3" name="Hình ảnh 2">
            <a:extLst>
              <a:ext uri="{FF2B5EF4-FFF2-40B4-BE49-F238E27FC236}">
                <a16:creationId xmlns:a16="http://schemas.microsoft.com/office/drawing/2014/main" id="{D5CFE018-0A0D-42BC-BF32-9FAAB7A9AFC9}"/>
              </a:ext>
            </a:extLst>
          </p:cNvPr>
          <p:cNvPicPr>
            <a:picLocks noChangeAspect="1"/>
          </p:cNvPicPr>
          <p:nvPr/>
        </p:nvPicPr>
        <p:blipFill>
          <a:blip r:embed="rId3"/>
          <a:stretch>
            <a:fillRect/>
          </a:stretch>
        </p:blipFill>
        <p:spPr>
          <a:xfrm>
            <a:off x="1836964" y="3905245"/>
            <a:ext cx="3651201" cy="1448024"/>
          </a:xfrm>
          <a:prstGeom prst="rect">
            <a:avLst/>
          </a:prstGeom>
        </p:spPr>
      </p:pic>
      <p:sp>
        <p:nvSpPr>
          <p:cNvPr id="4" name="Rectangle 31">
            <a:extLst>
              <a:ext uri="{FF2B5EF4-FFF2-40B4-BE49-F238E27FC236}">
                <a16:creationId xmlns:a16="http://schemas.microsoft.com/office/drawing/2014/main" id="{63F47184-EA62-4F73-B500-882488368FD2}"/>
              </a:ext>
            </a:extLst>
          </p:cNvPr>
          <p:cNvSpPr/>
          <p:nvPr/>
        </p:nvSpPr>
        <p:spPr>
          <a:xfrm>
            <a:off x="2955471" y="5107048"/>
            <a:ext cx="2473778" cy="246221"/>
          </a:xfrm>
          <a:prstGeom prst="rect">
            <a:avLst/>
          </a:prstGeom>
          <a:noFill/>
          <a:ln>
            <a:noFill/>
          </a:ln>
        </p:spPr>
        <p:txBody>
          <a:bodyPr wrap="square">
            <a:spAutoFit/>
          </a:bodyPr>
          <a:lstStyle/>
          <a:p>
            <a:pPr algn="ctr"/>
            <a:r>
              <a:rPr lang="en-US" sz="1000" b="1" dirty="0">
                <a:solidFill>
                  <a:srgbClr val="002060"/>
                </a:solidFill>
                <a:latin typeface="Arial" panose="020B0604020202020204" pitchFamily="34" charset="0"/>
                <a:ea typeface="Arial" charset="0"/>
                <a:cs typeface="Arial" panose="020B0604020202020204" pitchFamily="34" charset="0"/>
              </a:rPr>
              <a:t>WATIR – POWERED BY SELENIUM</a:t>
            </a:r>
          </a:p>
        </p:txBody>
      </p:sp>
    </p:spTree>
    <p:extLst>
      <p:ext uri="{BB962C8B-B14F-4D97-AF65-F5344CB8AC3E}">
        <p14:creationId xmlns:p14="http://schemas.microsoft.com/office/powerpoint/2010/main" val="3347329854"/>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Hình ảnh 5">
            <a:extLst>
              <a:ext uri="{FF2B5EF4-FFF2-40B4-BE49-F238E27FC236}">
                <a16:creationId xmlns:a16="http://schemas.microsoft.com/office/drawing/2014/main" id="{89264EE9-A649-4F12-91FE-FEAE45F31330}"/>
              </a:ext>
            </a:extLst>
          </p:cNvPr>
          <p:cNvPicPr>
            <a:picLocks noChangeAspect="1"/>
          </p:cNvPicPr>
          <p:nvPr/>
        </p:nvPicPr>
        <p:blipFill>
          <a:blip r:embed="rId2"/>
          <a:stretch>
            <a:fillRect/>
          </a:stretch>
        </p:blipFill>
        <p:spPr>
          <a:xfrm>
            <a:off x="3111354" y="2420180"/>
            <a:ext cx="2235170" cy="3190287"/>
          </a:xfrm>
          <a:prstGeom prst="rect">
            <a:avLst/>
          </a:prstGeom>
        </p:spPr>
      </p:pic>
      <p:sp>
        <p:nvSpPr>
          <p:cNvPr id="72" name="Rectangle 71">
            <a:extLst>
              <a:ext uri="{FF2B5EF4-FFF2-40B4-BE49-F238E27FC236}">
                <a16:creationId xmlns:a16="http://schemas.microsoft.com/office/drawing/2014/main" id="{4D70423D-6D02-4F5A-BB15-9B80A8C8BB48}"/>
              </a:ext>
            </a:extLst>
          </p:cNvPr>
          <p:cNvSpPr/>
          <p:nvPr/>
        </p:nvSpPr>
        <p:spPr>
          <a:xfrm>
            <a:off x="3438862" y="1321629"/>
            <a:ext cx="5314275" cy="707886"/>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p>
            <a:r>
              <a:rPr lang="en-US" sz="4000" b="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NỘI </a:t>
            </a:r>
            <a:r>
              <a:rPr lang="en-US" sz="4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DUNG BÁO CÁO</a:t>
            </a:r>
            <a:endParaRPr lang="en-US" sz="4000" b="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nvGrpSpPr>
          <p:cNvPr id="4" name="Nhóm 3">
            <a:extLst>
              <a:ext uri="{FF2B5EF4-FFF2-40B4-BE49-F238E27FC236}">
                <a16:creationId xmlns:a16="http://schemas.microsoft.com/office/drawing/2014/main" id="{A768C55C-4D63-4E4D-B107-20424A5D99D3}"/>
              </a:ext>
            </a:extLst>
          </p:cNvPr>
          <p:cNvGrpSpPr/>
          <p:nvPr/>
        </p:nvGrpSpPr>
        <p:grpSpPr>
          <a:xfrm>
            <a:off x="6096000" y="2286067"/>
            <a:ext cx="3066922" cy="944565"/>
            <a:chOff x="1991110" y="2504303"/>
            <a:chExt cx="3066922" cy="944565"/>
          </a:xfrm>
        </p:grpSpPr>
        <p:sp>
          <p:nvSpPr>
            <p:cNvPr id="2" name="Hình chữ nhật: Góc Tròn 1">
              <a:extLst>
                <a:ext uri="{FF2B5EF4-FFF2-40B4-BE49-F238E27FC236}">
                  <a16:creationId xmlns:a16="http://schemas.microsoft.com/office/drawing/2014/main" id="{DB67C333-E592-497A-B238-0E73C4DDDA98}"/>
                </a:ext>
              </a:extLst>
            </p:cNvPr>
            <p:cNvSpPr/>
            <p:nvPr/>
          </p:nvSpPr>
          <p:spPr>
            <a:xfrm>
              <a:off x="2372497" y="2504303"/>
              <a:ext cx="2685535"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WATIR LÀ GÌ ?</a:t>
              </a:r>
              <a:endParaRPr lang="vi-VN">
                <a:latin typeface="Arial" panose="020B0604020202020204" pitchFamily="34" charset="0"/>
                <a:cs typeface="Arial" panose="020B0604020202020204" pitchFamily="34" charset="0"/>
              </a:endParaRPr>
            </a:p>
          </p:txBody>
        </p:sp>
        <p:sp>
          <p:nvSpPr>
            <p:cNvPr id="3" name="Hình Bầu dục 2">
              <a:extLst>
                <a:ext uri="{FF2B5EF4-FFF2-40B4-BE49-F238E27FC236}">
                  <a16:creationId xmlns:a16="http://schemas.microsoft.com/office/drawing/2014/main" id="{3BD30FF8-898F-473D-B8E4-D0EE5E44545A}"/>
                </a:ext>
              </a:extLst>
            </p:cNvPr>
            <p:cNvSpPr/>
            <p:nvPr/>
          </p:nvSpPr>
          <p:spPr>
            <a:xfrm>
              <a:off x="1991110" y="2611643"/>
              <a:ext cx="762773" cy="76277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1</a:t>
              </a:r>
              <a:endParaRPr lang="vi-VN">
                <a:latin typeface="Arial" panose="020B0604020202020204" pitchFamily="34" charset="0"/>
                <a:cs typeface="Arial" panose="020B0604020202020204" pitchFamily="34" charset="0"/>
              </a:endParaRPr>
            </a:p>
          </p:txBody>
        </p:sp>
      </p:grpSp>
      <p:grpSp>
        <p:nvGrpSpPr>
          <p:cNvPr id="12" name="Nhóm 11">
            <a:extLst>
              <a:ext uri="{FF2B5EF4-FFF2-40B4-BE49-F238E27FC236}">
                <a16:creationId xmlns:a16="http://schemas.microsoft.com/office/drawing/2014/main" id="{351D4AA3-D98A-4BD3-8C66-B1F7A766F739}"/>
              </a:ext>
            </a:extLst>
          </p:cNvPr>
          <p:cNvGrpSpPr/>
          <p:nvPr/>
        </p:nvGrpSpPr>
        <p:grpSpPr>
          <a:xfrm>
            <a:off x="6096000" y="3545399"/>
            <a:ext cx="4118919" cy="944565"/>
            <a:chOff x="6096000" y="3545399"/>
            <a:chExt cx="4118919" cy="944565"/>
          </a:xfrm>
        </p:grpSpPr>
        <p:sp>
          <p:nvSpPr>
            <p:cNvPr id="36" name="Hình chữ nhật: Góc Tròn 35">
              <a:extLst>
                <a:ext uri="{FF2B5EF4-FFF2-40B4-BE49-F238E27FC236}">
                  <a16:creationId xmlns:a16="http://schemas.microsoft.com/office/drawing/2014/main" id="{70BCC60F-FFF9-4E89-A4DE-1D9C190C5143}"/>
                </a:ext>
              </a:extLst>
            </p:cNvPr>
            <p:cNvSpPr/>
            <p:nvPr/>
          </p:nvSpPr>
          <p:spPr>
            <a:xfrm>
              <a:off x="6477388" y="3545399"/>
              <a:ext cx="3737531"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r"/>
              <a:r>
                <a:rPr lang="en-US">
                  <a:latin typeface="Arial" panose="020B0604020202020204" pitchFamily="34" charset="0"/>
                  <a:cs typeface="Arial" panose="020B0604020202020204" pitchFamily="34" charset="0"/>
                </a:rPr>
                <a:t>CÁCH WATIR HOẠT ĐỘNG ?</a:t>
              </a:r>
              <a:endParaRPr lang="vi-VN">
                <a:latin typeface="Arial" panose="020B0604020202020204" pitchFamily="34" charset="0"/>
                <a:cs typeface="Arial" panose="020B0604020202020204" pitchFamily="34" charset="0"/>
              </a:endParaRPr>
            </a:p>
          </p:txBody>
        </p:sp>
        <p:sp>
          <p:nvSpPr>
            <p:cNvPr id="37" name="Hình Bầu dục 36">
              <a:extLst>
                <a:ext uri="{FF2B5EF4-FFF2-40B4-BE49-F238E27FC236}">
                  <a16:creationId xmlns:a16="http://schemas.microsoft.com/office/drawing/2014/main" id="{AE4A9D5C-3B01-4BE1-B5FA-A41A5514F285}"/>
                </a:ext>
              </a:extLst>
            </p:cNvPr>
            <p:cNvSpPr/>
            <p:nvPr/>
          </p:nvSpPr>
          <p:spPr>
            <a:xfrm>
              <a:off x="6096000" y="3652739"/>
              <a:ext cx="762773" cy="76277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2</a:t>
              </a:r>
              <a:endParaRPr lang="vi-VN">
                <a:latin typeface="Arial" panose="020B0604020202020204" pitchFamily="34" charset="0"/>
                <a:cs typeface="Arial" panose="020B0604020202020204" pitchFamily="34" charset="0"/>
              </a:endParaRPr>
            </a:p>
          </p:txBody>
        </p:sp>
      </p:grpSp>
      <p:grpSp>
        <p:nvGrpSpPr>
          <p:cNvPr id="38" name="Nhóm 37">
            <a:extLst>
              <a:ext uri="{FF2B5EF4-FFF2-40B4-BE49-F238E27FC236}">
                <a16:creationId xmlns:a16="http://schemas.microsoft.com/office/drawing/2014/main" id="{CF0FD470-F167-4205-A708-A31CD05D0F0D}"/>
              </a:ext>
            </a:extLst>
          </p:cNvPr>
          <p:cNvGrpSpPr/>
          <p:nvPr/>
        </p:nvGrpSpPr>
        <p:grpSpPr>
          <a:xfrm>
            <a:off x="6096000" y="4804731"/>
            <a:ext cx="3066922" cy="944565"/>
            <a:chOff x="1991110" y="2504303"/>
            <a:chExt cx="3066922" cy="944565"/>
          </a:xfrm>
        </p:grpSpPr>
        <p:sp>
          <p:nvSpPr>
            <p:cNvPr id="40" name="Hình chữ nhật: Góc Tròn 39">
              <a:extLst>
                <a:ext uri="{FF2B5EF4-FFF2-40B4-BE49-F238E27FC236}">
                  <a16:creationId xmlns:a16="http://schemas.microsoft.com/office/drawing/2014/main" id="{0DD82DE4-4EE3-4649-AB27-2B4CBA2177DD}"/>
                </a:ext>
              </a:extLst>
            </p:cNvPr>
            <p:cNvSpPr/>
            <p:nvPr/>
          </p:nvSpPr>
          <p:spPr>
            <a:xfrm>
              <a:off x="2372497" y="2504303"/>
              <a:ext cx="2685535"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DEMO</a:t>
              </a:r>
              <a:endParaRPr lang="vi-VN">
                <a:latin typeface="Arial" panose="020B0604020202020204" pitchFamily="34" charset="0"/>
                <a:cs typeface="Arial" panose="020B0604020202020204" pitchFamily="34" charset="0"/>
              </a:endParaRPr>
            </a:p>
          </p:txBody>
        </p:sp>
        <p:sp>
          <p:nvSpPr>
            <p:cNvPr id="43" name="Hình Bầu dục 42">
              <a:extLst>
                <a:ext uri="{FF2B5EF4-FFF2-40B4-BE49-F238E27FC236}">
                  <a16:creationId xmlns:a16="http://schemas.microsoft.com/office/drawing/2014/main" id="{8AEFBAF1-3BAB-42ED-8315-12AA7E7031DD}"/>
                </a:ext>
              </a:extLst>
            </p:cNvPr>
            <p:cNvSpPr/>
            <p:nvPr/>
          </p:nvSpPr>
          <p:spPr>
            <a:xfrm>
              <a:off x="1991110" y="2611643"/>
              <a:ext cx="762773" cy="76277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3</a:t>
              </a:r>
              <a:endParaRPr lang="vi-VN">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62849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fill="hold"/>
                                        <p:tgtEl>
                                          <p:spTgt spid="38"/>
                                        </p:tgtEl>
                                        <p:attrNameLst>
                                          <p:attrName>ppt_x</p:attrName>
                                        </p:attrNameLst>
                                      </p:cBhvr>
                                      <p:tavLst>
                                        <p:tav tm="0">
                                          <p:val>
                                            <p:strVal val="#ppt_x"/>
                                          </p:val>
                                        </p:tav>
                                        <p:tav tm="100000">
                                          <p:val>
                                            <p:strVal val="#ppt_x"/>
                                          </p:val>
                                        </p:tav>
                                      </p:tavLst>
                                    </p:anim>
                                    <p:anim calcmode="lin" valueType="num">
                                      <p:cBhvr additive="base">
                                        <p:cTn id="2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7877FC29-9BB5-478B-A1BE-D91FE1589011}"/>
              </a:ext>
            </a:extLst>
          </p:cNvPr>
          <p:cNvSpPr txBox="1">
            <a:spLocks/>
          </p:cNvSpPr>
          <p:nvPr/>
        </p:nvSpPr>
        <p:spPr>
          <a:xfrm>
            <a:off x="2250640" y="2703143"/>
            <a:ext cx="7690719" cy="102951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b="1">
                <a:solidFill>
                  <a:srgbClr val="FF0000"/>
                </a:solidFill>
                <a:latin typeface="#9Slide03 BoosterNextFYBlack" panose="02000A03000000020004" pitchFamily="2" charset="77"/>
              </a:rPr>
              <a:t>NỘI DUNG CHI TIẾT</a:t>
            </a:r>
            <a:endParaRPr lang="en-US" sz="4000" b="1" dirty="0">
              <a:solidFill>
                <a:srgbClr val="FF0000"/>
              </a:solidFill>
              <a:latin typeface="#9Slide03 BoosterNextFYBlack" panose="02000A03000000020004" pitchFamily="2" charset="77"/>
            </a:endParaRPr>
          </a:p>
        </p:txBody>
      </p:sp>
    </p:spTree>
    <p:extLst>
      <p:ext uri="{BB962C8B-B14F-4D97-AF65-F5344CB8AC3E}">
        <p14:creationId xmlns:p14="http://schemas.microsoft.com/office/powerpoint/2010/main" val="92910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Đường kết nối Mũi tên Thẳng 11">
            <a:extLst>
              <a:ext uri="{FF2B5EF4-FFF2-40B4-BE49-F238E27FC236}">
                <a16:creationId xmlns:a16="http://schemas.microsoft.com/office/drawing/2014/main" id="{05D72351-B32B-43D1-B939-AEC264C000E1}"/>
              </a:ext>
            </a:extLst>
          </p:cNvPr>
          <p:cNvCxnSpPr>
            <a:cxnSpLocks/>
            <a:stCxn id="4" idx="3"/>
            <a:endCxn id="6" idx="1"/>
          </p:cNvCxnSpPr>
          <p:nvPr/>
        </p:nvCxnSpPr>
        <p:spPr>
          <a:xfrm flipV="1">
            <a:off x="4118019" y="1879525"/>
            <a:ext cx="1362357" cy="1549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Đường kết nối Mũi tên Thẳng 14">
            <a:extLst>
              <a:ext uri="{FF2B5EF4-FFF2-40B4-BE49-F238E27FC236}">
                <a16:creationId xmlns:a16="http://schemas.microsoft.com/office/drawing/2014/main" id="{BBE7122E-B543-4635-86C3-EB9A937D2940}"/>
              </a:ext>
            </a:extLst>
          </p:cNvPr>
          <p:cNvCxnSpPr>
            <a:stCxn id="4" idx="3"/>
            <a:endCxn id="8" idx="1"/>
          </p:cNvCxnSpPr>
          <p:nvPr/>
        </p:nvCxnSpPr>
        <p:spPr>
          <a:xfrm flipV="1">
            <a:off x="4118019" y="2956718"/>
            <a:ext cx="1362357" cy="472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Đường kết nối Mũi tên Thẳng 15">
            <a:extLst>
              <a:ext uri="{FF2B5EF4-FFF2-40B4-BE49-F238E27FC236}">
                <a16:creationId xmlns:a16="http://schemas.microsoft.com/office/drawing/2014/main" id="{9E8EFB01-7F13-4B41-AD1F-7A22544D09ED}"/>
              </a:ext>
            </a:extLst>
          </p:cNvPr>
          <p:cNvCxnSpPr>
            <a:cxnSpLocks/>
            <a:stCxn id="4" idx="3"/>
            <a:endCxn id="9" idx="1"/>
          </p:cNvCxnSpPr>
          <p:nvPr/>
        </p:nvCxnSpPr>
        <p:spPr>
          <a:xfrm>
            <a:off x="4118019" y="3429000"/>
            <a:ext cx="1362357" cy="604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Đường kết nối Mũi tên Thẳng 19">
            <a:extLst>
              <a:ext uri="{FF2B5EF4-FFF2-40B4-BE49-F238E27FC236}">
                <a16:creationId xmlns:a16="http://schemas.microsoft.com/office/drawing/2014/main" id="{5F429F2D-F172-45B2-A792-57DAA79E8C7D}"/>
              </a:ext>
            </a:extLst>
          </p:cNvPr>
          <p:cNvCxnSpPr>
            <a:stCxn id="4" idx="3"/>
            <a:endCxn id="10" idx="1"/>
          </p:cNvCxnSpPr>
          <p:nvPr/>
        </p:nvCxnSpPr>
        <p:spPr>
          <a:xfrm>
            <a:off x="4118019" y="3429000"/>
            <a:ext cx="1362357" cy="1682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 name="Nhóm 6">
            <a:extLst>
              <a:ext uri="{FF2B5EF4-FFF2-40B4-BE49-F238E27FC236}">
                <a16:creationId xmlns:a16="http://schemas.microsoft.com/office/drawing/2014/main" id="{AA5CE913-A6B3-4EC4-A52F-7F2285D452A8}"/>
              </a:ext>
            </a:extLst>
          </p:cNvPr>
          <p:cNvGrpSpPr/>
          <p:nvPr/>
        </p:nvGrpSpPr>
        <p:grpSpPr>
          <a:xfrm>
            <a:off x="1051097" y="2956717"/>
            <a:ext cx="3066922" cy="944565"/>
            <a:chOff x="288324" y="1341502"/>
            <a:chExt cx="3066922" cy="944565"/>
          </a:xfrm>
        </p:grpSpPr>
        <p:sp>
          <p:nvSpPr>
            <p:cNvPr id="4" name="Hình chữ nhật: Góc Tròn 3">
              <a:extLst>
                <a:ext uri="{FF2B5EF4-FFF2-40B4-BE49-F238E27FC236}">
                  <a16:creationId xmlns:a16="http://schemas.microsoft.com/office/drawing/2014/main" id="{DEA3F3C8-D75A-4B04-AD07-5CB0130C2C75}"/>
                </a:ext>
              </a:extLst>
            </p:cNvPr>
            <p:cNvSpPr/>
            <p:nvPr/>
          </p:nvSpPr>
          <p:spPr>
            <a:xfrm>
              <a:off x="669711" y="1341502"/>
              <a:ext cx="2685535"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WATIR LÀ GÌ ?</a:t>
              </a:r>
              <a:endParaRPr lang="vi-VN">
                <a:latin typeface="Arial" panose="020B0604020202020204" pitchFamily="34" charset="0"/>
                <a:cs typeface="Arial" panose="020B0604020202020204" pitchFamily="34" charset="0"/>
              </a:endParaRPr>
            </a:p>
          </p:txBody>
        </p:sp>
        <p:sp>
          <p:nvSpPr>
            <p:cNvPr id="5" name="Hình Bầu dục 4">
              <a:extLst>
                <a:ext uri="{FF2B5EF4-FFF2-40B4-BE49-F238E27FC236}">
                  <a16:creationId xmlns:a16="http://schemas.microsoft.com/office/drawing/2014/main" id="{7D0FC1CE-97A9-4310-80F8-DFB53B3F135D}"/>
                </a:ext>
              </a:extLst>
            </p:cNvPr>
            <p:cNvSpPr/>
            <p:nvPr/>
          </p:nvSpPr>
          <p:spPr>
            <a:xfrm>
              <a:off x="288324" y="1448842"/>
              <a:ext cx="762773" cy="76277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1</a:t>
              </a:r>
              <a:endParaRPr lang="vi-VN">
                <a:latin typeface="Arial" panose="020B0604020202020204" pitchFamily="34" charset="0"/>
                <a:cs typeface="Arial" panose="020B0604020202020204" pitchFamily="34" charset="0"/>
              </a:endParaRPr>
            </a:p>
          </p:txBody>
        </p:sp>
      </p:grpSp>
      <p:sp>
        <p:nvSpPr>
          <p:cNvPr id="6" name="Hình chữ nhật: Góc Tròn 5">
            <a:extLst>
              <a:ext uri="{FF2B5EF4-FFF2-40B4-BE49-F238E27FC236}">
                <a16:creationId xmlns:a16="http://schemas.microsoft.com/office/drawing/2014/main" id="{47574597-F4A4-44CD-ADF2-EFC36EA185D0}"/>
              </a:ext>
            </a:extLst>
          </p:cNvPr>
          <p:cNvSpPr/>
          <p:nvPr/>
        </p:nvSpPr>
        <p:spPr>
          <a:xfrm>
            <a:off x="5480376" y="1407242"/>
            <a:ext cx="5078356"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WEB APPLICATION TESTING IN RUBY</a:t>
            </a:r>
            <a:endParaRPr lang="vi-VN">
              <a:latin typeface="Arial" panose="020B0604020202020204" pitchFamily="34" charset="0"/>
              <a:cs typeface="Arial" panose="020B0604020202020204" pitchFamily="34" charset="0"/>
            </a:endParaRPr>
          </a:p>
        </p:txBody>
      </p:sp>
      <p:sp>
        <p:nvSpPr>
          <p:cNvPr id="8" name="Hình chữ nhật: Góc Tròn 7">
            <a:extLst>
              <a:ext uri="{FF2B5EF4-FFF2-40B4-BE49-F238E27FC236}">
                <a16:creationId xmlns:a16="http://schemas.microsoft.com/office/drawing/2014/main" id="{A304C956-EC26-4352-A8C9-3411FE2AED6B}"/>
              </a:ext>
            </a:extLst>
          </p:cNvPr>
          <p:cNvSpPr/>
          <p:nvPr/>
        </p:nvSpPr>
        <p:spPr>
          <a:xfrm>
            <a:off x="5480376" y="2484435"/>
            <a:ext cx="5078356"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Thư viện Ruby mã nguồn mở dành cho kiểm thử tự động</a:t>
            </a:r>
            <a:endParaRPr lang="vi-VN">
              <a:latin typeface="Arial" panose="020B0604020202020204" pitchFamily="34" charset="0"/>
              <a:cs typeface="Arial" panose="020B0604020202020204" pitchFamily="34" charset="0"/>
            </a:endParaRPr>
          </a:p>
        </p:txBody>
      </p:sp>
      <p:sp>
        <p:nvSpPr>
          <p:cNvPr id="9" name="Hình chữ nhật: Góc Tròn 8">
            <a:extLst>
              <a:ext uri="{FF2B5EF4-FFF2-40B4-BE49-F238E27FC236}">
                <a16:creationId xmlns:a16="http://schemas.microsoft.com/office/drawing/2014/main" id="{5D217A6A-3585-4AB9-B9A9-1BB8B9C42001}"/>
              </a:ext>
            </a:extLst>
          </p:cNvPr>
          <p:cNvSpPr/>
          <p:nvPr/>
        </p:nvSpPr>
        <p:spPr>
          <a:xfrm>
            <a:off x="5480376" y="3561628"/>
            <a:ext cx="5078356"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Hỗ trợ mô phỏng việc sử dụng website trong thực tế</a:t>
            </a:r>
            <a:endParaRPr lang="vi-VN">
              <a:latin typeface="Arial" panose="020B0604020202020204" pitchFamily="34" charset="0"/>
              <a:cs typeface="Arial" panose="020B0604020202020204" pitchFamily="34" charset="0"/>
            </a:endParaRPr>
          </a:p>
        </p:txBody>
      </p:sp>
      <p:sp>
        <p:nvSpPr>
          <p:cNvPr id="10" name="Hình chữ nhật: Góc Tròn 9">
            <a:extLst>
              <a:ext uri="{FF2B5EF4-FFF2-40B4-BE49-F238E27FC236}">
                <a16:creationId xmlns:a16="http://schemas.microsoft.com/office/drawing/2014/main" id="{7A5A2764-0FA1-4041-B0DF-CF3B06C03F4B}"/>
              </a:ext>
            </a:extLst>
          </p:cNvPr>
          <p:cNvSpPr/>
          <p:nvPr/>
        </p:nvSpPr>
        <p:spPr>
          <a:xfrm>
            <a:off x="5480376" y="4638821"/>
            <a:ext cx="5078356"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Testcase: dễ đọc và dễ quản lí</a:t>
            </a:r>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222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Đường kết nối Mũi tên Thẳng 14">
            <a:extLst>
              <a:ext uri="{FF2B5EF4-FFF2-40B4-BE49-F238E27FC236}">
                <a16:creationId xmlns:a16="http://schemas.microsoft.com/office/drawing/2014/main" id="{BBE7122E-B543-4635-86C3-EB9A937D2940}"/>
              </a:ext>
            </a:extLst>
          </p:cNvPr>
          <p:cNvCxnSpPr>
            <a:cxnSpLocks/>
            <a:stCxn id="4" idx="2"/>
            <a:endCxn id="8" idx="0"/>
          </p:cNvCxnSpPr>
          <p:nvPr/>
        </p:nvCxnSpPr>
        <p:spPr>
          <a:xfrm flipH="1">
            <a:off x="3858396" y="1994452"/>
            <a:ext cx="2225098" cy="603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Đường kết nối Mũi tên Thẳng 19">
            <a:extLst>
              <a:ext uri="{FF2B5EF4-FFF2-40B4-BE49-F238E27FC236}">
                <a16:creationId xmlns:a16="http://schemas.microsoft.com/office/drawing/2014/main" id="{5F429F2D-F172-45B2-A792-57DAA79E8C7D}"/>
              </a:ext>
            </a:extLst>
          </p:cNvPr>
          <p:cNvCxnSpPr>
            <a:cxnSpLocks/>
            <a:stCxn id="4" idx="2"/>
            <a:endCxn id="10" idx="0"/>
          </p:cNvCxnSpPr>
          <p:nvPr/>
        </p:nvCxnSpPr>
        <p:spPr>
          <a:xfrm>
            <a:off x="6083494" y="1994452"/>
            <a:ext cx="2250112" cy="603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 name="Nhóm 6">
            <a:extLst>
              <a:ext uri="{FF2B5EF4-FFF2-40B4-BE49-F238E27FC236}">
                <a16:creationId xmlns:a16="http://schemas.microsoft.com/office/drawing/2014/main" id="{AA5CE913-A6B3-4EC4-A52F-7F2285D452A8}"/>
              </a:ext>
            </a:extLst>
          </p:cNvPr>
          <p:cNvGrpSpPr/>
          <p:nvPr/>
        </p:nvGrpSpPr>
        <p:grpSpPr>
          <a:xfrm>
            <a:off x="4359339" y="1049887"/>
            <a:ext cx="3066922" cy="944565"/>
            <a:chOff x="288324" y="1341502"/>
            <a:chExt cx="3066922" cy="944565"/>
          </a:xfrm>
        </p:grpSpPr>
        <p:sp>
          <p:nvSpPr>
            <p:cNvPr id="4" name="Hình chữ nhật: Góc Tròn 3">
              <a:extLst>
                <a:ext uri="{FF2B5EF4-FFF2-40B4-BE49-F238E27FC236}">
                  <a16:creationId xmlns:a16="http://schemas.microsoft.com/office/drawing/2014/main" id="{DEA3F3C8-D75A-4B04-AD07-5CB0130C2C75}"/>
                </a:ext>
              </a:extLst>
            </p:cNvPr>
            <p:cNvSpPr/>
            <p:nvPr/>
          </p:nvSpPr>
          <p:spPr>
            <a:xfrm>
              <a:off x="669711" y="1341502"/>
              <a:ext cx="2685535"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WATIR</a:t>
              </a:r>
              <a:endParaRPr lang="vi-VN">
                <a:latin typeface="Arial" panose="020B0604020202020204" pitchFamily="34" charset="0"/>
                <a:cs typeface="Arial" panose="020B0604020202020204" pitchFamily="34" charset="0"/>
              </a:endParaRPr>
            </a:p>
          </p:txBody>
        </p:sp>
        <p:sp>
          <p:nvSpPr>
            <p:cNvPr id="5" name="Hình Bầu dục 4">
              <a:extLst>
                <a:ext uri="{FF2B5EF4-FFF2-40B4-BE49-F238E27FC236}">
                  <a16:creationId xmlns:a16="http://schemas.microsoft.com/office/drawing/2014/main" id="{7D0FC1CE-97A9-4310-80F8-DFB53B3F135D}"/>
                </a:ext>
              </a:extLst>
            </p:cNvPr>
            <p:cNvSpPr/>
            <p:nvPr/>
          </p:nvSpPr>
          <p:spPr>
            <a:xfrm>
              <a:off x="288324" y="1448842"/>
              <a:ext cx="762773" cy="76277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1.1</a:t>
              </a:r>
              <a:endParaRPr lang="vi-VN">
                <a:latin typeface="Arial" panose="020B0604020202020204" pitchFamily="34" charset="0"/>
                <a:cs typeface="Arial" panose="020B0604020202020204" pitchFamily="34" charset="0"/>
              </a:endParaRPr>
            </a:p>
          </p:txBody>
        </p:sp>
      </p:grpSp>
      <p:sp>
        <p:nvSpPr>
          <p:cNvPr id="8" name="Hình chữ nhật: Góc Tròn 7">
            <a:extLst>
              <a:ext uri="{FF2B5EF4-FFF2-40B4-BE49-F238E27FC236}">
                <a16:creationId xmlns:a16="http://schemas.microsoft.com/office/drawing/2014/main" id="{A304C956-EC26-4352-A8C9-3411FE2AED6B}"/>
              </a:ext>
            </a:extLst>
          </p:cNvPr>
          <p:cNvSpPr/>
          <p:nvPr/>
        </p:nvSpPr>
        <p:spPr>
          <a:xfrm>
            <a:off x="2201577" y="2598080"/>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WATIR-classic</a:t>
            </a:r>
            <a:endParaRPr lang="vi-VN">
              <a:latin typeface="Arial" panose="020B0604020202020204" pitchFamily="34" charset="0"/>
              <a:cs typeface="Arial" panose="020B0604020202020204" pitchFamily="34" charset="0"/>
            </a:endParaRPr>
          </a:p>
        </p:txBody>
      </p:sp>
      <p:sp>
        <p:nvSpPr>
          <p:cNvPr id="10" name="Hình chữ nhật: Góc Tròn 9">
            <a:extLst>
              <a:ext uri="{FF2B5EF4-FFF2-40B4-BE49-F238E27FC236}">
                <a16:creationId xmlns:a16="http://schemas.microsoft.com/office/drawing/2014/main" id="{7A5A2764-0FA1-4041-B0DF-CF3B06C03F4B}"/>
              </a:ext>
            </a:extLst>
          </p:cNvPr>
          <p:cNvSpPr/>
          <p:nvPr/>
        </p:nvSpPr>
        <p:spPr>
          <a:xfrm>
            <a:off x="6676787" y="2598080"/>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WATIR-Webdriver</a:t>
            </a:r>
            <a:endParaRPr lang="vi-VN">
              <a:latin typeface="Arial" panose="020B0604020202020204" pitchFamily="34" charset="0"/>
              <a:cs typeface="Arial" panose="020B0604020202020204" pitchFamily="34" charset="0"/>
            </a:endParaRPr>
          </a:p>
        </p:txBody>
      </p:sp>
      <p:pic>
        <p:nvPicPr>
          <p:cNvPr id="34" name="Đồ họa 33">
            <a:extLst>
              <a:ext uri="{FF2B5EF4-FFF2-40B4-BE49-F238E27FC236}">
                <a16:creationId xmlns:a16="http://schemas.microsoft.com/office/drawing/2014/main" id="{CB8511A7-F2B5-43A1-B715-01D457C57E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81058" y="4003721"/>
            <a:ext cx="1919164" cy="1884740"/>
          </a:xfrm>
          <a:prstGeom prst="rect">
            <a:avLst/>
          </a:prstGeom>
        </p:spPr>
      </p:pic>
      <p:pic>
        <p:nvPicPr>
          <p:cNvPr id="26" name="Hình ảnh 25">
            <a:extLst>
              <a:ext uri="{FF2B5EF4-FFF2-40B4-BE49-F238E27FC236}">
                <a16:creationId xmlns:a16="http://schemas.microsoft.com/office/drawing/2014/main" id="{70AA0994-6604-4FFF-9319-990884E73072}"/>
              </a:ext>
            </a:extLst>
          </p:cNvPr>
          <p:cNvPicPr>
            <a:picLocks noChangeAspect="1"/>
          </p:cNvPicPr>
          <p:nvPr/>
        </p:nvPicPr>
        <p:blipFill>
          <a:blip r:embed="rId4"/>
          <a:stretch>
            <a:fillRect/>
          </a:stretch>
        </p:blipFill>
        <p:spPr>
          <a:xfrm>
            <a:off x="7576988" y="5075106"/>
            <a:ext cx="870324" cy="813355"/>
          </a:xfrm>
          <a:prstGeom prst="rect">
            <a:avLst/>
          </a:prstGeom>
        </p:spPr>
      </p:pic>
      <p:pic>
        <p:nvPicPr>
          <p:cNvPr id="27" name="Hình ảnh 26">
            <a:extLst>
              <a:ext uri="{FF2B5EF4-FFF2-40B4-BE49-F238E27FC236}">
                <a16:creationId xmlns:a16="http://schemas.microsoft.com/office/drawing/2014/main" id="{C991752A-5238-4D17-811D-7792AB22964E}"/>
              </a:ext>
            </a:extLst>
          </p:cNvPr>
          <p:cNvPicPr>
            <a:picLocks noChangeAspect="1"/>
          </p:cNvPicPr>
          <p:nvPr/>
        </p:nvPicPr>
        <p:blipFill>
          <a:blip r:embed="rId5"/>
          <a:stretch>
            <a:fillRect/>
          </a:stretch>
        </p:blipFill>
        <p:spPr>
          <a:xfrm>
            <a:off x="8651003" y="5075106"/>
            <a:ext cx="842248" cy="813355"/>
          </a:xfrm>
          <a:prstGeom prst="rect">
            <a:avLst/>
          </a:prstGeom>
        </p:spPr>
      </p:pic>
      <p:pic>
        <p:nvPicPr>
          <p:cNvPr id="28" name="Hình ảnh 27">
            <a:extLst>
              <a:ext uri="{FF2B5EF4-FFF2-40B4-BE49-F238E27FC236}">
                <a16:creationId xmlns:a16="http://schemas.microsoft.com/office/drawing/2014/main" id="{F5403081-D98F-4359-965D-AEB2F79D0E9B}"/>
              </a:ext>
            </a:extLst>
          </p:cNvPr>
          <p:cNvPicPr>
            <a:picLocks noChangeAspect="1"/>
          </p:cNvPicPr>
          <p:nvPr/>
        </p:nvPicPr>
        <p:blipFill>
          <a:blip r:embed="rId6"/>
          <a:stretch>
            <a:fillRect/>
          </a:stretch>
        </p:blipFill>
        <p:spPr>
          <a:xfrm>
            <a:off x="7491780" y="3929903"/>
            <a:ext cx="1040741" cy="972618"/>
          </a:xfrm>
          <a:prstGeom prst="rect">
            <a:avLst/>
          </a:prstGeom>
        </p:spPr>
      </p:pic>
      <p:pic>
        <p:nvPicPr>
          <p:cNvPr id="36" name="Đồ họa 35">
            <a:extLst>
              <a:ext uri="{FF2B5EF4-FFF2-40B4-BE49-F238E27FC236}">
                <a16:creationId xmlns:a16="http://schemas.microsoft.com/office/drawing/2014/main" id="{390E00F2-6E5A-413A-9AA2-0B2B914351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2510" y="3880447"/>
            <a:ext cx="1040741" cy="1022073"/>
          </a:xfrm>
          <a:prstGeom prst="rect">
            <a:avLst/>
          </a:prstGeom>
        </p:spPr>
      </p:pic>
    </p:spTree>
    <p:extLst>
      <p:ext uri="{BB962C8B-B14F-4D97-AF65-F5344CB8AC3E}">
        <p14:creationId xmlns:p14="http://schemas.microsoft.com/office/powerpoint/2010/main" val="11388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down)">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down)">
                                      <p:cBhvr>
                                        <p:cTn id="36" dur="500"/>
                                        <p:tgtEl>
                                          <p:spTgt spid="26"/>
                                        </p:tgtEl>
                                      </p:cBhvr>
                                    </p:animEffect>
                                  </p:childTnLst>
                                </p:cTn>
                              </p:par>
                            </p:childTnLst>
                          </p:cTn>
                        </p:par>
                        <p:par>
                          <p:cTn id="37" fill="hold">
                            <p:stCondLst>
                              <p:cond delay="1000"/>
                            </p:stCondLst>
                            <p:childTnLst>
                              <p:par>
                                <p:cTn id="38" presetID="22" presetClass="entr" presetSubtype="4"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down)">
                                      <p:cBhvr>
                                        <p:cTn id="40" dur="500"/>
                                        <p:tgtEl>
                                          <p:spTgt spid="27"/>
                                        </p:tgtEl>
                                      </p:cBhvr>
                                    </p:animEffect>
                                  </p:childTnLst>
                                </p:cTn>
                              </p:par>
                            </p:childTnLst>
                          </p:cTn>
                        </p:par>
                        <p:par>
                          <p:cTn id="41" fill="hold">
                            <p:stCondLst>
                              <p:cond delay="1500"/>
                            </p:stCondLst>
                            <p:childTnLst>
                              <p:par>
                                <p:cTn id="42" presetID="22" presetClass="entr" presetSubtype="4" fill="hold"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wipe(down)">
                                      <p:cBhvr>
                                        <p:cTn id="4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Hình chữ nhật: Góc Tròn 9">
            <a:extLst>
              <a:ext uri="{FF2B5EF4-FFF2-40B4-BE49-F238E27FC236}">
                <a16:creationId xmlns:a16="http://schemas.microsoft.com/office/drawing/2014/main" id="{7A5A2764-0FA1-4041-B0DF-CF3B06C03F4B}"/>
              </a:ext>
            </a:extLst>
          </p:cNvPr>
          <p:cNvSpPr/>
          <p:nvPr/>
        </p:nvSpPr>
        <p:spPr>
          <a:xfrm>
            <a:off x="1133475" y="2103477"/>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WATIR-Webdriver</a:t>
            </a:r>
            <a:endParaRPr lang="vi-VN">
              <a:latin typeface="Arial" panose="020B0604020202020204" pitchFamily="34" charset="0"/>
              <a:cs typeface="Arial" panose="020B0604020202020204" pitchFamily="34" charset="0"/>
            </a:endParaRPr>
          </a:p>
        </p:txBody>
      </p:sp>
      <p:sp>
        <p:nvSpPr>
          <p:cNvPr id="16" name="Hình chữ nhật: Góc Tròn 15">
            <a:extLst>
              <a:ext uri="{FF2B5EF4-FFF2-40B4-BE49-F238E27FC236}">
                <a16:creationId xmlns:a16="http://schemas.microsoft.com/office/drawing/2014/main" id="{1C23EA50-EB0B-43D3-BF2A-DE6A0FE90F21}"/>
              </a:ext>
            </a:extLst>
          </p:cNvPr>
          <p:cNvSpPr/>
          <p:nvPr/>
        </p:nvSpPr>
        <p:spPr>
          <a:xfrm>
            <a:off x="5576030" y="1449659"/>
            <a:ext cx="5391959"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Selenium web-driver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watir</a:t>
            </a:r>
            <a:r>
              <a:rPr lang="en-US" dirty="0">
                <a:latin typeface="Arial" panose="020B0604020202020204" pitchFamily="34" charset="0"/>
                <a:cs typeface="Arial" panose="020B0604020202020204" pitchFamily="34" charset="0"/>
              </a:rPr>
              <a:t> 6.0 </a:t>
            </a:r>
            <a:r>
              <a:rPr lang="en-US" dirty="0" err="1">
                <a:latin typeface="Arial" panose="020B0604020202020204" pitchFamily="34" charset="0"/>
                <a:cs typeface="Arial" panose="020B0604020202020204" pitchFamily="34" charset="0"/>
              </a:rPr>
              <a:t>trở</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endParaRPr lang="vi-VN" dirty="0">
              <a:latin typeface="Arial" panose="020B0604020202020204" pitchFamily="34" charset="0"/>
              <a:cs typeface="Arial" panose="020B0604020202020204" pitchFamily="34" charset="0"/>
            </a:endParaRPr>
          </a:p>
        </p:txBody>
      </p:sp>
      <p:grpSp>
        <p:nvGrpSpPr>
          <p:cNvPr id="3" name="Nhóm 2">
            <a:extLst>
              <a:ext uri="{FF2B5EF4-FFF2-40B4-BE49-F238E27FC236}">
                <a16:creationId xmlns:a16="http://schemas.microsoft.com/office/drawing/2014/main" id="{F51F9486-1642-47BF-9771-D1418B4E1DED}"/>
              </a:ext>
            </a:extLst>
          </p:cNvPr>
          <p:cNvGrpSpPr/>
          <p:nvPr/>
        </p:nvGrpSpPr>
        <p:grpSpPr>
          <a:xfrm>
            <a:off x="5576029" y="2624135"/>
            <a:ext cx="5391959" cy="1158599"/>
            <a:chOff x="5576029" y="3500435"/>
            <a:chExt cx="5391959" cy="1158599"/>
          </a:xfrm>
        </p:grpSpPr>
        <p:sp>
          <p:nvSpPr>
            <p:cNvPr id="17" name="Hình chữ nhật: Góc Tròn 16">
              <a:extLst>
                <a:ext uri="{FF2B5EF4-FFF2-40B4-BE49-F238E27FC236}">
                  <a16:creationId xmlns:a16="http://schemas.microsoft.com/office/drawing/2014/main" id="{C13EE81C-3FBF-441A-8232-F7B8A324953B}"/>
                </a:ext>
              </a:extLst>
            </p:cNvPr>
            <p:cNvSpPr/>
            <p:nvPr/>
          </p:nvSpPr>
          <p:spPr>
            <a:xfrm>
              <a:off x="5576029" y="3500435"/>
              <a:ext cx="5391959"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Hỗ trợ chạy ở chế độ Headless (HTMLUnit)</a:t>
              </a:r>
              <a:endParaRPr lang="vi-VN">
                <a:latin typeface="Arial" panose="020B0604020202020204" pitchFamily="34" charset="0"/>
                <a:cs typeface="Arial" panose="020B0604020202020204" pitchFamily="34" charset="0"/>
              </a:endParaRPr>
            </a:p>
          </p:txBody>
        </p:sp>
        <p:sp>
          <p:nvSpPr>
            <p:cNvPr id="2" name="Hình chữ nhật 1">
              <a:extLst>
                <a:ext uri="{FF2B5EF4-FFF2-40B4-BE49-F238E27FC236}">
                  <a16:creationId xmlns:a16="http://schemas.microsoft.com/office/drawing/2014/main" id="{7FEC9935-2004-4FF6-A01C-801C4E738077}"/>
                </a:ext>
              </a:extLst>
            </p:cNvPr>
            <p:cNvSpPr/>
            <p:nvPr/>
          </p:nvSpPr>
          <p:spPr>
            <a:xfrm>
              <a:off x="8153806" y="4339291"/>
              <a:ext cx="2566533" cy="319743"/>
            </a:xfrm>
            <a:prstGeom prst="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a:r>
                <a:rPr lang="en-US"/>
                <a:t>Headless website là gì ?</a:t>
              </a:r>
              <a:endParaRPr lang="vi-VN"/>
            </a:p>
          </p:txBody>
        </p:sp>
      </p:grpSp>
      <p:sp>
        <p:nvSpPr>
          <p:cNvPr id="22" name="Hình chữ nhật: Góc Tròn 21">
            <a:extLst>
              <a:ext uri="{FF2B5EF4-FFF2-40B4-BE49-F238E27FC236}">
                <a16:creationId xmlns:a16="http://schemas.microsoft.com/office/drawing/2014/main" id="{AEC29C77-D54F-4905-8F2E-E123DCD4852C}"/>
              </a:ext>
            </a:extLst>
          </p:cNvPr>
          <p:cNvSpPr/>
          <p:nvPr/>
        </p:nvSpPr>
        <p:spPr>
          <a:xfrm>
            <a:off x="1133475" y="4282240"/>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WATIR-Classic</a:t>
            </a:r>
          </a:p>
        </p:txBody>
      </p:sp>
      <p:sp>
        <p:nvSpPr>
          <p:cNvPr id="23" name="Hình chữ nhật: Góc Tròn 22">
            <a:extLst>
              <a:ext uri="{FF2B5EF4-FFF2-40B4-BE49-F238E27FC236}">
                <a16:creationId xmlns:a16="http://schemas.microsoft.com/office/drawing/2014/main" id="{2C322FD4-17A3-44B6-B7F4-523ED0A6151F}"/>
              </a:ext>
            </a:extLst>
          </p:cNvPr>
          <p:cNvSpPr/>
          <p:nvPr/>
        </p:nvSpPr>
        <p:spPr>
          <a:xfrm>
            <a:off x="5576031" y="4008676"/>
            <a:ext cx="5482494" cy="1485899"/>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cs typeface="Arial" panose="020B0604020202020204" pitchFamily="34" charset="0"/>
              </a:rPr>
              <a:t>C</a:t>
            </a:r>
            <a:r>
              <a:rPr lang="vi-VN" dirty="0">
                <a:cs typeface="Arial" panose="020B0604020202020204" pitchFamily="34" charset="0"/>
              </a:rPr>
              <a:t>ho </a:t>
            </a:r>
            <a:r>
              <a:rPr lang="vi-VN" dirty="0" err="1">
                <a:cs typeface="Arial" panose="020B0604020202020204" pitchFamily="34" charset="0"/>
              </a:rPr>
              <a:t>phép</a:t>
            </a:r>
            <a:r>
              <a:rPr lang="vi-VN" dirty="0">
                <a:cs typeface="Arial" panose="020B0604020202020204" pitchFamily="34" charset="0"/>
              </a:rPr>
              <a:t> </a:t>
            </a:r>
            <a:r>
              <a:rPr lang="vi-VN" dirty="0" err="1">
                <a:cs typeface="Arial" panose="020B0604020202020204" pitchFamily="34" charset="0"/>
              </a:rPr>
              <a:t>người</a:t>
            </a:r>
            <a:r>
              <a:rPr lang="vi-VN" dirty="0">
                <a:cs typeface="Arial" panose="020B0604020202020204" pitchFamily="34" charset="0"/>
              </a:rPr>
              <a:t> </a:t>
            </a:r>
            <a:r>
              <a:rPr lang="vi-VN" dirty="0" err="1">
                <a:cs typeface="Arial" panose="020B0604020202020204" pitchFamily="34" charset="0"/>
              </a:rPr>
              <a:t>dùng</a:t>
            </a:r>
            <a:r>
              <a:rPr lang="vi-VN" dirty="0">
                <a:cs typeface="Arial" panose="020B0604020202020204" pitchFamily="34" charset="0"/>
              </a:rPr>
              <a:t> </a:t>
            </a:r>
            <a:r>
              <a:rPr lang="vi-VN" dirty="0" err="1">
                <a:cs typeface="Arial" panose="020B0604020202020204" pitchFamily="34" charset="0"/>
              </a:rPr>
              <a:t>kết</a:t>
            </a:r>
            <a:r>
              <a:rPr lang="vi-VN" dirty="0">
                <a:cs typeface="Arial" panose="020B0604020202020204" pitchFamily="34" charset="0"/>
              </a:rPr>
              <a:t> </a:t>
            </a:r>
            <a:r>
              <a:rPr lang="vi-VN" dirty="0" err="1">
                <a:cs typeface="Arial" panose="020B0604020202020204" pitchFamily="34" charset="0"/>
              </a:rPr>
              <a:t>nối</a:t>
            </a:r>
            <a:r>
              <a:rPr lang="vi-VN" dirty="0">
                <a:cs typeface="Arial" panose="020B0604020202020204" pitchFamily="34" charset="0"/>
              </a:rPr>
              <a:t> </a:t>
            </a:r>
            <a:r>
              <a:rPr lang="vi-VN" dirty="0" err="1">
                <a:cs typeface="Arial" panose="020B0604020202020204" pitchFamily="34" charset="0"/>
              </a:rPr>
              <a:t>tới</a:t>
            </a:r>
            <a:r>
              <a:rPr lang="vi-VN" dirty="0">
                <a:cs typeface="Arial" panose="020B0604020202020204" pitchFamily="34" charset="0"/>
              </a:rPr>
              <a:t> cơ </a:t>
            </a:r>
            <a:r>
              <a:rPr lang="vi-VN" dirty="0" err="1">
                <a:cs typeface="Arial" panose="020B0604020202020204" pitchFamily="34" charset="0"/>
              </a:rPr>
              <a:t>sở</a:t>
            </a:r>
            <a:r>
              <a:rPr lang="vi-VN" dirty="0">
                <a:cs typeface="Arial" panose="020B0604020202020204" pitchFamily="34" charset="0"/>
              </a:rPr>
              <a:t> </a:t>
            </a:r>
            <a:r>
              <a:rPr lang="vi-VN" dirty="0" err="1">
                <a:cs typeface="Arial" panose="020B0604020202020204" pitchFamily="34" charset="0"/>
              </a:rPr>
              <a:t>dữ</a:t>
            </a:r>
            <a:r>
              <a:rPr lang="vi-VN" dirty="0">
                <a:cs typeface="Arial" panose="020B0604020202020204" pitchFamily="34" charset="0"/>
              </a:rPr>
              <a:t> </a:t>
            </a:r>
            <a:r>
              <a:rPr lang="vi-VN" dirty="0" err="1">
                <a:cs typeface="Arial" panose="020B0604020202020204" pitchFamily="34" charset="0"/>
              </a:rPr>
              <a:t>liệu</a:t>
            </a:r>
            <a:r>
              <a:rPr lang="vi-VN" dirty="0">
                <a:cs typeface="Arial" panose="020B0604020202020204" pitchFamily="34" charset="0"/>
              </a:rPr>
              <a:t>, </a:t>
            </a:r>
            <a:r>
              <a:rPr lang="vi-VN" dirty="0" err="1">
                <a:cs typeface="Arial" panose="020B0604020202020204" pitchFamily="34" charset="0"/>
              </a:rPr>
              <a:t>đọc</a:t>
            </a:r>
            <a:r>
              <a:rPr lang="vi-VN" dirty="0">
                <a:cs typeface="Arial" panose="020B0604020202020204" pitchFamily="34" charset="0"/>
              </a:rPr>
              <a:t> </a:t>
            </a:r>
            <a:r>
              <a:rPr lang="vi-VN" dirty="0" err="1">
                <a:cs typeface="Arial" panose="020B0604020202020204" pitchFamily="34" charset="0"/>
              </a:rPr>
              <a:t>tập</a:t>
            </a:r>
            <a:r>
              <a:rPr lang="vi-VN" dirty="0">
                <a:cs typeface="Arial" panose="020B0604020202020204" pitchFamily="34" charset="0"/>
              </a:rPr>
              <a:t> tin </a:t>
            </a:r>
            <a:r>
              <a:rPr lang="vi-VN" dirty="0" err="1">
                <a:cs typeface="Arial" panose="020B0604020202020204" pitchFamily="34" charset="0"/>
              </a:rPr>
              <a:t>dữ</a:t>
            </a:r>
            <a:r>
              <a:rPr lang="vi-VN" dirty="0">
                <a:cs typeface="Arial" panose="020B0604020202020204" pitchFamily="34" charset="0"/>
              </a:rPr>
              <a:t> </a:t>
            </a:r>
            <a:r>
              <a:rPr lang="vi-VN" dirty="0" err="1">
                <a:cs typeface="Arial" panose="020B0604020202020204" pitchFamily="34" charset="0"/>
              </a:rPr>
              <a:t>liệu</a:t>
            </a:r>
            <a:r>
              <a:rPr lang="vi-VN" dirty="0">
                <a:cs typeface="Arial" panose="020B0604020202020204" pitchFamily="34" charset="0"/>
              </a:rPr>
              <a:t>, truy </a:t>
            </a:r>
            <a:r>
              <a:rPr lang="vi-VN" dirty="0" err="1">
                <a:cs typeface="Arial" panose="020B0604020202020204" pitchFamily="34" charset="0"/>
              </a:rPr>
              <a:t>xuất</a:t>
            </a:r>
            <a:r>
              <a:rPr lang="vi-VN" dirty="0">
                <a:cs typeface="Arial" panose="020B0604020202020204" pitchFamily="34" charset="0"/>
              </a:rPr>
              <a:t> </a:t>
            </a:r>
            <a:r>
              <a:rPr lang="vi-VN" dirty="0" err="1">
                <a:cs typeface="Arial" panose="020B0604020202020204" pitchFamily="34" charset="0"/>
              </a:rPr>
              <a:t>tập</a:t>
            </a:r>
            <a:r>
              <a:rPr lang="vi-VN" dirty="0">
                <a:cs typeface="Arial" panose="020B0604020202020204" pitchFamily="34" charset="0"/>
              </a:rPr>
              <a:t> tin XML </a:t>
            </a:r>
            <a:r>
              <a:rPr lang="vi-VN" dirty="0" err="1">
                <a:cs typeface="Arial" panose="020B0604020202020204" pitchFamily="34" charset="0"/>
              </a:rPr>
              <a:t>và</a:t>
            </a:r>
            <a:r>
              <a:rPr lang="vi-VN" dirty="0">
                <a:cs typeface="Arial" panose="020B0604020202020204" pitchFamily="34" charset="0"/>
              </a:rPr>
              <a:t> </a:t>
            </a:r>
            <a:r>
              <a:rPr lang="vi-VN" dirty="0" err="1">
                <a:cs typeface="Arial" panose="020B0604020202020204" pitchFamily="34" charset="0"/>
              </a:rPr>
              <a:t>cấu</a:t>
            </a:r>
            <a:r>
              <a:rPr lang="vi-VN" dirty="0">
                <a:cs typeface="Arial" panose="020B0604020202020204" pitchFamily="34" charset="0"/>
              </a:rPr>
              <a:t> </a:t>
            </a:r>
            <a:r>
              <a:rPr lang="vi-VN" dirty="0" err="1">
                <a:cs typeface="Arial" panose="020B0604020202020204" pitchFamily="34" charset="0"/>
              </a:rPr>
              <a:t>trúc</a:t>
            </a:r>
            <a:r>
              <a:rPr lang="vi-VN" dirty="0">
                <a:cs typeface="Arial" panose="020B0604020202020204" pitchFamily="34" charset="0"/>
              </a:rPr>
              <a:t> </a:t>
            </a:r>
            <a:r>
              <a:rPr lang="vi-VN" dirty="0" err="1">
                <a:cs typeface="Arial" panose="020B0604020202020204" pitchFamily="34" charset="0"/>
              </a:rPr>
              <a:t>những</a:t>
            </a:r>
            <a:r>
              <a:rPr lang="vi-VN" dirty="0">
                <a:cs typeface="Arial" panose="020B0604020202020204" pitchFamily="34" charset="0"/>
              </a:rPr>
              <a:t> </a:t>
            </a:r>
            <a:r>
              <a:rPr lang="vi-VN" dirty="0" err="1">
                <a:cs typeface="Arial" panose="020B0604020202020204" pitchFamily="34" charset="0"/>
              </a:rPr>
              <a:t>đoạn</a:t>
            </a:r>
            <a:r>
              <a:rPr lang="vi-VN" dirty="0">
                <a:cs typeface="Arial" panose="020B0604020202020204" pitchFamily="34" charset="0"/>
              </a:rPr>
              <a:t> </a:t>
            </a:r>
            <a:r>
              <a:rPr lang="vi-VN" dirty="0" err="1">
                <a:cs typeface="Arial" panose="020B0604020202020204" pitchFamily="34" charset="0"/>
              </a:rPr>
              <a:t>code</a:t>
            </a:r>
            <a:r>
              <a:rPr lang="vi-VN" dirty="0">
                <a:cs typeface="Arial" panose="020B0604020202020204" pitchFamily="34" charset="0"/>
              </a:rPr>
              <a:t> </a:t>
            </a:r>
            <a:r>
              <a:rPr lang="vi-VN" dirty="0" err="1">
                <a:cs typeface="Arial" panose="020B0604020202020204" pitchFamily="34" charset="0"/>
              </a:rPr>
              <a:t>thành</a:t>
            </a:r>
            <a:r>
              <a:rPr lang="vi-VN" dirty="0">
                <a:cs typeface="Arial" panose="020B0604020202020204" pitchFamily="34" charset="0"/>
              </a:rPr>
              <a:t> </a:t>
            </a:r>
            <a:r>
              <a:rPr lang="vi-VN" dirty="0" err="1">
                <a:cs typeface="Arial" panose="020B0604020202020204" pitchFamily="34" charset="0"/>
              </a:rPr>
              <a:t>những</a:t>
            </a:r>
            <a:r>
              <a:rPr lang="vi-VN" dirty="0">
                <a:cs typeface="Arial" panose="020B0604020202020204" pitchFamily="34" charset="0"/>
              </a:rPr>
              <a:t> thư </a:t>
            </a:r>
            <a:r>
              <a:rPr lang="vi-VN" dirty="0" err="1">
                <a:cs typeface="Arial" panose="020B0604020202020204" pitchFamily="34" charset="0"/>
              </a:rPr>
              <a:t>viện</a:t>
            </a:r>
            <a:r>
              <a:rPr lang="vi-VN" dirty="0">
                <a:cs typeface="Arial" panose="020B0604020202020204" pitchFamily="34" charset="0"/>
              </a:rPr>
              <a:t> </a:t>
            </a:r>
            <a:r>
              <a:rPr lang="vi-VN" dirty="0" err="1">
                <a:cs typeface="Arial" panose="020B0604020202020204" pitchFamily="34" charset="0"/>
              </a:rPr>
              <a:t>để</a:t>
            </a:r>
            <a:r>
              <a:rPr lang="en-US" dirty="0">
                <a:cs typeface="Arial" panose="020B0604020202020204" pitchFamily="34" charset="0"/>
              </a:rPr>
              <a:t> </a:t>
            </a:r>
            <a:r>
              <a:rPr lang="vi-VN" dirty="0" err="1">
                <a:cs typeface="Arial" panose="020B0604020202020204" pitchFamily="34" charset="0"/>
              </a:rPr>
              <a:t>phục</a:t>
            </a:r>
            <a:r>
              <a:rPr lang="vi-VN" dirty="0">
                <a:cs typeface="Arial" panose="020B0604020202020204" pitchFamily="34" charset="0"/>
              </a:rPr>
              <a:t> </a:t>
            </a:r>
            <a:r>
              <a:rPr lang="vi-VN" dirty="0" err="1">
                <a:cs typeface="Arial" panose="020B0604020202020204" pitchFamily="34" charset="0"/>
              </a:rPr>
              <a:t>vụ</a:t>
            </a:r>
            <a:r>
              <a:rPr lang="vi-VN" dirty="0">
                <a:cs typeface="Arial" panose="020B0604020202020204" pitchFamily="34" charset="0"/>
              </a:rPr>
              <a:t> </a:t>
            </a:r>
            <a:r>
              <a:rPr lang="vi-VN" dirty="0" err="1">
                <a:cs typeface="Arial" panose="020B0604020202020204" pitchFamily="34" charset="0"/>
              </a:rPr>
              <a:t>mục</a:t>
            </a:r>
            <a:r>
              <a:rPr lang="vi-VN" dirty="0">
                <a:cs typeface="Arial" panose="020B0604020202020204" pitchFamily="34" charset="0"/>
              </a:rPr>
              <a:t> </a:t>
            </a:r>
            <a:r>
              <a:rPr lang="vi-VN" dirty="0" err="1">
                <a:cs typeface="Arial" panose="020B0604020202020204" pitchFamily="34" charset="0"/>
              </a:rPr>
              <a:t>đích</a:t>
            </a:r>
            <a:r>
              <a:rPr lang="vi-VN" dirty="0">
                <a:cs typeface="Arial" panose="020B0604020202020204" pitchFamily="34" charset="0"/>
              </a:rPr>
              <a:t> </a:t>
            </a:r>
            <a:r>
              <a:rPr lang="vi-VN" dirty="0" err="1">
                <a:cs typeface="Arial" panose="020B0604020202020204" pitchFamily="34" charset="0"/>
              </a:rPr>
              <a:t>tái</a:t>
            </a:r>
            <a:r>
              <a:rPr lang="vi-VN" dirty="0">
                <a:cs typeface="Arial" panose="020B0604020202020204" pitchFamily="34" charset="0"/>
              </a:rPr>
              <a:t> </a:t>
            </a:r>
            <a:r>
              <a:rPr lang="vi-VN" dirty="0" err="1">
                <a:cs typeface="Arial" panose="020B0604020202020204" pitchFamily="34" charset="0"/>
              </a:rPr>
              <a:t>sử</a:t>
            </a:r>
            <a:r>
              <a:rPr lang="vi-VN" dirty="0">
                <a:cs typeface="Arial" panose="020B0604020202020204" pitchFamily="34" charset="0"/>
              </a:rPr>
              <a:t> </a:t>
            </a:r>
            <a:r>
              <a:rPr lang="vi-VN" dirty="0" err="1">
                <a:cs typeface="Arial" panose="020B0604020202020204" pitchFamily="34" charset="0"/>
              </a:rPr>
              <a:t>dụng</a:t>
            </a:r>
            <a:endParaRPr lang="vi-VN" dirty="0">
              <a:latin typeface="Arial" panose="020B0604020202020204" pitchFamily="34" charset="0"/>
              <a:cs typeface="Arial" panose="020B0604020202020204" pitchFamily="34" charset="0"/>
            </a:endParaRPr>
          </a:p>
        </p:txBody>
      </p:sp>
      <p:cxnSp>
        <p:nvCxnSpPr>
          <p:cNvPr id="11" name="Đường kết nối Mũi tên Thẳng 10">
            <a:extLst>
              <a:ext uri="{FF2B5EF4-FFF2-40B4-BE49-F238E27FC236}">
                <a16:creationId xmlns:a16="http://schemas.microsoft.com/office/drawing/2014/main" id="{CFDF04BE-CA9B-4137-BA05-512EA8D68DCB}"/>
              </a:ext>
            </a:extLst>
          </p:cNvPr>
          <p:cNvCxnSpPr>
            <a:stCxn id="10" idx="3"/>
            <a:endCxn id="16" idx="1"/>
          </p:cNvCxnSpPr>
          <p:nvPr/>
        </p:nvCxnSpPr>
        <p:spPr>
          <a:xfrm flipV="1">
            <a:off x="4447112" y="1921942"/>
            <a:ext cx="1128918" cy="653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Đường kết nối Mũi tên Thẳng 12">
            <a:extLst>
              <a:ext uri="{FF2B5EF4-FFF2-40B4-BE49-F238E27FC236}">
                <a16:creationId xmlns:a16="http://schemas.microsoft.com/office/drawing/2014/main" id="{5CAA765A-54D8-43A3-A97F-787EBE03AB44}"/>
              </a:ext>
            </a:extLst>
          </p:cNvPr>
          <p:cNvCxnSpPr>
            <a:cxnSpLocks/>
            <a:stCxn id="10" idx="3"/>
            <a:endCxn id="17" idx="1"/>
          </p:cNvCxnSpPr>
          <p:nvPr/>
        </p:nvCxnSpPr>
        <p:spPr>
          <a:xfrm>
            <a:off x="4447112" y="2575760"/>
            <a:ext cx="1128917" cy="520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Đường kết nối Mũi tên Thẳng 18">
            <a:extLst>
              <a:ext uri="{FF2B5EF4-FFF2-40B4-BE49-F238E27FC236}">
                <a16:creationId xmlns:a16="http://schemas.microsoft.com/office/drawing/2014/main" id="{BBB1AFC3-E372-4934-BB7E-04ECF4FDF1E0}"/>
              </a:ext>
            </a:extLst>
          </p:cNvPr>
          <p:cNvCxnSpPr>
            <a:stCxn id="10" idx="3"/>
            <a:endCxn id="23" idx="1"/>
          </p:cNvCxnSpPr>
          <p:nvPr/>
        </p:nvCxnSpPr>
        <p:spPr>
          <a:xfrm>
            <a:off x="4447112" y="2575760"/>
            <a:ext cx="1128919" cy="2175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Đường kết nối Mũi tên Thẳng 23">
            <a:extLst>
              <a:ext uri="{FF2B5EF4-FFF2-40B4-BE49-F238E27FC236}">
                <a16:creationId xmlns:a16="http://schemas.microsoft.com/office/drawing/2014/main" id="{ACFB4EDD-7D7E-453D-A711-2F68745D5078}"/>
              </a:ext>
            </a:extLst>
          </p:cNvPr>
          <p:cNvCxnSpPr>
            <a:stCxn id="22" idx="3"/>
            <a:endCxn id="23" idx="1"/>
          </p:cNvCxnSpPr>
          <p:nvPr/>
        </p:nvCxnSpPr>
        <p:spPr>
          <a:xfrm flipV="1">
            <a:off x="4447112" y="4751626"/>
            <a:ext cx="1128919" cy="2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Hình chữ nhật: Góc Tròn 5">
            <a:extLst>
              <a:ext uri="{FF2B5EF4-FFF2-40B4-BE49-F238E27FC236}">
                <a16:creationId xmlns:a16="http://schemas.microsoft.com/office/drawing/2014/main" id="{76610A6D-7C9C-444A-B80E-8E0B48BBF00A}"/>
              </a:ext>
            </a:extLst>
          </p:cNvPr>
          <p:cNvSpPr/>
          <p:nvPr/>
        </p:nvSpPr>
        <p:spPr>
          <a:xfrm>
            <a:off x="2095797" y="1363425"/>
            <a:ext cx="5958902" cy="2333075"/>
          </a:xfrm>
          <a:prstGeom prst="round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just"/>
            <a:r>
              <a:rPr lang="en-US"/>
              <a:t>   </a:t>
            </a:r>
            <a:r>
              <a:rPr lang="vi-VN"/>
              <a:t>Chế độ headless cho phép phân tích một trang không có giao diện - trong hầu hết các hệ thống UNIX, Watir yêu cầu cài đặt sẵn Xvfb (trên Ubuntu). </a:t>
            </a:r>
            <a:endParaRPr lang="en-US"/>
          </a:p>
          <a:p>
            <a:pPr algn="just"/>
            <a:r>
              <a:rPr lang="en-US"/>
              <a:t>   </a:t>
            </a:r>
            <a:r>
              <a:rPr lang="vi-VN"/>
              <a:t>Watir sử dụng PhantomJS để mô phỏng trình duyệt web và chạy một trang trong trình mô phỏng. Nếu muốn phân tích trang bằng các trình duyệt cần cài các driver tương ứng.</a:t>
            </a:r>
          </a:p>
        </p:txBody>
      </p:sp>
    </p:spTree>
    <p:extLst>
      <p:ext uri="{BB962C8B-B14F-4D97-AF65-F5344CB8AC3E}">
        <p14:creationId xmlns:p14="http://schemas.microsoft.com/office/powerpoint/2010/main" val="350032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8" restart="whenNotActive" fill="hold" evtFilter="cancelBubble" nodeType="interactiveSeq">
                <p:stCondLst>
                  <p:cond evt="onClick" delay="0">
                    <p:tgtEl>
                      <p:spTgt spid="3"/>
                    </p:tgtEl>
                  </p:cond>
                </p:stCondLst>
                <p:endSync evt="end" delay="0">
                  <p:rtn val="all"/>
                </p:endSync>
                <p:childTnLst>
                  <p:par>
                    <p:cTn id="39" fill="hold">
                      <p:stCondLst>
                        <p:cond delay="0"/>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grpId="1" nodeType="clickEffect">
                                  <p:stCondLst>
                                    <p:cond delay="0"/>
                                  </p:stCondLst>
                                  <p:childTnLst>
                                    <p:animEffect transition="out" filter="fade">
                                      <p:cBhvr>
                                        <p:cTn id="49" dur="1000"/>
                                        <p:tgtEl>
                                          <p:spTgt spid="6"/>
                                        </p:tgtEl>
                                      </p:cBhvr>
                                    </p:animEffect>
                                    <p:anim calcmode="lin" valueType="num">
                                      <p:cBhvr>
                                        <p:cTn id="50" dur="1000"/>
                                        <p:tgtEl>
                                          <p:spTgt spid="6"/>
                                        </p:tgtEl>
                                        <p:attrNameLst>
                                          <p:attrName>ppt_x</p:attrName>
                                        </p:attrNameLst>
                                      </p:cBhvr>
                                      <p:tavLst>
                                        <p:tav tm="0">
                                          <p:val>
                                            <p:strVal val="ppt_x"/>
                                          </p:val>
                                        </p:tav>
                                        <p:tav tm="100000">
                                          <p:val>
                                            <p:strVal val="ppt_x"/>
                                          </p:val>
                                        </p:tav>
                                      </p:tavLst>
                                    </p:anim>
                                    <p:anim calcmode="lin" valueType="num">
                                      <p:cBhvr>
                                        <p:cTn id="51" dur="1000"/>
                                        <p:tgtEl>
                                          <p:spTgt spid="6"/>
                                        </p:tgtEl>
                                        <p:attrNameLst>
                                          <p:attrName>ppt_y</p:attrName>
                                        </p:attrNameLst>
                                      </p:cBhvr>
                                      <p:tavLst>
                                        <p:tav tm="0">
                                          <p:val>
                                            <p:strVal val="ppt_y"/>
                                          </p:val>
                                        </p:tav>
                                        <p:tav tm="100000">
                                          <p:val>
                                            <p:strVal val="ppt_y+.1"/>
                                          </p:val>
                                        </p:tav>
                                      </p:tavLst>
                                    </p:anim>
                                    <p:set>
                                      <p:cBhvr>
                                        <p:cTn id="52" dur="1" fill="hold">
                                          <p:stCondLst>
                                            <p:cond delay="9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10" grpId="0" animBg="1"/>
      <p:bldP spid="16" grpId="0" animBg="1"/>
      <p:bldP spid="22" grpId="0" animBg="1"/>
      <p:bldP spid="23" grpId="0" animBg="1"/>
      <p:bldP spid="6" grpId="0" animBg="1"/>
      <p:bldP spid="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Hình chữ nhật: Góc Tròn 15">
            <a:extLst>
              <a:ext uri="{FF2B5EF4-FFF2-40B4-BE49-F238E27FC236}">
                <a16:creationId xmlns:a16="http://schemas.microsoft.com/office/drawing/2014/main" id="{0159F14F-FD60-45DD-9F51-F18CCD2D8D97}"/>
              </a:ext>
            </a:extLst>
          </p:cNvPr>
          <p:cNvSpPr/>
          <p:nvPr/>
        </p:nvSpPr>
        <p:spPr>
          <a:xfrm>
            <a:off x="407816" y="1217424"/>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Đa nền tảng</a:t>
            </a:r>
            <a:endParaRPr lang="vi-VN">
              <a:latin typeface="Arial" panose="020B0604020202020204" pitchFamily="34" charset="0"/>
              <a:cs typeface="Arial" panose="020B0604020202020204" pitchFamily="34" charset="0"/>
            </a:endParaRPr>
          </a:p>
        </p:txBody>
      </p:sp>
      <p:sp>
        <p:nvSpPr>
          <p:cNvPr id="17" name="Hình chữ nhật: Góc Tròn 16">
            <a:extLst>
              <a:ext uri="{FF2B5EF4-FFF2-40B4-BE49-F238E27FC236}">
                <a16:creationId xmlns:a16="http://schemas.microsoft.com/office/drawing/2014/main" id="{3B1CC2EE-A9CF-49C1-A73F-A0DC5A831D9C}"/>
              </a:ext>
            </a:extLst>
          </p:cNvPr>
          <p:cNvSpPr/>
          <p:nvPr/>
        </p:nvSpPr>
        <p:spPr>
          <a:xfrm>
            <a:off x="407816" y="2278744"/>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Web apps</a:t>
            </a:r>
            <a:endParaRPr lang="vi-VN">
              <a:latin typeface="Arial" panose="020B0604020202020204" pitchFamily="34" charset="0"/>
              <a:cs typeface="Arial" panose="020B0604020202020204" pitchFamily="34" charset="0"/>
            </a:endParaRPr>
          </a:p>
        </p:txBody>
      </p:sp>
      <p:sp>
        <p:nvSpPr>
          <p:cNvPr id="18" name="Hình chữ nhật: Góc Tròn 17">
            <a:extLst>
              <a:ext uri="{FF2B5EF4-FFF2-40B4-BE49-F238E27FC236}">
                <a16:creationId xmlns:a16="http://schemas.microsoft.com/office/drawing/2014/main" id="{7796ED6C-B178-4F7D-8B08-BF3C2B57397D}"/>
              </a:ext>
            </a:extLst>
          </p:cNvPr>
          <p:cNvSpPr/>
          <p:nvPr/>
        </p:nvSpPr>
        <p:spPr>
          <a:xfrm>
            <a:off x="407816" y="3308089"/>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Ruby</a:t>
            </a:r>
            <a:endParaRPr lang="vi-VN">
              <a:latin typeface="Arial" panose="020B0604020202020204" pitchFamily="34" charset="0"/>
              <a:cs typeface="Arial" panose="020B0604020202020204" pitchFamily="34" charset="0"/>
            </a:endParaRPr>
          </a:p>
        </p:txBody>
      </p:sp>
      <p:grpSp>
        <p:nvGrpSpPr>
          <p:cNvPr id="23" name="Nhóm 22">
            <a:extLst>
              <a:ext uri="{FF2B5EF4-FFF2-40B4-BE49-F238E27FC236}">
                <a16:creationId xmlns:a16="http://schemas.microsoft.com/office/drawing/2014/main" id="{2AE0F017-DF2D-4957-877C-857185557A16}"/>
              </a:ext>
            </a:extLst>
          </p:cNvPr>
          <p:cNvGrpSpPr/>
          <p:nvPr/>
        </p:nvGrpSpPr>
        <p:grpSpPr>
          <a:xfrm>
            <a:off x="407815" y="4401100"/>
            <a:ext cx="3313638" cy="1369354"/>
            <a:chOff x="407815" y="4334425"/>
            <a:chExt cx="3313638" cy="1369354"/>
          </a:xfrm>
        </p:grpSpPr>
        <p:sp>
          <p:nvSpPr>
            <p:cNvPr id="29" name="Hình chữ nhật: Góc Tròn 28">
              <a:extLst>
                <a:ext uri="{FF2B5EF4-FFF2-40B4-BE49-F238E27FC236}">
                  <a16:creationId xmlns:a16="http://schemas.microsoft.com/office/drawing/2014/main" id="{17E8D44A-28F8-4CE0-9D4F-B2651955104A}"/>
                </a:ext>
              </a:extLst>
            </p:cNvPr>
            <p:cNvSpPr/>
            <p:nvPr/>
          </p:nvSpPr>
          <p:spPr>
            <a:xfrm>
              <a:off x="407815" y="4334425"/>
              <a:ext cx="3313638" cy="1369354"/>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vi-VN">
                <a:latin typeface="Arial" panose="020B0604020202020204" pitchFamily="34" charset="0"/>
                <a:cs typeface="Arial" panose="020B0604020202020204" pitchFamily="34" charset="0"/>
              </a:endParaRPr>
            </a:p>
          </p:txBody>
        </p:sp>
        <p:pic>
          <p:nvPicPr>
            <p:cNvPr id="9" name="Hình ảnh 8">
              <a:extLst>
                <a:ext uri="{FF2B5EF4-FFF2-40B4-BE49-F238E27FC236}">
                  <a16:creationId xmlns:a16="http://schemas.microsoft.com/office/drawing/2014/main" id="{0285949B-A54A-4758-BE41-0E1C454F1D68}"/>
                </a:ext>
              </a:extLst>
            </p:cNvPr>
            <p:cNvPicPr>
              <a:picLocks noChangeAspect="1"/>
            </p:cNvPicPr>
            <p:nvPr/>
          </p:nvPicPr>
          <p:blipFill>
            <a:blip r:embed="rId2"/>
            <a:stretch>
              <a:fillRect/>
            </a:stretch>
          </p:blipFill>
          <p:spPr>
            <a:xfrm>
              <a:off x="466008" y="4435495"/>
              <a:ext cx="1162576" cy="1162576"/>
            </a:xfrm>
            <a:prstGeom prst="rect">
              <a:avLst/>
            </a:prstGeom>
          </p:spPr>
        </p:pic>
        <p:pic>
          <p:nvPicPr>
            <p:cNvPr id="13" name="Hình ảnh 12">
              <a:extLst>
                <a:ext uri="{FF2B5EF4-FFF2-40B4-BE49-F238E27FC236}">
                  <a16:creationId xmlns:a16="http://schemas.microsoft.com/office/drawing/2014/main" id="{C630DB86-7E12-4CBD-988F-DC11D514199A}"/>
                </a:ext>
              </a:extLst>
            </p:cNvPr>
            <p:cNvPicPr>
              <a:picLocks noChangeAspect="1"/>
            </p:cNvPicPr>
            <p:nvPr/>
          </p:nvPicPr>
          <p:blipFill>
            <a:blip r:embed="rId3"/>
            <a:stretch>
              <a:fillRect/>
            </a:stretch>
          </p:blipFill>
          <p:spPr>
            <a:xfrm>
              <a:off x="2646468" y="4538884"/>
              <a:ext cx="951160" cy="953479"/>
            </a:xfrm>
            <a:prstGeom prst="rect">
              <a:avLst/>
            </a:prstGeom>
          </p:spPr>
        </p:pic>
        <p:pic>
          <p:nvPicPr>
            <p:cNvPr id="21" name="Hình ảnh 20">
              <a:extLst>
                <a:ext uri="{FF2B5EF4-FFF2-40B4-BE49-F238E27FC236}">
                  <a16:creationId xmlns:a16="http://schemas.microsoft.com/office/drawing/2014/main" id="{06A7E7D1-58D6-4E5E-993B-BE3590A992B1}"/>
                </a:ext>
              </a:extLst>
            </p:cNvPr>
            <p:cNvPicPr>
              <a:picLocks noChangeAspect="1"/>
            </p:cNvPicPr>
            <p:nvPr/>
          </p:nvPicPr>
          <p:blipFill>
            <a:blip r:embed="rId4"/>
            <a:stretch>
              <a:fillRect/>
            </a:stretch>
          </p:blipFill>
          <p:spPr>
            <a:xfrm>
              <a:off x="1652421" y="4541203"/>
              <a:ext cx="951160" cy="951160"/>
            </a:xfrm>
            <a:prstGeom prst="rect">
              <a:avLst/>
            </a:prstGeom>
          </p:spPr>
        </p:pic>
      </p:grpSp>
      <p:sp>
        <p:nvSpPr>
          <p:cNvPr id="31" name="Hình chữ nhật: Góc Tròn 30">
            <a:extLst>
              <a:ext uri="{FF2B5EF4-FFF2-40B4-BE49-F238E27FC236}">
                <a16:creationId xmlns:a16="http://schemas.microsoft.com/office/drawing/2014/main" id="{AB749E41-0F0B-401C-8B11-EAB6DDE615CD}"/>
              </a:ext>
            </a:extLst>
          </p:cNvPr>
          <p:cNvSpPr/>
          <p:nvPr/>
        </p:nvSpPr>
        <p:spPr>
          <a:xfrm>
            <a:off x="8297337" y="1217424"/>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vi-VN">
                <a:latin typeface="Arial" panose="020B0604020202020204" pitchFamily="34" charset="0"/>
                <a:cs typeface="Arial" panose="020B0604020202020204" pitchFamily="34" charset="0"/>
              </a:rPr>
              <a:t>Có thể kết nối đến CDSL</a:t>
            </a:r>
          </a:p>
        </p:txBody>
      </p:sp>
      <p:grpSp>
        <p:nvGrpSpPr>
          <p:cNvPr id="7" name="Nhóm 6">
            <a:extLst>
              <a:ext uri="{FF2B5EF4-FFF2-40B4-BE49-F238E27FC236}">
                <a16:creationId xmlns:a16="http://schemas.microsoft.com/office/drawing/2014/main" id="{AA5CE913-A6B3-4EC4-A52F-7F2285D452A8}"/>
              </a:ext>
            </a:extLst>
          </p:cNvPr>
          <p:cNvGrpSpPr/>
          <p:nvPr/>
        </p:nvGrpSpPr>
        <p:grpSpPr>
          <a:xfrm>
            <a:off x="4274290" y="2848245"/>
            <a:ext cx="3470211" cy="944565"/>
            <a:chOff x="288324" y="1341502"/>
            <a:chExt cx="3470211" cy="944565"/>
          </a:xfrm>
        </p:grpSpPr>
        <p:sp>
          <p:nvSpPr>
            <p:cNvPr id="4" name="Hình chữ nhật: Góc Tròn 3">
              <a:extLst>
                <a:ext uri="{FF2B5EF4-FFF2-40B4-BE49-F238E27FC236}">
                  <a16:creationId xmlns:a16="http://schemas.microsoft.com/office/drawing/2014/main" id="{DEA3F3C8-D75A-4B04-AD07-5CB0130C2C75}"/>
                </a:ext>
              </a:extLst>
            </p:cNvPr>
            <p:cNvSpPr/>
            <p:nvPr/>
          </p:nvSpPr>
          <p:spPr>
            <a:xfrm>
              <a:off x="669711" y="1341502"/>
              <a:ext cx="3088824" cy="944565"/>
            </a:xfrm>
            <a:prstGeom prst="roundRect">
              <a:avLst/>
            </a:prstGeom>
            <a:ln w="57150"/>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ĐẶC ĐIỂM WATIR</a:t>
              </a:r>
              <a:endParaRPr lang="vi-VN">
                <a:latin typeface="Arial" panose="020B0604020202020204" pitchFamily="34" charset="0"/>
                <a:cs typeface="Arial" panose="020B0604020202020204" pitchFamily="34" charset="0"/>
              </a:endParaRPr>
            </a:p>
          </p:txBody>
        </p:sp>
        <p:sp>
          <p:nvSpPr>
            <p:cNvPr id="5" name="Hình Bầu dục 4">
              <a:extLst>
                <a:ext uri="{FF2B5EF4-FFF2-40B4-BE49-F238E27FC236}">
                  <a16:creationId xmlns:a16="http://schemas.microsoft.com/office/drawing/2014/main" id="{7D0FC1CE-97A9-4310-80F8-DFB53B3F135D}"/>
                </a:ext>
              </a:extLst>
            </p:cNvPr>
            <p:cNvSpPr/>
            <p:nvPr/>
          </p:nvSpPr>
          <p:spPr>
            <a:xfrm>
              <a:off x="288324" y="1448842"/>
              <a:ext cx="762773" cy="762773"/>
            </a:xfrm>
            <a:prstGeom prst="ellipse">
              <a:avLst/>
            </a:prstGeom>
            <a:ln w="57150"/>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1.2</a:t>
              </a:r>
              <a:endParaRPr lang="vi-VN">
                <a:latin typeface="Arial" panose="020B0604020202020204" pitchFamily="34" charset="0"/>
                <a:cs typeface="Arial" panose="020B0604020202020204" pitchFamily="34" charset="0"/>
              </a:endParaRPr>
            </a:p>
          </p:txBody>
        </p:sp>
      </p:grpSp>
      <p:sp>
        <p:nvSpPr>
          <p:cNvPr id="38" name="Hình chữ nhật: Góc Tròn 37">
            <a:extLst>
              <a:ext uri="{FF2B5EF4-FFF2-40B4-BE49-F238E27FC236}">
                <a16:creationId xmlns:a16="http://schemas.microsoft.com/office/drawing/2014/main" id="{BF57428E-50DD-4C72-9E88-F3C1C1FFF3D5}"/>
              </a:ext>
            </a:extLst>
          </p:cNvPr>
          <p:cNvSpPr/>
          <p:nvPr/>
        </p:nvSpPr>
        <p:spPr>
          <a:xfrm>
            <a:off x="8297336" y="3308088"/>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latin typeface="Arial" panose="020B0604020202020204" pitchFamily="34" charset="0"/>
                <a:cs typeface="Arial" panose="020B0604020202020204" pitchFamily="34" charset="0"/>
              </a:rPr>
              <a:t>Hỗ</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trợ</a:t>
            </a:r>
            <a:r>
              <a:rPr lang="en-US" dirty="0">
                <a:latin typeface="Arial" panose="020B0604020202020204" pitchFamily="34" charset="0"/>
                <a:cs typeface="Arial" panose="020B0604020202020204" pitchFamily="34" charset="0"/>
              </a:rPr>
              <a:t> framework: </a:t>
            </a:r>
          </a:p>
          <a:p>
            <a:pPr algn="ctr"/>
            <a:r>
              <a:rPr lang="vi-VN" dirty="0" err="1">
                <a:latin typeface="Arial" panose="020B0604020202020204" pitchFamily="34" charset="0"/>
                <a:cs typeface="Arial" panose="020B0604020202020204" pitchFamily="34" charset="0"/>
              </a:rPr>
              <a:t>Cucumber</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RSpec</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Test</a:t>
            </a:r>
            <a:r>
              <a:rPr lang="vi-VN" dirty="0">
                <a:latin typeface="Arial" panose="020B0604020202020204" pitchFamily="34" charset="0"/>
                <a:cs typeface="Arial" panose="020B0604020202020204" pitchFamily="34" charset="0"/>
              </a:rPr>
              <a:t>/</a:t>
            </a:r>
            <a:r>
              <a:rPr lang="vi-VN" dirty="0" err="1">
                <a:latin typeface="Arial" panose="020B0604020202020204" pitchFamily="34" charset="0"/>
                <a:cs typeface="Arial" panose="020B0604020202020204" pitchFamily="34" charset="0"/>
              </a:rPr>
              <a:t>Unit</a:t>
            </a:r>
            <a:endParaRPr lang="vi-VN" dirty="0">
              <a:latin typeface="Arial" panose="020B0604020202020204" pitchFamily="34" charset="0"/>
              <a:cs typeface="Arial" panose="020B0604020202020204" pitchFamily="34" charset="0"/>
            </a:endParaRPr>
          </a:p>
        </p:txBody>
      </p:sp>
      <p:sp>
        <p:nvSpPr>
          <p:cNvPr id="39" name="Hình chữ nhật: Góc Tròn 38">
            <a:extLst>
              <a:ext uri="{FF2B5EF4-FFF2-40B4-BE49-F238E27FC236}">
                <a16:creationId xmlns:a16="http://schemas.microsoft.com/office/drawing/2014/main" id="{BC7A6CBB-2F38-4D13-8477-9C23FC166E85}"/>
              </a:ext>
            </a:extLst>
          </p:cNvPr>
          <p:cNvSpPr/>
          <p:nvPr/>
        </p:nvSpPr>
        <p:spPr>
          <a:xfrm>
            <a:off x="8297338" y="4401098"/>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Mã nguồn mở</a:t>
            </a:r>
            <a:endParaRPr lang="vi-VN">
              <a:latin typeface="Arial" panose="020B0604020202020204" pitchFamily="34" charset="0"/>
              <a:cs typeface="Arial" panose="020B0604020202020204" pitchFamily="34" charset="0"/>
            </a:endParaRPr>
          </a:p>
        </p:txBody>
      </p:sp>
      <p:sp>
        <p:nvSpPr>
          <p:cNvPr id="40" name="Hình chữ nhật: Góc Tròn 39">
            <a:extLst>
              <a:ext uri="{FF2B5EF4-FFF2-40B4-BE49-F238E27FC236}">
                <a16:creationId xmlns:a16="http://schemas.microsoft.com/office/drawing/2014/main" id="{F354C47B-B273-4043-B27F-3AC73ED16F9D}"/>
              </a:ext>
            </a:extLst>
          </p:cNvPr>
          <p:cNvSpPr/>
          <p:nvPr/>
        </p:nvSpPr>
        <p:spPr>
          <a:xfrm>
            <a:off x="4439181" y="4401099"/>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Miễn phí</a:t>
            </a:r>
            <a:endParaRPr lang="vi-VN">
              <a:latin typeface="Arial" panose="020B0604020202020204" pitchFamily="34" charset="0"/>
              <a:cs typeface="Arial" panose="020B0604020202020204" pitchFamily="34" charset="0"/>
            </a:endParaRPr>
          </a:p>
        </p:txBody>
      </p:sp>
      <p:grpSp>
        <p:nvGrpSpPr>
          <p:cNvPr id="25" name="Nhóm 24">
            <a:extLst>
              <a:ext uri="{FF2B5EF4-FFF2-40B4-BE49-F238E27FC236}">
                <a16:creationId xmlns:a16="http://schemas.microsoft.com/office/drawing/2014/main" id="{95E4C9EB-A2A8-4581-826D-3504E6458EA4}"/>
              </a:ext>
            </a:extLst>
          </p:cNvPr>
          <p:cNvGrpSpPr/>
          <p:nvPr/>
        </p:nvGrpSpPr>
        <p:grpSpPr>
          <a:xfrm>
            <a:off x="8297338" y="2278744"/>
            <a:ext cx="3372382" cy="957956"/>
            <a:chOff x="8297338" y="2278744"/>
            <a:chExt cx="3372382" cy="957956"/>
          </a:xfrm>
        </p:grpSpPr>
        <p:sp>
          <p:nvSpPr>
            <p:cNvPr id="33" name="Hình chữ nhật: Góc Tròn 32">
              <a:extLst>
                <a:ext uri="{FF2B5EF4-FFF2-40B4-BE49-F238E27FC236}">
                  <a16:creationId xmlns:a16="http://schemas.microsoft.com/office/drawing/2014/main" id="{3F77A6D4-6797-4278-BBF9-B259FFDE24B8}"/>
                </a:ext>
              </a:extLst>
            </p:cNvPr>
            <p:cNvSpPr/>
            <p:nvPr/>
          </p:nvSpPr>
          <p:spPr>
            <a:xfrm>
              <a:off x="8297338" y="2278744"/>
              <a:ext cx="3313637"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cs typeface="Arial" panose="020B0604020202020204" pitchFamily="34" charset="0"/>
                </a:rPr>
                <a:t>C</a:t>
              </a:r>
              <a:r>
                <a:rPr lang="vi-VN">
                  <a:cs typeface="Arial" panose="020B0604020202020204" pitchFamily="34" charset="0"/>
                </a:rPr>
                <a:t>ó thể tạo HTML report để giữ kết quả test</a:t>
              </a:r>
              <a:endParaRPr lang="vi-VN">
                <a:latin typeface="Arial" panose="020B0604020202020204" pitchFamily="34" charset="0"/>
                <a:cs typeface="Arial" panose="020B0604020202020204" pitchFamily="34" charset="0"/>
              </a:endParaRPr>
            </a:p>
          </p:txBody>
        </p:sp>
        <p:sp>
          <p:nvSpPr>
            <p:cNvPr id="24" name="Hình Bầu dục 23">
              <a:extLst>
                <a:ext uri="{FF2B5EF4-FFF2-40B4-BE49-F238E27FC236}">
                  <a16:creationId xmlns:a16="http://schemas.microsoft.com/office/drawing/2014/main" id="{B5CA988A-392D-46ED-9984-18FA46C3E033}"/>
                </a:ext>
              </a:extLst>
            </p:cNvPr>
            <p:cNvSpPr/>
            <p:nvPr/>
          </p:nvSpPr>
          <p:spPr>
            <a:xfrm>
              <a:off x="11202995" y="2769975"/>
              <a:ext cx="466725" cy="466725"/>
            </a:xfrm>
            <a:prstGeom prst="ellipse">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en-US"/>
                <a:t>?</a:t>
              </a:r>
              <a:endParaRPr lang="vi-VN"/>
            </a:p>
          </p:txBody>
        </p:sp>
      </p:grpSp>
      <p:sp>
        <p:nvSpPr>
          <p:cNvPr id="41" name="Hình chữ nhật: Góc Tròn 40">
            <a:extLst>
              <a:ext uri="{FF2B5EF4-FFF2-40B4-BE49-F238E27FC236}">
                <a16:creationId xmlns:a16="http://schemas.microsoft.com/office/drawing/2014/main" id="{74F39AB0-C947-41CA-9C15-C52D1F10E521}"/>
              </a:ext>
            </a:extLst>
          </p:cNvPr>
          <p:cNvSpPr/>
          <p:nvPr/>
        </p:nvSpPr>
        <p:spPr>
          <a:xfrm>
            <a:off x="9497753" y="2066434"/>
            <a:ext cx="2142594" cy="618576"/>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vi-VN">
                <a:latin typeface="Arial" panose="020B0604020202020204" pitchFamily="34" charset="0"/>
                <a:cs typeface="Arial" panose="020B0604020202020204" pitchFamily="34" charset="0"/>
              </a:rPr>
              <a:t>RSpec framework</a:t>
            </a:r>
          </a:p>
        </p:txBody>
      </p:sp>
    </p:spTree>
    <p:extLst>
      <p:ext uri="{BB962C8B-B14F-4D97-AF65-F5344CB8AC3E}">
        <p14:creationId xmlns:p14="http://schemas.microsoft.com/office/powerpoint/2010/main" val="312487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fade">
                                      <p:cBhvr>
                                        <p:cTn id="5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52" restart="whenNotActive" fill="hold" evtFilter="cancelBubble" nodeType="interactiveSeq">
                <p:stCondLst>
                  <p:cond evt="onClick" delay="0">
                    <p:tgtEl>
                      <p:spTgt spid="25"/>
                    </p:tgtEl>
                  </p:cond>
                </p:stCondLst>
                <p:endSync evt="end" delay="0">
                  <p:rtn val="all"/>
                </p:endSync>
                <p:childTnLst>
                  <p:par>
                    <p:cTn id="53" fill="hold">
                      <p:stCondLst>
                        <p:cond delay="0"/>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500"/>
                                        <p:tgtEl>
                                          <p:spTgt spid="41"/>
                                        </p:tgtEl>
                                      </p:cBhvr>
                                    </p:animEffect>
                                    <p:set>
                                      <p:cBhvr>
                                        <p:cTn id="61" dur="1" fill="hold">
                                          <p:stCondLst>
                                            <p:cond delay="499"/>
                                          </p:stCondLst>
                                        </p:cTn>
                                        <p:tgtEl>
                                          <p:spTgt spid="41"/>
                                        </p:tgtEl>
                                        <p:attrNameLst>
                                          <p:attrName>style.visibility</p:attrName>
                                        </p:attrNameLst>
                                      </p:cBhvr>
                                      <p:to>
                                        <p:strVal val="hidden"/>
                                      </p:to>
                                    </p:set>
                                  </p:childTnLst>
                                </p:cTn>
                              </p:par>
                            </p:childTnLst>
                          </p:cTn>
                        </p:par>
                      </p:childTnLst>
                    </p:cTn>
                  </p:par>
                </p:childTnLst>
              </p:cTn>
              <p:nextCondLst>
                <p:cond evt="onClick" delay="0">
                  <p:tgtEl>
                    <p:spTgt spid="25"/>
                  </p:tgtEl>
                </p:cond>
              </p:nextCondLst>
            </p:seq>
          </p:childTnLst>
        </p:cTn>
      </p:par>
    </p:tnLst>
    <p:bldLst>
      <p:bldP spid="16" grpId="0" animBg="1"/>
      <p:bldP spid="17" grpId="0" animBg="1"/>
      <p:bldP spid="18" grpId="0" animBg="1"/>
      <p:bldP spid="31" grpId="0" animBg="1"/>
      <p:bldP spid="38" grpId="0" animBg="1"/>
      <p:bldP spid="39" grpId="0" animBg="1"/>
      <p:bldP spid="40" grpId="0" animBg="1"/>
      <p:bldP spid="41" grpId="0" animBg="1"/>
      <p:bldP spid="4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Nhóm 5">
            <a:extLst>
              <a:ext uri="{FF2B5EF4-FFF2-40B4-BE49-F238E27FC236}">
                <a16:creationId xmlns:a16="http://schemas.microsoft.com/office/drawing/2014/main" id="{263E320E-7A67-482D-A0A0-CA1F169C8CF7}"/>
              </a:ext>
            </a:extLst>
          </p:cNvPr>
          <p:cNvGrpSpPr/>
          <p:nvPr/>
        </p:nvGrpSpPr>
        <p:grpSpPr>
          <a:xfrm>
            <a:off x="865949" y="1329666"/>
            <a:ext cx="4118919" cy="944565"/>
            <a:chOff x="6096000" y="3545399"/>
            <a:chExt cx="4118919" cy="944565"/>
          </a:xfrm>
        </p:grpSpPr>
        <p:sp>
          <p:nvSpPr>
            <p:cNvPr id="7" name="Hình chữ nhật: Góc Tròn 6">
              <a:extLst>
                <a:ext uri="{FF2B5EF4-FFF2-40B4-BE49-F238E27FC236}">
                  <a16:creationId xmlns:a16="http://schemas.microsoft.com/office/drawing/2014/main" id="{06CED5A4-5104-4F65-9498-CBEB3680E96E}"/>
                </a:ext>
              </a:extLst>
            </p:cNvPr>
            <p:cNvSpPr/>
            <p:nvPr/>
          </p:nvSpPr>
          <p:spPr>
            <a:xfrm>
              <a:off x="6477388" y="3545399"/>
              <a:ext cx="3737531"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r"/>
              <a:r>
                <a:rPr lang="en-US">
                  <a:latin typeface="Arial" panose="020B0604020202020204" pitchFamily="34" charset="0"/>
                  <a:cs typeface="Arial" panose="020B0604020202020204" pitchFamily="34" charset="0"/>
                </a:rPr>
                <a:t>CÁCH WATIR HOẠT ĐỘNG ?</a:t>
              </a:r>
              <a:endParaRPr lang="vi-VN">
                <a:latin typeface="Arial" panose="020B0604020202020204" pitchFamily="34" charset="0"/>
                <a:cs typeface="Arial" panose="020B0604020202020204" pitchFamily="34" charset="0"/>
              </a:endParaRPr>
            </a:p>
          </p:txBody>
        </p:sp>
        <p:sp>
          <p:nvSpPr>
            <p:cNvPr id="8" name="Hình Bầu dục 7">
              <a:extLst>
                <a:ext uri="{FF2B5EF4-FFF2-40B4-BE49-F238E27FC236}">
                  <a16:creationId xmlns:a16="http://schemas.microsoft.com/office/drawing/2014/main" id="{1EC72AEA-70F1-4A15-B284-AC5A07A0778F}"/>
                </a:ext>
              </a:extLst>
            </p:cNvPr>
            <p:cNvSpPr/>
            <p:nvPr/>
          </p:nvSpPr>
          <p:spPr>
            <a:xfrm>
              <a:off x="6096000" y="3652739"/>
              <a:ext cx="762773" cy="76277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2</a:t>
              </a:r>
              <a:endParaRPr lang="vi-VN">
                <a:latin typeface="Arial" panose="020B0604020202020204" pitchFamily="34" charset="0"/>
                <a:cs typeface="Arial" panose="020B0604020202020204" pitchFamily="34" charset="0"/>
              </a:endParaRPr>
            </a:p>
          </p:txBody>
        </p:sp>
      </p:grpSp>
      <p:sp>
        <p:nvSpPr>
          <p:cNvPr id="9" name="Hình chữ nhật: Góc Tròn 8">
            <a:extLst>
              <a:ext uri="{FF2B5EF4-FFF2-40B4-BE49-F238E27FC236}">
                <a16:creationId xmlns:a16="http://schemas.microsoft.com/office/drawing/2014/main" id="{0DC90225-3388-4CAB-BB0E-330005B0AA5A}"/>
              </a:ext>
            </a:extLst>
          </p:cNvPr>
          <p:cNvSpPr/>
          <p:nvPr/>
        </p:nvSpPr>
        <p:spPr>
          <a:xfrm>
            <a:off x="5915556" y="1329667"/>
            <a:ext cx="5171544"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phỏng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cách</a:t>
            </a:r>
            <a:r>
              <a:rPr lang="en-US" dirty="0">
                <a:latin typeface="Arial" panose="020B0604020202020204" pitchFamily="34" charset="0"/>
                <a:cs typeface="Arial" panose="020B0604020202020204" pitchFamily="34" charset="0"/>
              </a:rPr>
              <a:t> ng</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trang</a:t>
            </a:r>
            <a:r>
              <a:rPr lang="en-US" dirty="0">
                <a:latin typeface="Arial" panose="020B0604020202020204" pitchFamily="34" charset="0"/>
                <a:cs typeface="Arial" panose="020B0604020202020204" pitchFamily="34" charset="0"/>
              </a:rPr>
              <a:t> web</a:t>
            </a:r>
            <a:endParaRPr lang="vi-VN" dirty="0">
              <a:latin typeface="Arial" panose="020B0604020202020204" pitchFamily="34" charset="0"/>
              <a:cs typeface="Arial" panose="020B0604020202020204" pitchFamily="34" charset="0"/>
            </a:endParaRPr>
          </a:p>
        </p:txBody>
      </p:sp>
      <p:sp>
        <p:nvSpPr>
          <p:cNvPr id="10" name="Hình chữ nhật: Góc Tròn 9">
            <a:extLst>
              <a:ext uri="{FF2B5EF4-FFF2-40B4-BE49-F238E27FC236}">
                <a16:creationId xmlns:a16="http://schemas.microsoft.com/office/drawing/2014/main" id="{C1490D71-3972-443F-B50E-EDC63EAAC229}"/>
              </a:ext>
            </a:extLst>
          </p:cNvPr>
          <p:cNvSpPr/>
          <p:nvPr/>
        </p:nvSpPr>
        <p:spPr>
          <a:xfrm>
            <a:off x="5915556" y="2444092"/>
            <a:ext cx="5171544"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Tester viết các câu lệnh kiểm thử</a:t>
            </a:r>
            <a:endParaRPr lang="vi-VN">
              <a:latin typeface="Arial" panose="020B0604020202020204" pitchFamily="34" charset="0"/>
              <a:cs typeface="Arial" panose="020B0604020202020204" pitchFamily="34" charset="0"/>
            </a:endParaRPr>
          </a:p>
        </p:txBody>
      </p:sp>
      <p:sp>
        <p:nvSpPr>
          <p:cNvPr id="11" name="Hình chữ nhật: Góc Tròn 10">
            <a:extLst>
              <a:ext uri="{FF2B5EF4-FFF2-40B4-BE49-F238E27FC236}">
                <a16:creationId xmlns:a16="http://schemas.microsoft.com/office/drawing/2014/main" id="{987CA203-5410-4146-97D0-73C78CBBF6AF}"/>
              </a:ext>
            </a:extLst>
          </p:cNvPr>
          <p:cNvSpPr/>
          <p:nvPr/>
        </p:nvSpPr>
        <p:spPr>
          <a:xfrm>
            <a:off x="5915556" y="3541057"/>
            <a:ext cx="5171544"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latin typeface="Arial" panose="020B0604020202020204" pitchFamily="34" charset="0"/>
                <a:cs typeface="Arial" panose="020B0604020202020204" pitchFamily="34" charset="0"/>
              </a:rPr>
              <a:t>Watir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lệnh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chúng</a:t>
            </a:r>
            <a:endParaRPr lang="vi-VN" dirty="0">
              <a:latin typeface="Arial" panose="020B0604020202020204" pitchFamily="34" charset="0"/>
              <a:cs typeface="Arial" panose="020B0604020202020204" pitchFamily="34" charset="0"/>
            </a:endParaRPr>
          </a:p>
        </p:txBody>
      </p:sp>
      <p:sp>
        <p:nvSpPr>
          <p:cNvPr id="12" name="Hình chữ nhật: Góc Tròn 11">
            <a:extLst>
              <a:ext uri="{FF2B5EF4-FFF2-40B4-BE49-F238E27FC236}">
                <a16:creationId xmlns:a16="http://schemas.microsoft.com/office/drawing/2014/main" id="{75AA81A2-8962-4DBA-8818-64436DE76E55}"/>
              </a:ext>
            </a:extLst>
          </p:cNvPr>
          <p:cNvSpPr/>
          <p:nvPr/>
        </p:nvSpPr>
        <p:spPr>
          <a:xfrm>
            <a:off x="5915556" y="4638022"/>
            <a:ext cx="5171544"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Watir t</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ơng tác với trang web dựa trên các câu lệnh thực thi</a:t>
            </a:r>
            <a:endParaRPr lang="vi-VN">
              <a:latin typeface="Arial" panose="020B0604020202020204" pitchFamily="34" charset="0"/>
              <a:cs typeface="Arial" panose="020B0604020202020204" pitchFamily="34" charset="0"/>
            </a:endParaRPr>
          </a:p>
        </p:txBody>
      </p:sp>
      <p:pic>
        <p:nvPicPr>
          <p:cNvPr id="15" name="Hình ảnh 14">
            <a:extLst>
              <a:ext uri="{FF2B5EF4-FFF2-40B4-BE49-F238E27FC236}">
                <a16:creationId xmlns:a16="http://schemas.microsoft.com/office/drawing/2014/main" id="{C9149E24-665E-4D73-8869-D932DF70E511}"/>
              </a:ext>
            </a:extLst>
          </p:cNvPr>
          <p:cNvPicPr>
            <a:picLocks noChangeAspect="1"/>
          </p:cNvPicPr>
          <p:nvPr/>
        </p:nvPicPr>
        <p:blipFill>
          <a:blip r:embed="rId2"/>
          <a:srcRect/>
          <a:stretch/>
        </p:blipFill>
        <p:spPr>
          <a:xfrm>
            <a:off x="90908" y="2495550"/>
            <a:ext cx="5669003" cy="3152775"/>
          </a:xfrm>
          <a:prstGeom prst="rect">
            <a:avLst/>
          </a:prstGeom>
        </p:spPr>
      </p:pic>
    </p:spTree>
    <p:extLst>
      <p:ext uri="{BB962C8B-B14F-4D97-AF65-F5344CB8AC3E}">
        <p14:creationId xmlns:p14="http://schemas.microsoft.com/office/powerpoint/2010/main" val="218561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Nhóm 5">
            <a:extLst>
              <a:ext uri="{FF2B5EF4-FFF2-40B4-BE49-F238E27FC236}">
                <a16:creationId xmlns:a16="http://schemas.microsoft.com/office/drawing/2014/main" id="{263E320E-7A67-482D-A0A0-CA1F169C8CF7}"/>
              </a:ext>
            </a:extLst>
          </p:cNvPr>
          <p:cNvGrpSpPr/>
          <p:nvPr/>
        </p:nvGrpSpPr>
        <p:grpSpPr>
          <a:xfrm>
            <a:off x="865949" y="1329666"/>
            <a:ext cx="4118919" cy="944565"/>
            <a:chOff x="6096000" y="3545399"/>
            <a:chExt cx="4118919" cy="944565"/>
          </a:xfrm>
        </p:grpSpPr>
        <p:sp>
          <p:nvSpPr>
            <p:cNvPr id="7" name="Hình chữ nhật: Góc Tròn 6">
              <a:extLst>
                <a:ext uri="{FF2B5EF4-FFF2-40B4-BE49-F238E27FC236}">
                  <a16:creationId xmlns:a16="http://schemas.microsoft.com/office/drawing/2014/main" id="{06CED5A4-5104-4F65-9498-CBEB3680E96E}"/>
                </a:ext>
              </a:extLst>
            </p:cNvPr>
            <p:cNvSpPr/>
            <p:nvPr/>
          </p:nvSpPr>
          <p:spPr>
            <a:xfrm>
              <a:off x="6477388" y="3545399"/>
              <a:ext cx="3737531" cy="944565"/>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r"/>
              <a:r>
                <a:rPr lang="en-US">
                  <a:latin typeface="Arial" panose="020B0604020202020204" pitchFamily="34" charset="0"/>
                  <a:cs typeface="Arial" panose="020B0604020202020204" pitchFamily="34" charset="0"/>
                </a:rPr>
                <a:t>CÁCH WATIR HOẠT ĐỘNG ?</a:t>
              </a:r>
              <a:endParaRPr lang="vi-VN">
                <a:latin typeface="Arial" panose="020B0604020202020204" pitchFamily="34" charset="0"/>
                <a:cs typeface="Arial" panose="020B0604020202020204" pitchFamily="34" charset="0"/>
              </a:endParaRPr>
            </a:p>
          </p:txBody>
        </p:sp>
        <p:sp>
          <p:nvSpPr>
            <p:cNvPr id="8" name="Hình Bầu dục 7">
              <a:extLst>
                <a:ext uri="{FF2B5EF4-FFF2-40B4-BE49-F238E27FC236}">
                  <a16:creationId xmlns:a16="http://schemas.microsoft.com/office/drawing/2014/main" id="{1EC72AEA-70F1-4A15-B284-AC5A07A0778F}"/>
                </a:ext>
              </a:extLst>
            </p:cNvPr>
            <p:cNvSpPr/>
            <p:nvPr/>
          </p:nvSpPr>
          <p:spPr>
            <a:xfrm>
              <a:off x="6096000" y="3652739"/>
              <a:ext cx="762773" cy="76277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2</a:t>
              </a:r>
              <a:endParaRPr lang="vi-VN" dirty="0">
                <a:latin typeface="Arial" panose="020B0604020202020204" pitchFamily="34" charset="0"/>
                <a:cs typeface="Arial" panose="020B0604020202020204" pitchFamily="34" charset="0"/>
              </a:endParaRPr>
            </a:p>
          </p:txBody>
        </p:sp>
      </p:grpSp>
      <p:sp>
        <p:nvSpPr>
          <p:cNvPr id="13" name="Hình chữ nhật: Góc Tròn 12">
            <a:extLst>
              <a:ext uri="{FF2B5EF4-FFF2-40B4-BE49-F238E27FC236}">
                <a16:creationId xmlns:a16="http://schemas.microsoft.com/office/drawing/2014/main" id="{A08E6AE1-9B71-4905-BC4D-5F7F630BBDB3}"/>
              </a:ext>
            </a:extLst>
          </p:cNvPr>
          <p:cNvSpPr/>
          <p:nvPr/>
        </p:nvSpPr>
        <p:spPr>
          <a:xfrm>
            <a:off x="865949" y="2735640"/>
            <a:ext cx="5523969" cy="2542479"/>
          </a:xfrm>
          <a:prstGeom prst="roundRect">
            <a:avLst/>
          </a:prstGeom>
          <a:ln w="3175"/>
        </p:spPr>
        <p:style>
          <a:lnRef idx="2">
            <a:schemeClr val="accent2"/>
          </a:lnRef>
          <a:fillRef idx="1">
            <a:schemeClr val="lt1"/>
          </a:fillRef>
          <a:effectRef idx="0">
            <a:schemeClr val="accent2"/>
          </a:effectRef>
          <a:fontRef idx="minor">
            <a:schemeClr val="dk1"/>
          </a:fontRef>
        </p:style>
        <p:txBody>
          <a:bodyPr rtlCol="0" anchor="ctr"/>
          <a:lstStyle/>
          <a:p>
            <a:r>
              <a:rPr lang="en-US">
                <a:latin typeface="Arial" panose="020B0604020202020204" pitchFamily="34" charset="0"/>
                <a:cs typeface="Arial" panose="020B0604020202020204" pitchFamily="34" charset="0"/>
              </a:rPr>
              <a:t>browser = Watir::Browser.new :chrome</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browser.goto 'google.com'</a:t>
            </a:r>
          </a:p>
          <a:p>
            <a:r>
              <a:rPr lang="en-US">
                <a:latin typeface="Arial" panose="020B0604020202020204" pitchFamily="34" charset="0"/>
                <a:cs typeface="Arial" panose="020B0604020202020204" pitchFamily="34" charset="0"/>
              </a:rPr>
              <a:t>browser.text_field(title: 'Search').set 'Hello World!'</a:t>
            </a:r>
          </a:p>
          <a:p>
            <a:r>
              <a:rPr lang="en-US">
                <a:latin typeface="Arial" panose="020B0604020202020204" pitchFamily="34" charset="0"/>
                <a:cs typeface="Arial" panose="020B0604020202020204" pitchFamily="34" charset="0"/>
              </a:rPr>
              <a:t>browser.button(type: 'submit').click</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puts browser.title</a:t>
            </a:r>
            <a:endParaRPr lang="vi-VN">
              <a:latin typeface="Arial" panose="020B0604020202020204" pitchFamily="34" charset="0"/>
              <a:cs typeface="Arial" panose="020B0604020202020204" pitchFamily="34" charset="0"/>
            </a:endParaRPr>
          </a:p>
        </p:txBody>
      </p:sp>
      <p:sp>
        <p:nvSpPr>
          <p:cNvPr id="14" name="Hình chữ nhật: Góc Tròn 13">
            <a:extLst>
              <a:ext uri="{FF2B5EF4-FFF2-40B4-BE49-F238E27FC236}">
                <a16:creationId xmlns:a16="http://schemas.microsoft.com/office/drawing/2014/main" id="{64F4970B-59ED-48AE-8BC3-AF10E07A8644}"/>
              </a:ext>
            </a:extLst>
          </p:cNvPr>
          <p:cNvSpPr/>
          <p:nvPr/>
        </p:nvSpPr>
        <p:spPr>
          <a:xfrm>
            <a:off x="7133400" y="3645911"/>
            <a:ext cx="4325176" cy="721935"/>
          </a:xfrm>
          <a:prstGeom prst="roundRect">
            <a:avLst/>
          </a:prstGeom>
          <a:ln w="3175"/>
        </p:spPr>
        <p:style>
          <a:lnRef idx="2">
            <a:schemeClr val="accent2"/>
          </a:lnRef>
          <a:fillRef idx="1">
            <a:schemeClr val="lt1"/>
          </a:fillRef>
          <a:effectRef idx="0">
            <a:schemeClr val="accent2"/>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Title = 'Hello World! - Google Search'</a:t>
            </a:r>
            <a:endParaRPr lang="vi-VN">
              <a:latin typeface="Arial" panose="020B0604020202020204" pitchFamily="34" charset="0"/>
              <a:cs typeface="Arial" panose="020B0604020202020204" pitchFamily="34" charset="0"/>
            </a:endParaRPr>
          </a:p>
        </p:txBody>
      </p:sp>
      <p:sp>
        <p:nvSpPr>
          <p:cNvPr id="2" name="Mũi tên: Phải 1">
            <a:extLst>
              <a:ext uri="{FF2B5EF4-FFF2-40B4-BE49-F238E27FC236}">
                <a16:creationId xmlns:a16="http://schemas.microsoft.com/office/drawing/2014/main" id="{99895B3C-26D9-41DE-A0FD-B5D21EE86C22}"/>
              </a:ext>
            </a:extLst>
          </p:cNvPr>
          <p:cNvSpPr/>
          <p:nvPr/>
        </p:nvSpPr>
        <p:spPr>
          <a:xfrm>
            <a:off x="6467475" y="3786721"/>
            <a:ext cx="590550" cy="440314"/>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42308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2557</TotalTime>
  <Words>451</Words>
  <Application>Microsoft Office PowerPoint</Application>
  <PresentationFormat>Màn hình rộng</PresentationFormat>
  <Paragraphs>78</Paragraphs>
  <Slides>12</Slides>
  <Notes>1</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12</vt:i4>
      </vt:variant>
    </vt:vector>
  </HeadingPairs>
  <TitlesOfParts>
    <vt:vector size="20" baseType="lpstr">
      <vt:lpstr>#9Slide03 Ample</vt:lpstr>
      <vt:lpstr>#9Slide03 AmpleSoft</vt:lpstr>
      <vt:lpstr>#9Slide03 BoosterNextFYBlack</vt:lpstr>
      <vt:lpstr>Arial</vt:lpstr>
      <vt:lpstr>Calibri</vt:lpstr>
      <vt:lpstr>Calibri Light</vt:lpstr>
      <vt:lpstr>Raleway Black</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Bui Phu Khuyen</dc:creator>
  <cp:lastModifiedBy>OrFox</cp:lastModifiedBy>
  <cp:revision>338</cp:revision>
  <cp:lastPrinted>2018-10-07T16:48:04Z</cp:lastPrinted>
  <dcterms:created xsi:type="dcterms:W3CDTF">2018-09-03T02:52:20Z</dcterms:created>
  <dcterms:modified xsi:type="dcterms:W3CDTF">2020-06-26T11:53:07Z</dcterms:modified>
</cp:coreProperties>
</file>