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427" r:id="rId2"/>
    <p:sldId id="401" r:id="rId3"/>
    <p:sldId id="425" r:id="rId4"/>
    <p:sldId id="428" r:id="rId5"/>
    <p:sldId id="431" r:id="rId6"/>
    <p:sldId id="432" r:id="rId7"/>
    <p:sldId id="433" r:id="rId8"/>
    <p:sldId id="429" r:id="rId9"/>
    <p:sldId id="434" r:id="rId10"/>
    <p:sldId id="435" r:id="rId11"/>
    <p:sldId id="430" r:id="rId12"/>
    <p:sldId id="32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104"/>
    <a:srgbClr val="EA00EB"/>
    <a:srgbClr val="D300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14" autoAdjust="0"/>
    <p:restoredTop sz="94635"/>
  </p:normalViewPr>
  <p:slideViewPr>
    <p:cSldViewPr snapToGrid="0" snapToObjects="1">
      <p:cViewPr varScale="1">
        <p:scale>
          <a:sx n="82" d="100"/>
          <a:sy n="82" d="100"/>
        </p:scale>
        <p:origin x="126" y="6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56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91DC8-1FE8-7046-A8AC-9F90E86112EC}" type="datetimeFigureOut">
              <a:rPr lang="en-US" smtClean="0"/>
              <a:t>06/28/2020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679B1-B503-5644-BC50-B7C862E098D8}" type="slidenum">
              <a:rPr lang="en-US" smtClean="0"/>
              <a:t>‹#›</a:t>
            </a:fld>
            <a:endParaRPr lang="en-US"/>
          </a:p>
        </p:txBody>
      </p:sp>
    </p:spTree>
    <p:extLst>
      <p:ext uri="{BB962C8B-B14F-4D97-AF65-F5344CB8AC3E}">
        <p14:creationId xmlns:p14="http://schemas.microsoft.com/office/powerpoint/2010/main" val="11206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79375" y="739775"/>
            <a:ext cx="6577013"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4" name="Shape 604"/>
          <p:cNvSpPr txBox="1">
            <a:spLocks noGrp="1"/>
          </p:cNvSpPr>
          <p:nvPr>
            <p:ph type="body" idx="1"/>
          </p:nvPr>
        </p:nvSpPr>
        <p:spPr>
          <a:xfrm>
            <a:off x="673577" y="4686499"/>
            <a:ext cx="5388609" cy="4439841"/>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5210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9D2F99-3279-4648-B4B9-A28F863C7218}"/>
              </a:ext>
            </a:extLst>
          </p:cNvPr>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 name="Group 7">
            <a:extLst>
              <a:ext uri="{FF2B5EF4-FFF2-40B4-BE49-F238E27FC236}">
                <a16:creationId xmlns:a16="http://schemas.microsoft.com/office/drawing/2014/main" id="{502C1788-6A8D-4CDB-B5C6-C72E8CD18961}"/>
              </a:ext>
            </a:extLst>
          </p:cNvPr>
          <p:cNvGrpSpPr/>
          <p:nvPr userDrawn="1"/>
        </p:nvGrpSpPr>
        <p:grpSpPr>
          <a:xfrm>
            <a:off x="7088441" y="1109225"/>
            <a:ext cx="5103559" cy="372734"/>
            <a:chOff x="3103" y="0"/>
            <a:chExt cx="2409882" cy="148336"/>
          </a:xfrm>
        </p:grpSpPr>
        <p:sp>
          <p:nvSpPr>
            <p:cNvPr id="9" name="Rectangle 8">
              <a:extLst>
                <a:ext uri="{FF2B5EF4-FFF2-40B4-BE49-F238E27FC236}">
                  <a16:creationId xmlns:a16="http://schemas.microsoft.com/office/drawing/2014/main" id="{1444C62C-7A65-4736-8859-BF8F99B64A50}"/>
                </a:ext>
              </a:extLst>
            </p:cNvPr>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Triangle 9">
              <a:extLst>
                <a:ext uri="{FF2B5EF4-FFF2-40B4-BE49-F238E27FC236}">
                  <a16:creationId xmlns:a16="http://schemas.microsoft.com/office/drawing/2014/main" id="{2BEF87CE-9AB1-43C7-B1FA-8644E0305B13}"/>
                </a:ext>
              </a:extLst>
            </p:cNvPr>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0D4CDDA8-C8E0-42F7-A290-1D56BB7EEF65}"/>
              </a:ext>
            </a:extLst>
          </p:cNvPr>
          <p:cNvGrpSpPr/>
          <p:nvPr userDrawn="1"/>
        </p:nvGrpSpPr>
        <p:grpSpPr>
          <a:xfrm>
            <a:off x="0" y="6504305"/>
            <a:ext cx="12192000" cy="359044"/>
            <a:chOff x="0" y="0"/>
            <a:chExt cx="6997148" cy="359152"/>
          </a:xfrm>
        </p:grpSpPr>
        <p:sp>
          <p:nvSpPr>
            <p:cNvPr id="12" name="Rectangle 11">
              <a:extLst>
                <a:ext uri="{FF2B5EF4-FFF2-40B4-BE49-F238E27FC236}">
                  <a16:creationId xmlns:a16="http://schemas.microsoft.com/office/drawing/2014/main" id="{3C4B069E-5067-492E-A52E-674F8D5270A0}"/>
                </a:ext>
              </a:extLst>
            </p:cNvPr>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0D802A92-84F9-4FF0-820A-FB7BD324E0A2}"/>
                </a:ext>
              </a:extLst>
            </p:cNvPr>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D2C2C985-41EE-4DE0-BA31-9603F4B5EC77}"/>
                </a:ext>
              </a:extLst>
            </p:cNvPr>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5" name="Rectangle 14">
            <a:extLst>
              <a:ext uri="{FF2B5EF4-FFF2-40B4-BE49-F238E27FC236}">
                <a16:creationId xmlns:a16="http://schemas.microsoft.com/office/drawing/2014/main" id="{5B9EF9D2-4A23-45CD-992C-CD47750772D4}"/>
              </a:ext>
            </a:extLst>
          </p:cNvPr>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1" name="Slide Number Placeholder 55">
            <a:extLst>
              <a:ext uri="{FF2B5EF4-FFF2-40B4-BE49-F238E27FC236}">
                <a16:creationId xmlns:a16="http://schemas.microsoft.com/office/drawing/2014/main" id="{ABEFF0BF-973E-467F-A245-D3B6D6E9908A}"/>
              </a:ext>
            </a:extLst>
          </p:cNvPr>
          <p:cNvSpPr txBox="1">
            <a:spLocks/>
          </p:cNvSpPr>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22" name="Picture 21">
            <a:extLst>
              <a:ext uri="{FF2B5EF4-FFF2-40B4-BE49-F238E27FC236}">
                <a16:creationId xmlns:a16="http://schemas.microsoft.com/office/drawing/2014/main" id="{E489ECF4-3991-459D-835C-1F45D382590A}"/>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a:extLst>
              <a:ext uri="{FF2B5EF4-FFF2-40B4-BE49-F238E27FC236}">
                <a16:creationId xmlns:a16="http://schemas.microsoft.com/office/drawing/2014/main" id="{895198AB-3010-4284-BEB9-0D3F29D46393}"/>
              </a:ext>
            </a:extLst>
          </p:cNvPr>
          <p:cNvGrpSpPr/>
          <p:nvPr userDrawn="1"/>
        </p:nvGrpSpPr>
        <p:grpSpPr>
          <a:xfrm>
            <a:off x="9429751" y="214411"/>
            <a:ext cx="2387182" cy="709328"/>
            <a:chOff x="0" y="0"/>
            <a:chExt cx="1724274" cy="543560"/>
          </a:xfrm>
        </p:grpSpPr>
        <p:pic>
          <p:nvPicPr>
            <p:cNvPr id="24" name="Picture 23">
              <a:extLst>
                <a:ext uri="{FF2B5EF4-FFF2-40B4-BE49-F238E27FC236}">
                  <a16:creationId xmlns:a16="http://schemas.microsoft.com/office/drawing/2014/main" id="{BBCE77C9-2327-48E9-AC20-4C65DC62A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a:extLst>
                <a:ext uri="{FF2B5EF4-FFF2-40B4-BE49-F238E27FC236}">
                  <a16:creationId xmlns:a16="http://schemas.microsoft.com/office/drawing/2014/main" id="{425BD6EC-11BA-4C21-8CEF-901D6F1D82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0" y="0"/>
              <a:ext cx="405130" cy="543560"/>
            </a:xfrm>
            <a:prstGeom prst="rect">
              <a:avLst/>
            </a:prstGeom>
            <a:ln>
              <a:noFill/>
            </a:ln>
            <a:extLst>
              <a:ext uri="{53640926-AAD7-44D8-BBD7-CCE9431645EC}">
                <a14:shadowObscured xmlns:a14="http://schemas.microsoft.com/office/drawing/2010/main"/>
              </a:ext>
            </a:extLst>
          </p:spPr>
        </p:pic>
        <p:pic>
          <p:nvPicPr>
            <p:cNvPr id="26" name="Picture 25">
              <a:extLst>
                <a:ext uri="{FF2B5EF4-FFF2-40B4-BE49-F238E27FC236}">
                  <a16:creationId xmlns:a16="http://schemas.microsoft.com/office/drawing/2014/main" id="{F4EECB6E-3905-428D-A2EE-B631354E9A5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405517" y="0"/>
              <a:ext cx="405130" cy="54356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51877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01A2DC-14AA-4C5B-A954-0DFAE8473A8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126A833D-EB6D-4C46-8AB8-B403CCC9729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Triangle 8">
            <a:extLst>
              <a:ext uri="{FF2B5EF4-FFF2-40B4-BE49-F238E27FC236}">
                <a16:creationId xmlns:a16="http://schemas.microsoft.com/office/drawing/2014/main" id="{3A5B360A-C5AF-403F-93E2-00FEF8E9F5DC}"/>
              </a:ext>
            </a:extLst>
          </p:cNvPr>
          <p:cNvSpPr/>
          <p:nvPr userDrawn="1"/>
        </p:nvSpPr>
        <p:spPr>
          <a:xfrm rot="10800000">
            <a:off x="6188727" y="52633"/>
            <a:ext cx="483114" cy="4357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84661895-695A-48EC-803A-EE5036B96FDC}"/>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791F4E0A-5C47-4ABB-B1E3-9B8C6F96F506}"/>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Triangle 11">
            <a:extLst>
              <a:ext uri="{FF2B5EF4-FFF2-40B4-BE49-F238E27FC236}">
                <a16:creationId xmlns:a16="http://schemas.microsoft.com/office/drawing/2014/main" id="{593E06C8-B209-45D2-8CB6-2A3348B029AC}"/>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7A777055-932D-47BD-A75E-9D5BF6EEEC05}"/>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14" name="Slide Number Placeholder 55">
            <a:extLst>
              <a:ext uri="{FF2B5EF4-FFF2-40B4-BE49-F238E27FC236}">
                <a16:creationId xmlns:a16="http://schemas.microsoft.com/office/drawing/2014/main" id="{7C422A9E-A2B0-4452-B0BF-41EB9B501F69}"/>
              </a:ext>
            </a:extLst>
          </p:cNvPr>
          <p:cNvSpPr txBox="1">
            <a:spLocks/>
          </p:cNvSpPr>
          <p:nvPr userDrawn="1"/>
        </p:nvSpPr>
        <p:spPr>
          <a:xfrm>
            <a:off x="11583489" y="637833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15" name="Picture 14">
            <a:extLst>
              <a:ext uri="{FF2B5EF4-FFF2-40B4-BE49-F238E27FC236}">
                <a16:creationId xmlns:a16="http://schemas.microsoft.com/office/drawing/2014/main" id="{B2145D5F-E7D0-4787-BE00-57C37F9D2D47}"/>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34291"/>
            <a:ext cx="3573397" cy="1109224"/>
          </a:xfrm>
          <a:prstGeom prst="rect">
            <a:avLst/>
          </a:prstGeom>
        </p:spPr>
      </p:pic>
    </p:spTree>
    <p:extLst>
      <p:ext uri="{BB962C8B-B14F-4D97-AF65-F5344CB8AC3E}">
        <p14:creationId xmlns:p14="http://schemas.microsoft.com/office/powerpoint/2010/main" val="105741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a:extLst>
              <a:ext uri="{FF2B5EF4-FFF2-40B4-BE49-F238E27FC236}">
                <a16:creationId xmlns:a16="http://schemas.microsoft.com/office/drawing/2014/main" id="{6368350E-D18D-4229-990E-BBDB75884912}"/>
              </a:ext>
            </a:extLst>
          </p:cNvPr>
          <p:cNvGrpSpPr/>
          <p:nvPr userDrawn="1"/>
        </p:nvGrpSpPr>
        <p:grpSpPr>
          <a:xfrm>
            <a:off x="-1321" y="5682669"/>
            <a:ext cx="12193321" cy="725488"/>
            <a:chOff x="24939" y="6173782"/>
            <a:chExt cx="12142123" cy="725488"/>
          </a:xfrm>
        </p:grpSpPr>
        <p:sp>
          <p:nvSpPr>
            <p:cNvPr id="3" name="Freeform 640">
              <a:extLst>
                <a:ext uri="{FF2B5EF4-FFF2-40B4-BE49-F238E27FC236}">
                  <a16:creationId xmlns:a16="http://schemas.microsoft.com/office/drawing/2014/main" id="{B16F7E69-8DC7-4973-AD18-85CE19E9380A}"/>
                </a:ext>
              </a:extLst>
            </p:cNvPr>
            <p:cNvSpPr>
              <a:spLocks/>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41">
              <a:extLst>
                <a:ext uri="{FF2B5EF4-FFF2-40B4-BE49-F238E27FC236}">
                  <a16:creationId xmlns:a16="http://schemas.microsoft.com/office/drawing/2014/main" id="{3F739844-CA68-4FCC-B12C-3FA670EBA123}"/>
                </a:ext>
              </a:extLst>
            </p:cNvPr>
            <p:cNvSpPr>
              <a:spLocks/>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42">
              <a:extLst>
                <a:ext uri="{FF2B5EF4-FFF2-40B4-BE49-F238E27FC236}">
                  <a16:creationId xmlns:a16="http://schemas.microsoft.com/office/drawing/2014/main" id="{62BC85C1-63DC-4E54-BCDF-4478DA8ABE1C}"/>
                </a:ext>
              </a:extLst>
            </p:cNvPr>
            <p:cNvSpPr>
              <a:spLocks/>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43">
              <a:extLst>
                <a:ext uri="{FF2B5EF4-FFF2-40B4-BE49-F238E27FC236}">
                  <a16:creationId xmlns:a16="http://schemas.microsoft.com/office/drawing/2014/main" id="{D27B081A-715C-4833-89BB-24F7D93D4757}"/>
                </a:ext>
              </a:extLst>
            </p:cNvPr>
            <p:cNvSpPr>
              <a:spLocks/>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Rectangle 6">
            <a:extLst>
              <a:ext uri="{FF2B5EF4-FFF2-40B4-BE49-F238E27FC236}">
                <a16:creationId xmlns:a16="http://schemas.microsoft.com/office/drawing/2014/main" id="{C7B913B9-33DE-421F-A1D9-D2FC209546DF}"/>
              </a:ext>
            </a:extLst>
          </p:cNvPr>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E51C3A-68B3-487E-9DCA-053CF28E6BE8}"/>
              </a:ext>
            </a:extLst>
          </p:cNvPr>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9CB88F-0D35-49A3-AB02-80E12128FC95}"/>
              </a:ext>
            </a:extLst>
          </p:cNvPr>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0BF397-E618-4D24-AD2F-40BCAF37F15D}"/>
              </a:ext>
            </a:extLst>
          </p:cNvPr>
          <p:cNvSpPr/>
          <p:nvPr userDrawn="1"/>
        </p:nvSpPr>
        <p:spPr>
          <a:xfrm>
            <a:off x="1433886" y="1656887"/>
            <a:ext cx="4359994" cy="1200329"/>
          </a:xfrm>
          <a:prstGeom prst="rect">
            <a:avLst/>
          </a:prstGeom>
          <a:noFill/>
          <a:ln>
            <a:noFill/>
          </a:ln>
        </p:spPr>
        <p:txBody>
          <a:bodyPr wrap="square">
            <a:spAutoFit/>
          </a:bodyPr>
          <a:lstStyle/>
          <a:p>
            <a:pPr algn="ctr"/>
            <a:r>
              <a:rPr lang="en-US" sz="7200" b="1" dirty="0" err="1">
                <a:solidFill>
                  <a:srgbClr val="002060"/>
                </a:solidFill>
                <a:latin typeface="#9Slide03 AmpleSoft" panose="02000000000000000000" pitchFamily="2" charset="77"/>
                <a:ea typeface="Arial" charset="0"/>
                <a:cs typeface="Arial" charset="0"/>
              </a:rPr>
              <a:t>Cảm</a:t>
            </a:r>
            <a:r>
              <a:rPr lang="en-US" sz="7200" b="1" dirty="0">
                <a:solidFill>
                  <a:srgbClr val="002060"/>
                </a:solidFill>
                <a:latin typeface="#9Slide03 AmpleSoft" panose="02000000000000000000" pitchFamily="2" charset="77"/>
                <a:ea typeface="Arial" charset="0"/>
                <a:cs typeface="Arial" charset="0"/>
              </a:rPr>
              <a:t> </a:t>
            </a:r>
            <a:r>
              <a:rPr lang="en-US" sz="7200" b="1" dirty="0" err="1">
                <a:solidFill>
                  <a:srgbClr val="002060"/>
                </a:solidFill>
                <a:latin typeface="#9Slide03 AmpleSoft" panose="02000000000000000000" pitchFamily="2" charset="77"/>
                <a:ea typeface="Arial" charset="0"/>
                <a:cs typeface="Arial" charset="0"/>
              </a:rPr>
              <a:t>ơn</a:t>
            </a:r>
            <a:endParaRPr lang="en-US" sz="7200" b="1" dirty="0">
              <a:solidFill>
                <a:srgbClr val="002060"/>
              </a:solidFill>
              <a:latin typeface="#9Slide03 AmpleSoft" panose="02000000000000000000" pitchFamily="2" charset="77"/>
              <a:ea typeface="Arial" charset="0"/>
              <a:cs typeface="Arial" charset="0"/>
            </a:endParaRPr>
          </a:p>
        </p:txBody>
      </p:sp>
      <p:sp>
        <p:nvSpPr>
          <p:cNvPr id="12" name="Rectangle 11">
            <a:extLst>
              <a:ext uri="{FF2B5EF4-FFF2-40B4-BE49-F238E27FC236}">
                <a16:creationId xmlns:a16="http://schemas.microsoft.com/office/drawing/2014/main" id="{74711149-E738-4E3C-BA12-B3D0883C79C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BD2EDC5C-F7C0-4CF8-B711-199BBDDAECB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45BA34D9-C354-4C42-B1FE-6651C0F6A9BE}"/>
              </a:ext>
            </a:extLst>
          </p:cNvPr>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5" name="Picture 14">
            <a:extLst>
              <a:ext uri="{FF2B5EF4-FFF2-40B4-BE49-F238E27FC236}">
                <a16:creationId xmlns:a16="http://schemas.microsoft.com/office/drawing/2014/main" id="{8D65B4E8-F4FA-45A9-B774-3651116E0C8B}"/>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a:extLst>
              <a:ext uri="{FF2B5EF4-FFF2-40B4-BE49-F238E27FC236}">
                <a16:creationId xmlns:a16="http://schemas.microsoft.com/office/drawing/2014/main" id="{8CADCBC5-E5C8-49A4-8A2C-7C271317B242}"/>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a:extLst>
              <a:ext uri="{FF2B5EF4-FFF2-40B4-BE49-F238E27FC236}">
                <a16:creationId xmlns:a16="http://schemas.microsoft.com/office/drawing/2014/main" id="{21E0E1F0-9245-484C-9AC2-1C9EA9D7BD6A}"/>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a:extLst>
              <a:ext uri="{FF2B5EF4-FFF2-40B4-BE49-F238E27FC236}">
                <a16:creationId xmlns:a16="http://schemas.microsoft.com/office/drawing/2014/main" id="{9BA7BF0D-C17B-4F72-BE22-6D681FE6D890}"/>
              </a:ext>
            </a:extLst>
          </p:cNvPr>
          <p:cNvPicPr>
            <a:picLocks noChangeAspect="1"/>
          </p:cNvPicPr>
          <p:nvPr userDrawn="1"/>
        </p:nvPicPr>
        <p:blipFill>
          <a:blip r:embed="rId7">
            <a:extLst>
              <a:ext uri="{BEBA8EAE-BF5A-486C-A8C5-ECC9F3942E4B}">
                <a14:imgProps xmlns:a14="http://schemas.microsoft.com/office/drawing/2010/main">
                  <a14:imgLayer r:embed="rId8">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a:extLst>
              <a:ext uri="{FF2B5EF4-FFF2-40B4-BE49-F238E27FC236}">
                <a16:creationId xmlns:a16="http://schemas.microsoft.com/office/drawing/2014/main" id="{2DCBE217-6535-4208-AD02-4B8CE4114F9C}"/>
              </a:ext>
            </a:extLst>
          </p:cNvPr>
          <p:cNvPicPr>
            <a:picLocks noChangeAspect="1"/>
          </p:cNvPicPr>
          <p:nvPr userDrawn="1"/>
        </p:nvPicPr>
        <p:blipFill>
          <a:blip r:embed="rId9">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a:extLst>
              <a:ext uri="{FF2B5EF4-FFF2-40B4-BE49-F238E27FC236}">
                <a16:creationId xmlns:a16="http://schemas.microsoft.com/office/drawing/2014/main" id="{115641BB-1FAC-43E5-8668-2AA398D2D60B}"/>
              </a:ext>
            </a:extLst>
          </p:cNvPr>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a:extLst>
              <a:ext uri="{FF2B5EF4-FFF2-40B4-BE49-F238E27FC236}">
                <a16:creationId xmlns:a16="http://schemas.microsoft.com/office/drawing/2014/main" id="{3231AA23-E446-4BC1-B9A8-CC7B01D8E523}"/>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a:extLst>
              <a:ext uri="{FF2B5EF4-FFF2-40B4-BE49-F238E27FC236}">
                <a16:creationId xmlns:a16="http://schemas.microsoft.com/office/drawing/2014/main" id="{2D4806FF-6B20-495B-9F5D-3CC5F08F0740}"/>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Triangle 22">
            <a:extLst>
              <a:ext uri="{FF2B5EF4-FFF2-40B4-BE49-F238E27FC236}">
                <a16:creationId xmlns:a16="http://schemas.microsoft.com/office/drawing/2014/main" id="{361BBABA-9C37-4E2A-A158-AB970493CC92}"/>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028FBB67-1F16-41C2-9D35-2FDEB29B9DDA}"/>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5" name="Slide Number Placeholder 55">
            <a:extLst>
              <a:ext uri="{FF2B5EF4-FFF2-40B4-BE49-F238E27FC236}">
                <a16:creationId xmlns:a16="http://schemas.microsoft.com/office/drawing/2014/main" id="{058800A8-41E3-455C-89C2-03FD819FB042}"/>
              </a:ext>
            </a:extLst>
          </p:cNvPr>
          <p:cNvSpPr txBox="1">
            <a:spLocks/>
          </p:cNvSpPr>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24456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fb.com/groups/tailieu.hutech/"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4EB517-D927-824D-B6D3-2F2D6582BE5F}"/>
              </a:ext>
            </a:extLst>
          </p:cNvPr>
          <p:cNvGrpSpPr/>
          <p:nvPr userDrawn="1"/>
        </p:nvGrpSpPr>
        <p:grpSpPr>
          <a:xfrm>
            <a:off x="2529789" y="7014767"/>
            <a:ext cx="6830863" cy="1422501"/>
            <a:chOff x="1441218" y="6971225"/>
            <a:chExt cx="6830863" cy="1422501"/>
          </a:xfrm>
        </p:grpSpPr>
        <p:pic>
          <p:nvPicPr>
            <p:cNvPr id="3" name="Picture 2">
              <a:extLst>
                <a:ext uri="{FF2B5EF4-FFF2-40B4-BE49-F238E27FC236}">
                  <a16:creationId xmlns:a16="http://schemas.microsoft.com/office/drawing/2014/main" id="{579A8254-4866-3540-B0BF-475444F2A695}"/>
                </a:ext>
              </a:extLst>
            </p:cNvPr>
            <p:cNvPicPr>
              <a:picLocks noChangeAspect="1"/>
            </p:cNvPicPr>
            <p:nvPr userDrawn="1"/>
          </p:nvPicPr>
          <p:blipFill>
            <a:blip r:embed="rId5">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 name="Rectangle 3">
              <a:extLst>
                <a:ext uri="{FF2B5EF4-FFF2-40B4-BE49-F238E27FC236}">
                  <a16:creationId xmlns:a16="http://schemas.microsoft.com/office/drawing/2014/main" id="{16E1697C-0893-D943-AE8D-D3FB3D4635B6}"/>
                </a:ext>
              </a:extLst>
            </p:cNvPr>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6">
                    <a:extLst>
                      <a:ext uri="{A12FA001-AC4F-418D-AE19-62706E023703}">
                        <ahyp:hlinkClr xmlns:ahyp="http://schemas.microsoft.com/office/drawing/2018/hyperlinkcolor" val="tx"/>
                      </a:ext>
                    </a:extLst>
                  </a:hlinkClick>
                </a:rPr>
                <a:t>http://fb.com/groups/tailieu.hutech/</a:t>
              </a:r>
              <a:r>
                <a:rPr lang="en-US" sz="2400" b="1" dirty="0">
                  <a:solidFill>
                    <a:schemeClr val="accent1">
                      <a:lumMod val="75000"/>
                    </a:schemeClr>
                  </a:solidFill>
                  <a:highlight>
                    <a:srgbClr val="C0C0C0"/>
                  </a:highlight>
                </a:rPr>
                <a:t> </a:t>
              </a:r>
            </a:p>
          </p:txBody>
        </p:sp>
      </p:grpSp>
    </p:spTree>
    <p:extLst>
      <p:ext uri="{BB962C8B-B14F-4D97-AF65-F5344CB8AC3E}">
        <p14:creationId xmlns:p14="http://schemas.microsoft.com/office/powerpoint/2010/main" val="13483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171141" y="2117449"/>
            <a:ext cx="10019089" cy="1323439"/>
          </a:xfrm>
          <a:prstGeom prst="rect">
            <a:avLst/>
          </a:prstGeom>
          <a:noFill/>
        </p:spPr>
        <p:txBody>
          <a:bodyPr wrap="none" rtlCol="0">
            <a:spAutoFit/>
          </a:bodyPr>
          <a:lstStyle/>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CÔNG CỤ HỖ TRỢ KIỂM THỬ TỰ ĐỘNG</a:t>
            </a:r>
          </a:p>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WATIR</a:t>
            </a:r>
            <a:endParaRPr lang="en-US" sz="40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53" name="TextBox 52"/>
          <p:cNvSpPr txBox="1"/>
          <p:nvPr/>
        </p:nvSpPr>
        <p:spPr>
          <a:xfrm>
            <a:off x="944387" y="4100123"/>
            <a:ext cx="1826142" cy="400110"/>
          </a:xfrm>
          <a:prstGeom prst="rect">
            <a:avLst/>
          </a:prstGeom>
          <a:noFill/>
        </p:spPr>
        <p:txBody>
          <a:bodyPr wrap="none" rtlCol="0">
            <a:spAutoFit/>
          </a:bodyPr>
          <a:lstStyle/>
          <a:p>
            <a:pPr algn="ctr"/>
            <a:r>
              <a:rPr lang="en-US" sz="2000" b="1" i="1" u="sng" dirty="0" err="1">
                <a:solidFill>
                  <a:srgbClr val="C00000"/>
                </a:solidFill>
                <a:latin typeface="+mj-lt"/>
              </a:rPr>
              <a:t>Nhóm</a:t>
            </a:r>
            <a:r>
              <a:rPr lang="en-US" sz="2000" b="1" i="1" u="sng" dirty="0">
                <a:solidFill>
                  <a:srgbClr val="C00000"/>
                </a:solidFill>
                <a:latin typeface="+mj-lt"/>
              </a:rPr>
              <a:t> </a:t>
            </a:r>
            <a:r>
              <a:rPr lang="en-US" sz="2000" b="1" i="1" u="sng" dirty="0" err="1">
                <a:solidFill>
                  <a:srgbClr val="C00000"/>
                </a:solidFill>
                <a:latin typeface="+mj-lt"/>
              </a:rPr>
              <a:t>thực</a:t>
            </a:r>
            <a:r>
              <a:rPr lang="en-US" sz="2000" b="1" i="1" u="sng" dirty="0">
                <a:solidFill>
                  <a:srgbClr val="C00000"/>
                </a:solidFill>
                <a:latin typeface="+mj-lt"/>
              </a:rPr>
              <a:t> </a:t>
            </a:r>
            <a:r>
              <a:rPr lang="en-US" sz="2000" b="1" i="1" u="sng" dirty="0" err="1">
                <a:solidFill>
                  <a:srgbClr val="C00000"/>
                </a:solidFill>
                <a:latin typeface="+mj-lt"/>
              </a:rPr>
              <a:t>hiện</a:t>
            </a:r>
            <a:endParaRPr lang="en-US" sz="2000" b="1" i="1" u="sng" dirty="0">
              <a:solidFill>
                <a:srgbClr val="C00000"/>
              </a:solidFill>
              <a:latin typeface="+mj-lt"/>
            </a:endParaRPr>
          </a:p>
        </p:txBody>
      </p:sp>
      <p:sp>
        <p:nvSpPr>
          <p:cNvPr id="54" name="TextBox 53"/>
          <p:cNvSpPr txBox="1"/>
          <p:nvPr/>
        </p:nvSpPr>
        <p:spPr>
          <a:xfrm>
            <a:off x="3103870" y="3530737"/>
            <a:ext cx="3424335" cy="1938992"/>
          </a:xfrm>
          <a:prstGeom prst="rect">
            <a:avLst/>
          </a:prstGeom>
          <a:noFill/>
        </p:spPr>
        <p:txBody>
          <a:bodyPr wrap="none" rtlCol="0">
            <a:spAutoFit/>
          </a:bodyPr>
          <a:lstStyle/>
          <a:p>
            <a:r>
              <a:rPr lang="en-US" sz="2000" i="1">
                <a:solidFill>
                  <a:srgbClr val="002060"/>
                </a:solidFill>
                <a:latin typeface="+mj-lt"/>
                <a:cs typeface="Times New Roman" panose="02020603050405020304" pitchFamily="18" charset="0"/>
              </a:rPr>
              <a:t>Nguyễn Ngọc Hiếu</a:t>
            </a:r>
          </a:p>
          <a:p>
            <a:r>
              <a:rPr lang="en-US" sz="2000" i="1">
                <a:solidFill>
                  <a:srgbClr val="002060"/>
                </a:solidFill>
                <a:latin typeface="+mj-lt"/>
                <a:cs typeface="Times New Roman" panose="02020603050405020304" pitchFamily="18" charset="0"/>
              </a:rPr>
              <a:t>Nguyễn Kiều Thái Hoà</a:t>
            </a:r>
          </a:p>
          <a:p>
            <a:r>
              <a:rPr lang="en-US" sz="2000" i="1">
                <a:solidFill>
                  <a:srgbClr val="002060"/>
                </a:solidFill>
                <a:latin typeface="+mj-lt"/>
                <a:cs typeface="Times New Roman" panose="02020603050405020304" pitchFamily="18" charset="0"/>
              </a:rPr>
              <a:t>Trần Thanh Hậu</a:t>
            </a:r>
          </a:p>
          <a:p>
            <a:r>
              <a:rPr lang="en-US" sz="2000" i="1">
                <a:solidFill>
                  <a:srgbClr val="002060"/>
                </a:solidFill>
                <a:latin typeface="+mj-lt"/>
                <a:cs typeface="Times New Roman" panose="02020603050405020304" pitchFamily="18" charset="0"/>
              </a:rPr>
              <a:t>Lý Thanh Hùng</a:t>
            </a:r>
          </a:p>
          <a:p>
            <a:r>
              <a:rPr lang="en-US" sz="2000" i="1">
                <a:solidFill>
                  <a:srgbClr val="002060"/>
                </a:solidFill>
                <a:latin typeface="+mj-lt"/>
                <a:cs typeface="Times New Roman" panose="02020603050405020304" pitchFamily="18" charset="0"/>
              </a:rPr>
              <a:t>Trần Hoàng</a:t>
            </a:r>
          </a:p>
          <a:p>
            <a:r>
              <a:rPr lang="en-US" sz="2000" i="1">
                <a:solidFill>
                  <a:srgbClr val="002060"/>
                </a:solidFill>
                <a:latin typeface="+mj-lt"/>
                <a:cs typeface="Times New Roman" panose="02020603050405020304" pitchFamily="18" charset="0"/>
              </a:rPr>
              <a:t>Phạm Nguyễn Hoàng Vĩnh Phúc</a:t>
            </a:r>
          </a:p>
        </p:txBody>
      </p:sp>
      <p:sp>
        <p:nvSpPr>
          <p:cNvPr id="55" name="TextBox 54"/>
          <p:cNvSpPr txBox="1"/>
          <p:nvPr/>
        </p:nvSpPr>
        <p:spPr>
          <a:xfrm>
            <a:off x="657366" y="5445959"/>
            <a:ext cx="2446504" cy="707886"/>
          </a:xfrm>
          <a:prstGeom prst="rect">
            <a:avLst/>
          </a:prstGeom>
          <a:noFill/>
        </p:spPr>
        <p:txBody>
          <a:bodyPr wrap="none" rtlCol="0">
            <a:spAutoFit/>
          </a:bodyPr>
          <a:lstStyle/>
          <a:p>
            <a:r>
              <a:rPr lang="en-US" sz="2000" b="1" i="1" u="sng" dirty="0" err="1">
                <a:solidFill>
                  <a:srgbClr val="C00000"/>
                </a:solidFill>
                <a:latin typeface="+mj-lt"/>
              </a:rPr>
              <a:t>Giảng</a:t>
            </a:r>
            <a:r>
              <a:rPr lang="en-US" sz="2000" b="1" i="1" u="sng" dirty="0">
                <a:solidFill>
                  <a:srgbClr val="C00000"/>
                </a:solidFill>
                <a:latin typeface="+mj-lt"/>
              </a:rPr>
              <a:t> </a:t>
            </a:r>
            <a:r>
              <a:rPr lang="en-US" sz="2000" b="1" i="1" u="sng" dirty="0" err="1">
                <a:solidFill>
                  <a:srgbClr val="C00000"/>
                </a:solidFill>
                <a:latin typeface="+mj-lt"/>
              </a:rPr>
              <a:t>viên</a:t>
            </a:r>
            <a:r>
              <a:rPr lang="en-US" sz="2000" b="1" i="1" u="sng" dirty="0">
                <a:solidFill>
                  <a:srgbClr val="C00000"/>
                </a:solidFill>
                <a:latin typeface="+mj-lt"/>
              </a:rPr>
              <a:t> </a:t>
            </a:r>
            <a:r>
              <a:rPr lang="en-US" sz="2000" b="1" i="1" u="sng" dirty="0" err="1">
                <a:solidFill>
                  <a:srgbClr val="C00000"/>
                </a:solidFill>
                <a:latin typeface="+mj-lt"/>
              </a:rPr>
              <a:t>phụ</a:t>
            </a:r>
            <a:r>
              <a:rPr lang="en-US" sz="2000" b="1" i="1" u="sng" dirty="0">
                <a:solidFill>
                  <a:srgbClr val="C00000"/>
                </a:solidFill>
                <a:latin typeface="+mj-lt"/>
              </a:rPr>
              <a:t> </a:t>
            </a:r>
            <a:r>
              <a:rPr lang="en-US" sz="2000" b="1" i="1" u="sng" dirty="0" err="1">
                <a:solidFill>
                  <a:srgbClr val="C00000"/>
                </a:solidFill>
                <a:latin typeface="+mj-lt"/>
              </a:rPr>
              <a:t>trách</a:t>
            </a:r>
            <a:r>
              <a:rPr lang="en-US" sz="2000" b="1" i="1" u="sng" dirty="0">
                <a:solidFill>
                  <a:srgbClr val="C00000"/>
                </a:solidFill>
                <a:latin typeface="+mj-lt"/>
              </a:rPr>
              <a:t> </a:t>
            </a:r>
          </a:p>
          <a:p>
            <a:pPr algn="ctr"/>
            <a:r>
              <a:rPr lang="en-US" sz="2000" b="1" i="1" u="sng" dirty="0">
                <a:solidFill>
                  <a:srgbClr val="C00000"/>
                </a:solidFill>
                <a:latin typeface="+mj-lt"/>
              </a:rPr>
              <a:t>&amp; H</a:t>
            </a:r>
            <a:r>
              <a:rPr lang="en-US" sz="2000" b="1" i="1" u="sng" dirty="0" err="1">
                <a:solidFill>
                  <a:srgbClr val="C00000"/>
                </a:solidFill>
                <a:latin typeface="+mj-lt"/>
              </a:rPr>
              <a:t>ướng</a:t>
            </a:r>
            <a:r>
              <a:rPr lang="en-US" sz="2000" b="1" i="1" u="sng" dirty="0">
                <a:solidFill>
                  <a:srgbClr val="C00000"/>
                </a:solidFill>
                <a:latin typeface="+mj-lt"/>
              </a:rPr>
              <a:t> </a:t>
            </a:r>
            <a:r>
              <a:rPr lang="en-US" sz="2000" b="1" i="1" u="sng" dirty="0" err="1">
                <a:solidFill>
                  <a:srgbClr val="C00000"/>
                </a:solidFill>
                <a:latin typeface="+mj-lt"/>
              </a:rPr>
              <a:t>dẫn</a:t>
            </a:r>
            <a:endParaRPr lang="en-US" sz="2000" b="1" i="1" u="sng" dirty="0">
              <a:solidFill>
                <a:srgbClr val="C00000"/>
              </a:solidFill>
              <a:latin typeface="+mj-lt"/>
            </a:endParaRPr>
          </a:p>
        </p:txBody>
      </p:sp>
      <p:sp>
        <p:nvSpPr>
          <p:cNvPr id="56" name="TextBox 55"/>
          <p:cNvSpPr txBox="1"/>
          <p:nvPr/>
        </p:nvSpPr>
        <p:spPr>
          <a:xfrm>
            <a:off x="3103870" y="5559578"/>
            <a:ext cx="3177473" cy="400110"/>
          </a:xfrm>
          <a:prstGeom prst="rect">
            <a:avLst/>
          </a:prstGeom>
          <a:noFill/>
        </p:spPr>
        <p:txBody>
          <a:bodyPr wrap="none" rtlCol="0">
            <a:spAutoFit/>
          </a:bodyPr>
          <a:lstStyle/>
          <a:p>
            <a:r>
              <a:rPr lang="en-US" sz="2000" b="1" i="1">
                <a:solidFill>
                  <a:srgbClr val="002060"/>
                </a:solidFill>
                <a:latin typeface="Arial" panose="020B0604020202020204" pitchFamily="34" charset="0"/>
                <a:cs typeface="Arial" panose="020B0604020202020204" pitchFamily="34" charset="0"/>
              </a:rPr>
              <a:t>Thầy D</a:t>
            </a:r>
            <a:r>
              <a:rPr lang="vi-VN" sz="2000" b="1" i="1">
                <a:solidFill>
                  <a:srgbClr val="002060"/>
                </a:solidFill>
                <a:latin typeface="Arial" panose="020B0604020202020204" pitchFamily="34" charset="0"/>
                <a:cs typeface="Arial" panose="020B0604020202020204" pitchFamily="34" charset="0"/>
              </a:rPr>
              <a:t>ư</a:t>
            </a:r>
            <a:r>
              <a:rPr lang="en-US" sz="2000" b="1" i="1">
                <a:solidFill>
                  <a:srgbClr val="002060"/>
                </a:solidFill>
                <a:latin typeface="Arial" panose="020B0604020202020204" pitchFamily="34" charset="0"/>
                <a:cs typeface="Arial" panose="020B0604020202020204" pitchFamily="34" charset="0"/>
              </a:rPr>
              <a:t>ơng Thành Phết</a:t>
            </a:r>
            <a:endParaRPr lang="en-US" sz="2000" b="1" i="1" dirty="0">
              <a:solidFill>
                <a:srgbClr val="002060"/>
              </a:solidFill>
              <a:latin typeface="Arial" panose="020B0604020202020204" pitchFamily="34" charset="0"/>
              <a:cs typeface="Arial" panose="020B0604020202020204" pitchFamily="34" charset="0"/>
            </a:endParaRPr>
          </a:p>
        </p:txBody>
      </p:sp>
      <p:sp>
        <p:nvSpPr>
          <p:cNvPr id="63" name="TextBox 26"/>
          <p:cNvSpPr txBox="1"/>
          <p:nvPr/>
        </p:nvSpPr>
        <p:spPr>
          <a:xfrm>
            <a:off x="-131424" y="1448813"/>
            <a:ext cx="5803907" cy="553998"/>
          </a:xfrm>
          <a:prstGeom prst="rect">
            <a:avLst/>
          </a:prstGeom>
          <a:noFill/>
        </p:spPr>
        <p:txBody>
          <a:bodyPr wrap="square" rtlCol="0">
            <a:spAutoFit/>
          </a:bodyPr>
          <a:lstStyle/>
          <a:p>
            <a:pPr algn="ctr"/>
            <a:r>
              <a:rPr lang="en-US" sz="3000" b="1">
                <a:solidFill>
                  <a:srgbClr val="C00000"/>
                </a:solidFill>
                <a:latin typeface="+mj-lt"/>
                <a:cs typeface="Lato Black"/>
              </a:rPr>
              <a:t>KIỂM THỬ PHẦN MỀM</a:t>
            </a:r>
            <a:endParaRPr lang="en-US" sz="3000" b="1" dirty="0">
              <a:solidFill>
                <a:srgbClr val="C00000"/>
              </a:solidFill>
              <a:latin typeface="+mj-lt"/>
              <a:cs typeface="Lato Black"/>
            </a:endParaRPr>
          </a:p>
        </p:txBody>
      </p:sp>
      <p:pic>
        <p:nvPicPr>
          <p:cNvPr id="3" name="Hình ảnh 2">
            <a:extLst>
              <a:ext uri="{FF2B5EF4-FFF2-40B4-BE49-F238E27FC236}">
                <a16:creationId xmlns:a16="http://schemas.microsoft.com/office/drawing/2014/main" id="{6A685867-2348-4BDE-91B7-6F8C2AC7E89F}"/>
              </a:ext>
            </a:extLst>
          </p:cNvPr>
          <p:cNvPicPr>
            <a:picLocks noChangeAspect="1"/>
          </p:cNvPicPr>
          <p:nvPr/>
        </p:nvPicPr>
        <p:blipFill>
          <a:blip r:embed="rId2"/>
          <a:stretch>
            <a:fillRect/>
          </a:stretch>
        </p:blipFill>
        <p:spPr>
          <a:xfrm>
            <a:off x="6717986" y="3766451"/>
            <a:ext cx="5040351" cy="19989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5">
            <a:extLst>
              <a:ext uri="{FF2B5EF4-FFF2-40B4-BE49-F238E27FC236}">
                <a16:creationId xmlns:a16="http://schemas.microsoft.com/office/drawing/2014/main" id="{263E320E-7A67-482D-A0A0-CA1F169C8CF7}"/>
              </a:ext>
            </a:extLst>
          </p:cNvPr>
          <p:cNvGrpSpPr/>
          <p:nvPr/>
        </p:nvGrpSpPr>
        <p:grpSpPr>
          <a:xfrm>
            <a:off x="865949" y="1329666"/>
            <a:ext cx="4118919" cy="944565"/>
            <a:chOff x="6096000" y="3545399"/>
            <a:chExt cx="4118919" cy="944565"/>
          </a:xfrm>
        </p:grpSpPr>
        <p:sp>
          <p:nvSpPr>
            <p:cNvPr id="7" name="Hình chữ nhật: Góc Tròn 6">
              <a:extLst>
                <a:ext uri="{FF2B5EF4-FFF2-40B4-BE49-F238E27FC236}">
                  <a16:creationId xmlns:a16="http://schemas.microsoft.com/office/drawing/2014/main" id="{06CED5A4-5104-4F65-9498-CBEB3680E96E}"/>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8" name="Hình Bầu dục 7">
              <a:extLst>
                <a:ext uri="{FF2B5EF4-FFF2-40B4-BE49-F238E27FC236}">
                  <a16:creationId xmlns:a16="http://schemas.microsoft.com/office/drawing/2014/main" id="{1EC72AEA-70F1-4A15-B284-AC5A07A0778F}"/>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endParaRPr lang="vi-VN">
                <a:latin typeface="Arial" panose="020B0604020202020204" pitchFamily="34" charset="0"/>
                <a:cs typeface="Arial" panose="020B0604020202020204" pitchFamily="34" charset="0"/>
              </a:endParaRPr>
            </a:p>
          </p:txBody>
        </p:sp>
      </p:grpSp>
      <p:sp>
        <p:nvSpPr>
          <p:cNvPr id="13" name="Hình chữ nhật: Góc Tròn 12">
            <a:extLst>
              <a:ext uri="{FF2B5EF4-FFF2-40B4-BE49-F238E27FC236}">
                <a16:creationId xmlns:a16="http://schemas.microsoft.com/office/drawing/2014/main" id="{A08E6AE1-9B71-4905-BC4D-5F7F630BBDB3}"/>
              </a:ext>
            </a:extLst>
          </p:cNvPr>
          <p:cNvSpPr/>
          <p:nvPr/>
        </p:nvSpPr>
        <p:spPr>
          <a:xfrm>
            <a:off x="865950" y="3136323"/>
            <a:ext cx="4439476" cy="1741110"/>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require '</a:t>
            </a:r>
            <a:r>
              <a:rPr lang="en-US" dirty="0" err="1">
                <a:latin typeface="Arial" panose="020B0604020202020204" pitchFamily="34" charset="0"/>
                <a:cs typeface="Arial" panose="020B0604020202020204" pitchFamily="34" charset="0"/>
              </a:rPr>
              <a:t>watir</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Watir</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Browser.new</a:t>
            </a:r>
            <a:r>
              <a:rPr lang="en-US" dirty="0">
                <a:latin typeface="Arial" panose="020B0604020202020204" pitchFamily="34" charset="0"/>
                <a:cs typeface="Arial" panose="020B0604020202020204" pitchFamily="34" charset="0"/>
              </a:rPr>
              <a:t> :chrome</a:t>
            </a:r>
          </a:p>
          <a:p>
            <a:endParaRPr lang="sv-SE" dirty="0">
              <a:latin typeface="Arial" panose="020B0604020202020204" pitchFamily="34" charset="0"/>
              <a:cs typeface="Arial" panose="020B0604020202020204" pitchFamily="34" charset="0"/>
            </a:endParaRPr>
          </a:p>
          <a:p>
            <a:r>
              <a:rPr lang="sv-SE" dirty="0">
                <a:latin typeface="Arial" panose="020B0604020202020204" pitchFamily="34" charset="0"/>
                <a:cs typeface="Arial" panose="020B0604020202020204" pitchFamily="34" charset="0"/>
              </a:rPr>
              <a:t>browser.goto("https://www.google.com")</a:t>
            </a:r>
            <a:endParaRPr lang="vi-VN" dirty="0">
              <a:latin typeface="Arial" panose="020B0604020202020204" pitchFamily="34" charset="0"/>
              <a:cs typeface="Arial" panose="020B0604020202020204" pitchFamily="34" charset="0"/>
            </a:endParaRPr>
          </a:p>
        </p:txBody>
      </p:sp>
      <p:sp>
        <p:nvSpPr>
          <p:cNvPr id="2" name="Mũi tên: Phải 1">
            <a:extLst>
              <a:ext uri="{FF2B5EF4-FFF2-40B4-BE49-F238E27FC236}">
                <a16:creationId xmlns:a16="http://schemas.microsoft.com/office/drawing/2014/main" id="{99895B3C-26D9-41DE-A0FD-B5D21EE86C22}"/>
              </a:ext>
            </a:extLst>
          </p:cNvPr>
          <p:cNvSpPr/>
          <p:nvPr/>
        </p:nvSpPr>
        <p:spPr>
          <a:xfrm>
            <a:off x="5476875" y="3786721"/>
            <a:ext cx="590550" cy="44031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5" name="Hình ảnh 4">
            <a:extLst>
              <a:ext uri="{FF2B5EF4-FFF2-40B4-BE49-F238E27FC236}">
                <a16:creationId xmlns:a16="http://schemas.microsoft.com/office/drawing/2014/main" id="{E1ADAF19-A169-4285-A92D-8038ED6B12EC}"/>
              </a:ext>
            </a:extLst>
          </p:cNvPr>
          <p:cNvPicPr>
            <a:picLocks noChangeAspect="1"/>
          </p:cNvPicPr>
          <p:nvPr/>
        </p:nvPicPr>
        <p:blipFill>
          <a:blip r:embed="rId2"/>
          <a:stretch>
            <a:fillRect/>
          </a:stretch>
        </p:blipFill>
        <p:spPr>
          <a:xfrm>
            <a:off x="6210299" y="2097115"/>
            <a:ext cx="5715000" cy="3819525"/>
          </a:xfrm>
          <a:prstGeom prst="rect">
            <a:avLst/>
          </a:prstGeom>
        </p:spPr>
      </p:pic>
    </p:spTree>
    <p:extLst>
      <p:ext uri="{BB962C8B-B14F-4D97-AF65-F5344CB8AC3E}">
        <p14:creationId xmlns:p14="http://schemas.microsoft.com/office/powerpoint/2010/main" val="275918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Nhóm 4">
            <a:extLst>
              <a:ext uri="{FF2B5EF4-FFF2-40B4-BE49-F238E27FC236}">
                <a16:creationId xmlns:a16="http://schemas.microsoft.com/office/drawing/2014/main" id="{EAFDD899-5397-4500-9FA7-2E59DEF62F2F}"/>
              </a:ext>
            </a:extLst>
          </p:cNvPr>
          <p:cNvGrpSpPr/>
          <p:nvPr/>
        </p:nvGrpSpPr>
        <p:grpSpPr>
          <a:xfrm>
            <a:off x="4180445" y="2956717"/>
            <a:ext cx="3066922" cy="944565"/>
            <a:chOff x="1991110" y="2504303"/>
            <a:chExt cx="3066922" cy="944565"/>
          </a:xfrm>
        </p:grpSpPr>
        <p:sp>
          <p:nvSpPr>
            <p:cNvPr id="9" name="Hình chữ nhật: Góc Tròn 8">
              <a:extLst>
                <a:ext uri="{FF2B5EF4-FFF2-40B4-BE49-F238E27FC236}">
                  <a16:creationId xmlns:a16="http://schemas.microsoft.com/office/drawing/2014/main" id="{C876E121-BE98-4C1C-8A4E-04AA7A46D781}"/>
                </a:ext>
              </a:extLst>
            </p:cNvPr>
            <p:cNvSpPr/>
            <p:nvPr/>
          </p:nvSpPr>
          <p:spPr>
            <a:xfrm>
              <a:off x="2372497" y="2504303"/>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DEMO</a:t>
              </a:r>
              <a:endParaRPr lang="vi-VN">
                <a:latin typeface="Arial" panose="020B0604020202020204" pitchFamily="34" charset="0"/>
                <a:cs typeface="Arial" panose="020B0604020202020204" pitchFamily="34" charset="0"/>
              </a:endParaRPr>
            </a:p>
          </p:txBody>
        </p:sp>
        <p:sp>
          <p:nvSpPr>
            <p:cNvPr id="10" name="Hình Bầu dục 9">
              <a:extLst>
                <a:ext uri="{FF2B5EF4-FFF2-40B4-BE49-F238E27FC236}">
                  <a16:creationId xmlns:a16="http://schemas.microsoft.com/office/drawing/2014/main" id="{4D9F19EB-26B6-42B2-8C65-03D5B8682F98}"/>
                </a:ext>
              </a:extLst>
            </p:cNvPr>
            <p:cNvSpPr/>
            <p:nvPr/>
          </p:nvSpPr>
          <p:spPr>
            <a:xfrm>
              <a:off x="1991110" y="2611643"/>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endParaRPr lang="vi-VN">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5918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32" name="Rectangle 31">
            <a:extLst>
              <a:ext uri="{FF2B5EF4-FFF2-40B4-BE49-F238E27FC236}">
                <a16:creationId xmlns:a16="http://schemas.microsoft.com/office/drawing/2014/main" id="{3D793483-F58F-402A-B803-364EF2E02B12}"/>
              </a:ext>
            </a:extLst>
          </p:cNvPr>
          <p:cNvSpPr/>
          <p:nvPr/>
        </p:nvSpPr>
        <p:spPr>
          <a:xfrm>
            <a:off x="-463859" y="2727378"/>
            <a:ext cx="8281040" cy="584775"/>
          </a:xfrm>
          <a:prstGeom prst="rect">
            <a:avLst/>
          </a:prstGeom>
          <a:noFill/>
          <a:ln>
            <a:noFill/>
          </a:ln>
        </p:spPr>
        <p:txBody>
          <a:bodyPr wrap="square">
            <a:spAutoFit/>
          </a:bodyPr>
          <a:lstStyle/>
          <a:p>
            <a:pPr algn="ctr"/>
            <a:r>
              <a:rPr lang="en-US" sz="3200" b="1" dirty="0" err="1">
                <a:solidFill>
                  <a:srgbClr val="002060"/>
                </a:solidFill>
                <a:latin typeface="#9Slide03 Ample" panose="02000000000000000000" pitchFamily="2" charset="77"/>
                <a:ea typeface="Arial" charset="0"/>
                <a:cs typeface="Arial" charset="0"/>
              </a:rPr>
              <a:t>Thầy và</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các</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bạn</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đã</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chú</a:t>
            </a:r>
            <a:r>
              <a:rPr lang="en-US" sz="3200" b="1" dirty="0">
                <a:solidFill>
                  <a:srgbClr val="002060"/>
                </a:solidFill>
                <a:latin typeface="#9Slide03 Ample" panose="02000000000000000000" pitchFamily="2" charset="77"/>
                <a:ea typeface="Arial" charset="0"/>
                <a:cs typeface="Arial" charset="0"/>
              </a:rPr>
              <a:t> ý </a:t>
            </a:r>
            <a:r>
              <a:rPr lang="en-US" sz="3200" b="1" dirty="0" err="1">
                <a:solidFill>
                  <a:srgbClr val="002060"/>
                </a:solidFill>
                <a:latin typeface="#9Slide03 Ample" panose="02000000000000000000" pitchFamily="2" charset="77"/>
                <a:ea typeface="Arial" charset="0"/>
                <a:cs typeface="Arial" charset="0"/>
              </a:rPr>
              <a:t>lắng</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nghe</a:t>
            </a:r>
            <a:endParaRPr lang="en-US" sz="3200" b="1" dirty="0">
              <a:solidFill>
                <a:srgbClr val="002060"/>
              </a:solidFill>
              <a:latin typeface="#9Slide03 Ample" panose="02000000000000000000" pitchFamily="2" charset="77"/>
              <a:ea typeface="Arial" charset="0"/>
              <a:cs typeface="Arial" charset="0"/>
            </a:endParaRPr>
          </a:p>
        </p:txBody>
      </p:sp>
      <p:pic>
        <p:nvPicPr>
          <p:cNvPr id="3" name="Hình ảnh 2">
            <a:extLst>
              <a:ext uri="{FF2B5EF4-FFF2-40B4-BE49-F238E27FC236}">
                <a16:creationId xmlns:a16="http://schemas.microsoft.com/office/drawing/2014/main" id="{D5CFE018-0A0D-42BC-BF32-9FAAB7A9AFC9}"/>
              </a:ext>
            </a:extLst>
          </p:cNvPr>
          <p:cNvPicPr>
            <a:picLocks noChangeAspect="1"/>
          </p:cNvPicPr>
          <p:nvPr/>
        </p:nvPicPr>
        <p:blipFill>
          <a:blip r:embed="rId3"/>
          <a:stretch>
            <a:fillRect/>
          </a:stretch>
        </p:blipFill>
        <p:spPr>
          <a:xfrm>
            <a:off x="1836964" y="3905245"/>
            <a:ext cx="3651201" cy="1448024"/>
          </a:xfrm>
          <a:prstGeom prst="rect">
            <a:avLst/>
          </a:prstGeom>
        </p:spPr>
      </p:pic>
      <p:sp>
        <p:nvSpPr>
          <p:cNvPr id="4" name="Rectangle 31">
            <a:extLst>
              <a:ext uri="{FF2B5EF4-FFF2-40B4-BE49-F238E27FC236}">
                <a16:creationId xmlns:a16="http://schemas.microsoft.com/office/drawing/2014/main" id="{63F47184-EA62-4F73-B500-882488368FD2}"/>
              </a:ext>
            </a:extLst>
          </p:cNvPr>
          <p:cNvSpPr/>
          <p:nvPr/>
        </p:nvSpPr>
        <p:spPr>
          <a:xfrm>
            <a:off x="2955471" y="5107048"/>
            <a:ext cx="2473778" cy="246221"/>
          </a:xfrm>
          <a:prstGeom prst="rect">
            <a:avLst/>
          </a:prstGeom>
          <a:noFill/>
          <a:ln>
            <a:noFill/>
          </a:ln>
        </p:spPr>
        <p:txBody>
          <a:bodyPr wrap="square">
            <a:spAutoFit/>
          </a:bodyPr>
          <a:lstStyle/>
          <a:p>
            <a:pPr algn="ctr"/>
            <a:r>
              <a:rPr lang="en-US" sz="1000" b="1" dirty="0">
                <a:solidFill>
                  <a:srgbClr val="002060"/>
                </a:solidFill>
                <a:latin typeface="Arial" panose="020B0604020202020204" pitchFamily="34" charset="0"/>
                <a:ea typeface="Arial" charset="0"/>
                <a:cs typeface="Arial" panose="020B0604020202020204" pitchFamily="34" charset="0"/>
              </a:rPr>
              <a:t>WATIR – POWERED BY SELENIUM</a:t>
            </a:r>
          </a:p>
        </p:txBody>
      </p:sp>
    </p:spTree>
    <p:extLst>
      <p:ext uri="{BB962C8B-B14F-4D97-AF65-F5344CB8AC3E}">
        <p14:creationId xmlns:p14="http://schemas.microsoft.com/office/powerpoint/2010/main" val="3347329854"/>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89264EE9-A649-4F12-91FE-FEAE45F31330}"/>
              </a:ext>
            </a:extLst>
          </p:cNvPr>
          <p:cNvPicPr>
            <a:picLocks noChangeAspect="1"/>
          </p:cNvPicPr>
          <p:nvPr/>
        </p:nvPicPr>
        <p:blipFill>
          <a:blip r:embed="rId2"/>
          <a:stretch>
            <a:fillRect/>
          </a:stretch>
        </p:blipFill>
        <p:spPr>
          <a:xfrm>
            <a:off x="3111354" y="2420180"/>
            <a:ext cx="2235170" cy="3190287"/>
          </a:xfrm>
          <a:prstGeom prst="rect">
            <a:avLst/>
          </a:prstGeom>
        </p:spPr>
      </p:pic>
      <p:sp>
        <p:nvSpPr>
          <p:cNvPr id="72" name="Rectangle 71">
            <a:extLst>
              <a:ext uri="{FF2B5EF4-FFF2-40B4-BE49-F238E27FC236}">
                <a16:creationId xmlns:a16="http://schemas.microsoft.com/office/drawing/2014/main" id="{4D70423D-6D02-4F5A-BB15-9B80A8C8BB48}"/>
              </a:ext>
            </a:extLst>
          </p:cNvPr>
          <p:cNvSpPr/>
          <p:nvPr/>
        </p:nvSpPr>
        <p:spPr>
          <a:xfrm>
            <a:off x="3438862" y="1321629"/>
            <a:ext cx="5314275"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4000" b="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NỘI </a:t>
            </a:r>
            <a:r>
              <a:rPr lang="en-US" sz="4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DUNG BÁO CÁO</a:t>
            </a:r>
            <a:endParaRPr lang="en-US" sz="4000" b="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4" name="Nhóm 3">
            <a:extLst>
              <a:ext uri="{FF2B5EF4-FFF2-40B4-BE49-F238E27FC236}">
                <a16:creationId xmlns:a16="http://schemas.microsoft.com/office/drawing/2014/main" id="{A768C55C-4D63-4E4D-B107-20424A5D99D3}"/>
              </a:ext>
            </a:extLst>
          </p:cNvPr>
          <p:cNvGrpSpPr/>
          <p:nvPr/>
        </p:nvGrpSpPr>
        <p:grpSpPr>
          <a:xfrm>
            <a:off x="6096000" y="2286067"/>
            <a:ext cx="3066922" cy="944565"/>
            <a:chOff x="1991110" y="2504303"/>
            <a:chExt cx="3066922" cy="944565"/>
          </a:xfrm>
        </p:grpSpPr>
        <p:sp>
          <p:nvSpPr>
            <p:cNvPr id="2" name="Hình chữ nhật: Góc Tròn 1">
              <a:extLst>
                <a:ext uri="{FF2B5EF4-FFF2-40B4-BE49-F238E27FC236}">
                  <a16:creationId xmlns:a16="http://schemas.microsoft.com/office/drawing/2014/main" id="{DB67C333-E592-497A-B238-0E73C4DDDA98}"/>
                </a:ext>
              </a:extLst>
            </p:cNvPr>
            <p:cNvSpPr/>
            <p:nvPr/>
          </p:nvSpPr>
          <p:spPr>
            <a:xfrm>
              <a:off x="2372497" y="2504303"/>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 LÀ GÌ ?</a:t>
              </a:r>
              <a:endParaRPr lang="vi-VN">
                <a:latin typeface="Arial" panose="020B0604020202020204" pitchFamily="34" charset="0"/>
                <a:cs typeface="Arial" panose="020B0604020202020204" pitchFamily="34" charset="0"/>
              </a:endParaRPr>
            </a:p>
          </p:txBody>
        </p:sp>
        <p:sp>
          <p:nvSpPr>
            <p:cNvPr id="3" name="Hình Bầu dục 2">
              <a:extLst>
                <a:ext uri="{FF2B5EF4-FFF2-40B4-BE49-F238E27FC236}">
                  <a16:creationId xmlns:a16="http://schemas.microsoft.com/office/drawing/2014/main" id="{3BD30FF8-898F-473D-B8E4-D0EE5E44545A}"/>
                </a:ext>
              </a:extLst>
            </p:cNvPr>
            <p:cNvSpPr/>
            <p:nvPr/>
          </p:nvSpPr>
          <p:spPr>
            <a:xfrm>
              <a:off x="1991110" y="2611643"/>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endParaRPr lang="vi-VN">
                <a:latin typeface="Arial" panose="020B0604020202020204" pitchFamily="34" charset="0"/>
                <a:cs typeface="Arial" panose="020B0604020202020204" pitchFamily="34" charset="0"/>
              </a:endParaRPr>
            </a:p>
          </p:txBody>
        </p:sp>
      </p:grpSp>
      <p:grpSp>
        <p:nvGrpSpPr>
          <p:cNvPr id="12" name="Nhóm 11">
            <a:extLst>
              <a:ext uri="{FF2B5EF4-FFF2-40B4-BE49-F238E27FC236}">
                <a16:creationId xmlns:a16="http://schemas.microsoft.com/office/drawing/2014/main" id="{351D4AA3-D98A-4BD3-8C66-B1F7A766F739}"/>
              </a:ext>
            </a:extLst>
          </p:cNvPr>
          <p:cNvGrpSpPr/>
          <p:nvPr/>
        </p:nvGrpSpPr>
        <p:grpSpPr>
          <a:xfrm>
            <a:off x="6096000" y="3545399"/>
            <a:ext cx="4118919" cy="944565"/>
            <a:chOff x="6096000" y="3545399"/>
            <a:chExt cx="4118919" cy="944565"/>
          </a:xfrm>
        </p:grpSpPr>
        <p:sp>
          <p:nvSpPr>
            <p:cNvPr id="36" name="Hình chữ nhật: Góc Tròn 35">
              <a:extLst>
                <a:ext uri="{FF2B5EF4-FFF2-40B4-BE49-F238E27FC236}">
                  <a16:creationId xmlns:a16="http://schemas.microsoft.com/office/drawing/2014/main" id="{70BCC60F-FFF9-4E89-A4DE-1D9C190C5143}"/>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37" name="Hình Bầu dục 36">
              <a:extLst>
                <a:ext uri="{FF2B5EF4-FFF2-40B4-BE49-F238E27FC236}">
                  <a16:creationId xmlns:a16="http://schemas.microsoft.com/office/drawing/2014/main" id="{AE4A9D5C-3B01-4BE1-B5FA-A41A5514F285}"/>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endParaRPr lang="vi-VN">
                <a:latin typeface="Arial" panose="020B0604020202020204" pitchFamily="34" charset="0"/>
                <a:cs typeface="Arial" panose="020B0604020202020204" pitchFamily="34" charset="0"/>
              </a:endParaRPr>
            </a:p>
          </p:txBody>
        </p:sp>
      </p:grpSp>
      <p:grpSp>
        <p:nvGrpSpPr>
          <p:cNvPr id="38" name="Nhóm 37">
            <a:extLst>
              <a:ext uri="{FF2B5EF4-FFF2-40B4-BE49-F238E27FC236}">
                <a16:creationId xmlns:a16="http://schemas.microsoft.com/office/drawing/2014/main" id="{CF0FD470-F167-4205-A708-A31CD05D0F0D}"/>
              </a:ext>
            </a:extLst>
          </p:cNvPr>
          <p:cNvGrpSpPr/>
          <p:nvPr/>
        </p:nvGrpSpPr>
        <p:grpSpPr>
          <a:xfrm>
            <a:off x="6096000" y="4804731"/>
            <a:ext cx="3066922" cy="944565"/>
            <a:chOff x="1991110" y="2504303"/>
            <a:chExt cx="3066922" cy="944565"/>
          </a:xfrm>
        </p:grpSpPr>
        <p:sp>
          <p:nvSpPr>
            <p:cNvPr id="40" name="Hình chữ nhật: Góc Tròn 39">
              <a:extLst>
                <a:ext uri="{FF2B5EF4-FFF2-40B4-BE49-F238E27FC236}">
                  <a16:creationId xmlns:a16="http://schemas.microsoft.com/office/drawing/2014/main" id="{0DD82DE4-4EE3-4649-AB27-2B4CBA2177DD}"/>
                </a:ext>
              </a:extLst>
            </p:cNvPr>
            <p:cNvSpPr/>
            <p:nvPr/>
          </p:nvSpPr>
          <p:spPr>
            <a:xfrm>
              <a:off x="2372497" y="2504303"/>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DEMO</a:t>
              </a:r>
              <a:endParaRPr lang="vi-VN">
                <a:latin typeface="Arial" panose="020B0604020202020204" pitchFamily="34" charset="0"/>
                <a:cs typeface="Arial" panose="020B0604020202020204" pitchFamily="34" charset="0"/>
              </a:endParaRPr>
            </a:p>
          </p:txBody>
        </p:sp>
        <p:sp>
          <p:nvSpPr>
            <p:cNvPr id="43" name="Hình Bầu dục 42">
              <a:extLst>
                <a:ext uri="{FF2B5EF4-FFF2-40B4-BE49-F238E27FC236}">
                  <a16:creationId xmlns:a16="http://schemas.microsoft.com/office/drawing/2014/main" id="{8AEFBAF1-3BAB-42ED-8315-12AA7E7031DD}"/>
                </a:ext>
              </a:extLst>
            </p:cNvPr>
            <p:cNvSpPr/>
            <p:nvPr/>
          </p:nvSpPr>
          <p:spPr>
            <a:xfrm>
              <a:off x="1991110" y="2611643"/>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endParaRPr lang="vi-VN">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284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2250640" y="2703143"/>
            <a:ext cx="769071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a:solidFill>
                  <a:srgbClr val="FF0000"/>
                </a:solidFill>
                <a:latin typeface="#9Slide03 BoosterNextFYBlack" panose="02000A03000000020004" pitchFamily="2" charset="77"/>
              </a:rPr>
              <a:t>NỘI DUNG CHI TIẾT</a:t>
            </a:r>
            <a:endParaRPr lang="en-US" sz="4000" b="1" dirty="0">
              <a:solidFill>
                <a:srgbClr val="FF0000"/>
              </a:solidFill>
              <a:latin typeface="#9Slide03 BoosterNextFYBlack" panose="02000A03000000020004" pitchFamily="2" charset="77"/>
            </a:endParaRPr>
          </a:p>
        </p:txBody>
      </p:sp>
    </p:spTree>
    <p:extLst>
      <p:ext uri="{BB962C8B-B14F-4D97-AF65-F5344CB8AC3E}">
        <p14:creationId xmlns:p14="http://schemas.microsoft.com/office/powerpoint/2010/main" val="92910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Đường kết nối Mũi tên Thẳng 11">
            <a:extLst>
              <a:ext uri="{FF2B5EF4-FFF2-40B4-BE49-F238E27FC236}">
                <a16:creationId xmlns:a16="http://schemas.microsoft.com/office/drawing/2014/main" id="{05D72351-B32B-43D1-B939-AEC264C000E1}"/>
              </a:ext>
            </a:extLst>
          </p:cNvPr>
          <p:cNvCxnSpPr>
            <a:cxnSpLocks/>
            <a:stCxn id="4" idx="3"/>
            <a:endCxn id="6" idx="1"/>
          </p:cNvCxnSpPr>
          <p:nvPr/>
        </p:nvCxnSpPr>
        <p:spPr>
          <a:xfrm flipV="1">
            <a:off x="4118019" y="1879525"/>
            <a:ext cx="1362357" cy="1549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Đường kết nối Mũi tên Thẳng 14">
            <a:extLst>
              <a:ext uri="{FF2B5EF4-FFF2-40B4-BE49-F238E27FC236}">
                <a16:creationId xmlns:a16="http://schemas.microsoft.com/office/drawing/2014/main" id="{BBE7122E-B543-4635-86C3-EB9A937D2940}"/>
              </a:ext>
            </a:extLst>
          </p:cNvPr>
          <p:cNvCxnSpPr>
            <a:stCxn id="4" idx="3"/>
            <a:endCxn id="8" idx="1"/>
          </p:cNvCxnSpPr>
          <p:nvPr/>
        </p:nvCxnSpPr>
        <p:spPr>
          <a:xfrm flipV="1">
            <a:off x="4118019" y="2956718"/>
            <a:ext cx="1362357" cy="472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Đường kết nối Mũi tên Thẳng 15">
            <a:extLst>
              <a:ext uri="{FF2B5EF4-FFF2-40B4-BE49-F238E27FC236}">
                <a16:creationId xmlns:a16="http://schemas.microsoft.com/office/drawing/2014/main" id="{9E8EFB01-7F13-4B41-AD1F-7A22544D09ED}"/>
              </a:ext>
            </a:extLst>
          </p:cNvPr>
          <p:cNvCxnSpPr>
            <a:cxnSpLocks/>
            <a:stCxn id="4" idx="3"/>
            <a:endCxn id="9" idx="1"/>
          </p:cNvCxnSpPr>
          <p:nvPr/>
        </p:nvCxnSpPr>
        <p:spPr>
          <a:xfrm>
            <a:off x="4118019" y="3429000"/>
            <a:ext cx="1362357" cy="604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a16="http://schemas.microsoft.com/office/drawing/2014/main" id="{5F429F2D-F172-45B2-A792-57DAA79E8C7D}"/>
              </a:ext>
            </a:extLst>
          </p:cNvPr>
          <p:cNvCxnSpPr>
            <a:stCxn id="4" idx="3"/>
            <a:endCxn id="10" idx="1"/>
          </p:cNvCxnSpPr>
          <p:nvPr/>
        </p:nvCxnSpPr>
        <p:spPr>
          <a:xfrm>
            <a:off x="4118019" y="3429000"/>
            <a:ext cx="1362357" cy="1682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Nhóm 6">
            <a:extLst>
              <a:ext uri="{FF2B5EF4-FFF2-40B4-BE49-F238E27FC236}">
                <a16:creationId xmlns:a16="http://schemas.microsoft.com/office/drawing/2014/main" id="{AA5CE913-A6B3-4EC4-A52F-7F2285D452A8}"/>
              </a:ext>
            </a:extLst>
          </p:cNvPr>
          <p:cNvGrpSpPr/>
          <p:nvPr/>
        </p:nvGrpSpPr>
        <p:grpSpPr>
          <a:xfrm>
            <a:off x="1051097" y="2956717"/>
            <a:ext cx="3066922" cy="944565"/>
            <a:chOff x="288324" y="1341502"/>
            <a:chExt cx="3066922" cy="944565"/>
          </a:xfrm>
        </p:grpSpPr>
        <p:sp>
          <p:nvSpPr>
            <p:cNvPr id="4" name="Hình chữ nhật: Góc Tròn 3">
              <a:extLst>
                <a:ext uri="{FF2B5EF4-FFF2-40B4-BE49-F238E27FC236}">
                  <a16:creationId xmlns:a16="http://schemas.microsoft.com/office/drawing/2014/main" id="{DEA3F3C8-D75A-4B04-AD07-5CB0130C2C75}"/>
                </a:ext>
              </a:extLst>
            </p:cNvPr>
            <p:cNvSpPr/>
            <p:nvPr/>
          </p:nvSpPr>
          <p:spPr>
            <a:xfrm>
              <a:off x="669711" y="1341502"/>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 LÀ GÌ ?</a:t>
              </a:r>
              <a:endParaRPr lang="vi-VN">
                <a:latin typeface="Arial" panose="020B0604020202020204" pitchFamily="34" charset="0"/>
                <a:cs typeface="Arial" panose="020B0604020202020204" pitchFamily="34" charset="0"/>
              </a:endParaRPr>
            </a:p>
          </p:txBody>
        </p:sp>
        <p:sp>
          <p:nvSpPr>
            <p:cNvPr id="5" name="Hình Bầu dục 4">
              <a:extLst>
                <a:ext uri="{FF2B5EF4-FFF2-40B4-BE49-F238E27FC236}">
                  <a16:creationId xmlns:a16="http://schemas.microsoft.com/office/drawing/2014/main" id="{7D0FC1CE-97A9-4310-80F8-DFB53B3F135D}"/>
                </a:ext>
              </a:extLst>
            </p:cNvPr>
            <p:cNvSpPr/>
            <p:nvPr/>
          </p:nvSpPr>
          <p:spPr>
            <a:xfrm>
              <a:off x="288324" y="1448842"/>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endParaRPr lang="vi-VN">
                <a:latin typeface="Arial" panose="020B0604020202020204" pitchFamily="34" charset="0"/>
                <a:cs typeface="Arial" panose="020B0604020202020204" pitchFamily="34" charset="0"/>
              </a:endParaRPr>
            </a:p>
          </p:txBody>
        </p:sp>
      </p:grpSp>
      <p:sp>
        <p:nvSpPr>
          <p:cNvPr id="6" name="Hình chữ nhật: Góc Tròn 5">
            <a:extLst>
              <a:ext uri="{FF2B5EF4-FFF2-40B4-BE49-F238E27FC236}">
                <a16:creationId xmlns:a16="http://schemas.microsoft.com/office/drawing/2014/main" id="{47574597-F4A4-44CD-ADF2-EFC36EA185D0}"/>
              </a:ext>
            </a:extLst>
          </p:cNvPr>
          <p:cNvSpPr/>
          <p:nvPr/>
        </p:nvSpPr>
        <p:spPr>
          <a:xfrm>
            <a:off x="5480376" y="1407242"/>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WEB APPLICATION TESTING IN RUBY</a:t>
            </a:r>
            <a:endParaRPr lang="vi-VN">
              <a:latin typeface="Arial" panose="020B0604020202020204" pitchFamily="34" charset="0"/>
              <a:cs typeface="Arial" panose="020B0604020202020204" pitchFamily="34" charset="0"/>
            </a:endParaRPr>
          </a:p>
        </p:txBody>
      </p:sp>
      <p:sp>
        <p:nvSpPr>
          <p:cNvPr id="8" name="Hình chữ nhật: Góc Tròn 7">
            <a:extLst>
              <a:ext uri="{FF2B5EF4-FFF2-40B4-BE49-F238E27FC236}">
                <a16:creationId xmlns:a16="http://schemas.microsoft.com/office/drawing/2014/main" id="{A304C956-EC26-4352-A8C9-3411FE2AED6B}"/>
              </a:ext>
            </a:extLst>
          </p:cNvPr>
          <p:cNvSpPr/>
          <p:nvPr/>
        </p:nvSpPr>
        <p:spPr>
          <a:xfrm>
            <a:off x="5480376" y="2484435"/>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Thư viện Ruby mã nguồn mở dành cho kiểm thử tự động</a:t>
            </a:r>
            <a:endParaRPr lang="vi-VN">
              <a:latin typeface="Arial" panose="020B0604020202020204" pitchFamily="34" charset="0"/>
              <a:cs typeface="Arial" panose="020B0604020202020204" pitchFamily="34" charset="0"/>
            </a:endParaRPr>
          </a:p>
        </p:txBody>
      </p:sp>
      <p:sp>
        <p:nvSpPr>
          <p:cNvPr id="9" name="Hình chữ nhật: Góc Tròn 8">
            <a:extLst>
              <a:ext uri="{FF2B5EF4-FFF2-40B4-BE49-F238E27FC236}">
                <a16:creationId xmlns:a16="http://schemas.microsoft.com/office/drawing/2014/main" id="{5D217A6A-3585-4AB9-B9A9-1BB8B9C42001}"/>
              </a:ext>
            </a:extLst>
          </p:cNvPr>
          <p:cNvSpPr/>
          <p:nvPr/>
        </p:nvSpPr>
        <p:spPr>
          <a:xfrm>
            <a:off x="5480376" y="3561628"/>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Hỗ trợ mô phỏng việc sử dụng website trong thực tế</a:t>
            </a:r>
            <a:endParaRPr lang="vi-VN">
              <a:latin typeface="Arial" panose="020B0604020202020204" pitchFamily="34" charset="0"/>
              <a:cs typeface="Arial" panose="020B0604020202020204" pitchFamily="34" charset="0"/>
            </a:endParaRPr>
          </a:p>
        </p:txBody>
      </p:sp>
      <p:sp>
        <p:nvSpPr>
          <p:cNvPr id="10" name="Hình chữ nhật: Góc Tròn 9">
            <a:extLst>
              <a:ext uri="{FF2B5EF4-FFF2-40B4-BE49-F238E27FC236}">
                <a16:creationId xmlns:a16="http://schemas.microsoft.com/office/drawing/2014/main" id="{7A5A2764-0FA1-4041-B0DF-CF3B06C03F4B}"/>
              </a:ext>
            </a:extLst>
          </p:cNvPr>
          <p:cNvSpPr/>
          <p:nvPr/>
        </p:nvSpPr>
        <p:spPr>
          <a:xfrm>
            <a:off x="5480376" y="4638821"/>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Testcase: dễ đọc và dễ quản lí</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222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Đường kết nối Mũi tên Thẳng 14">
            <a:extLst>
              <a:ext uri="{FF2B5EF4-FFF2-40B4-BE49-F238E27FC236}">
                <a16:creationId xmlns:a16="http://schemas.microsoft.com/office/drawing/2014/main" id="{BBE7122E-B543-4635-86C3-EB9A937D2940}"/>
              </a:ext>
            </a:extLst>
          </p:cNvPr>
          <p:cNvCxnSpPr>
            <a:cxnSpLocks/>
            <a:stCxn id="4" idx="2"/>
            <a:endCxn id="8" idx="0"/>
          </p:cNvCxnSpPr>
          <p:nvPr/>
        </p:nvCxnSpPr>
        <p:spPr>
          <a:xfrm flipH="1">
            <a:off x="3858396" y="1994452"/>
            <a:ext cx="2225098" cy="603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a16="http://schemas.microsoft.com/office/drawing/2014/main" id="{5F429F2D-F172-45B2-A792-57DAA79E8C7D}"/>
              </a:ext>
            </a:extLst>
          </p:cNvPr>
          <p:cNvCxnSpPr>
            <a:cxnSpLocks/>
            <a:stCxn id="4" idx="2"/>
            <a:endCxn id="10" idx="0"/>
          </p:cNvCxnSpPr>
          <p:nvPr/>
        </p:nvCxnSpPr>
        <p:spPr>
          <a:xfrm>
            <a:off x="6083494" y="1994452"/>
            <a:ext cx="2250112" cy="603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Nhóm 6">
            <a:extLst>
              <a:ext uri="{FF2B5EF4-FFF2-40B4-BE49-F238E27FC236}">
                <a16:creationId xmlns:a16="http://schemas.microsoft.com/office/drawing/2014/main" id="{AA5CE913-A6B3-4EC4-A52F-7F2285D452A8}"/>
              </a:ext>
            </a:extLst>
          </p:cNvPr>
          <p:cNvGrpSpPr/>
          <p:nvPr/>
        </p:nvGrpSpPr>
        <p:grpSpPr>
          <a:xfrm>
            <a:off x="4359339" y="1049887"/>
            <a:ext cx="3066922" cy="944565"/>
            <a:chOff x="288324" y="1341502"/>
            <a:chExt cx="3066922" cy="944565"/>
          </a:xfrm>
        </p:grpSpPr>
        <p:sp>
          <p:nvSpPr>
            <p:cNvPr id="4" name="Hình chữ nhật: Góc Tròn 3">
              <a:extLst>
                <a:ext uri="{FF2B5EF4-FFF2-40B4-BE49-F238E27FC236}">
                  <a16:creationId xmlns:a16="http://schemas.microsoft.com/office/drawing/2014/main" id="{DEA3F3C8-D75A-4B04-AD07-5CB0130C2C75}"/>
                </a:ext>
              </a:extLst>
            </p:cNvPr>
            <p:cNvSpPr/>
            <p:nvPr/>
          </p:nvSpPr>
          <p:spPr>
            <a:xfrm>
              <a:off x="669711" y="1341502"/>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a:t>
              </a:r>
              <a:endParaRPr lang="vi-VN">
                <a:latin typeface="Arial" panose="020B0604020202020204" pitchFamily="34" charset="0"/>
                <a:cs typeface="Arial" panose="020B0604020202020204" pitchFamily="34" charset="0"/>
              </a:endParaRPr>
            </a:p>
          </p:txBody>
        </p:sp>
        <p:sp>
          <p:nvSpPr>
            <p:cNvPr id="5" name="Hình Bầu dục 4">
              <a:extLst>
                <a:ext uri="{FF2B5EF4-FFF2-40B4-BE49-F238E27FC236}">
                  <a16:creationId xmlns:a16="http://schemas.microsoft.com/office/drawing/2014/main" id="{7D0FC1CE-97A9-4310-80F8-DFB53B3F135D}"/>
                </a:ext>
              </a:extLst>
            </p:cNvPr>
            <p:cNvSpPr/>
            <p:nvPr/>
          </p:nvSpPr>
          <p:spPr>
            <a:xfrm>
              <a:off x="288324" y="1448842"/>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1.1</a:t>
              </a:r>
              <a:endParaRPr lang="vi-VN">
                <a:latin typeface="Arial" panose="020B0604020202020204" pitchFamily="34" charset="0"/>
                <a:cs typeface="Arial" panose="020B0604020202020204" pitchFamily="34" charset="0"/>
              </a:endParaRPr>
            </a:p>
          </p:txBody>
        </p:sp>
      </p:grpSp>
      <p:sp>
        <p:nvSpPr>
          <p:cNvPr id="8" name="Hình chữ nhật: Góc Tròn 7">
            <a:extLst>
              <a:ext uri="{FF2B5EF4-FFF2-40B4-BE49-F238E27FC236}">
                <a16:creationId xmlns:a16="http://schemas.microsoft.com/office/drawing/2014/main" id="{A304C956-EC26-4352-A8C9-3411FE2AED6B}"/>
              </a:ext>
            </a:extLst>
          </p:cNvPr>
          <p:cNvSpPr/>
          <p:nvPr/>
        </p:nvSpPr>
        <p:spPr>
          <a:xfrm>
            <a:off x="2201577" y="2598080"/>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WATIR-classic</a:t>
            </a:r>
            <a:endParaRPr lang="vi-VN">
              <a:latin typeface="Arial" panose="020B0604020202020204" pitchFamily="34" charset="0"/>
              <a:cs typeface="Arial" panose="020B0604020202020204" pitchFamily="34" charset="0"/>
            </a:endParaRPr>
          </a:p>
        </p:txBody>
      </p:sp>
      <p:sp>
        <p:nvSpPr>
          <p:cNvPr id="10" name="Hình chữ nhật: Góc Tròn 9">
            <a:extLst>
              <a:ext uri="{FF2B5EF4-FFF2-40B4-BE49-F238E27FC236}">
                <a16:creationId xmlns:a16="http://schemas.microsoft.com/office/drawing/2014/main" id="{7A5A2764-0FA1-4041-B0DF-CF3B06C03F4B}"/>
              </a:ext>
            </a:extLst>
          </p:cNvPr>
          <p:cNvSpPr/>
          <p:nvPr/>
        </p:nvSpPr>
        <p:spPr>
          <a:xfrm>
            <a:off x="6676787" y="2598080"/>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WATIR-Webdriver</a:t>
            </a:r>
            <a:endParaRPr lang="vi-VN">
              <a:latin typeface="Arial" panose="020B0604020202020204" pitchFamily="34" charset="0"/>
              <a:cs typeface="Arial" panose="020B0604020202020204" pitchFamily="34" charset="0"/>
            </a:endParaRPr>
          </a:p>
        </p:txBody>
      </p:sp>
      <p:pic>
        <p:nvPicPr>
          <p:cNvPr id="34" name="Đồ họa 33">
            <a:extLst>
              <a:ext uri="{FF2B5EF4-FFF2-40B4-BE49-F238E27FC236}">
                <a16:creationId xmlns:a16="http://schemas.microsoft.com/office/drawing/2014/main" id="{CB8511A7-F2B5-43A1-B715-01D457C57E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1058" y="4003721"/>
            <a:ext cx="1919164" cy="1884740"/>
          </a:xfrm>
          <a:prstGeom prst="rect">
            <a:avLst/>
          </a:prstGeom>
        </p:spPr>
      </p:pic>
      <p:pic>
        <p:nvPicPr>
          <p:cNvPr id="26" name="Hình ảnh 25">
            <a:extLst>
              <a:ext uri="{FF2B5EF4-FFF2-40B4-BE49-F238E27FC236}">
                <a16:creationId xmlns:a16="http://schemas.microsoft.com/office/drawing/2014/main" id="{70AA0994-6604-4FFF-9319-990884E73072}"/>
              </a:ext>
            </a:extLst>
          </p:cNvPr>
          <p:cNvPicPr>
            <a:picLocks noChangeAspect="1"/>
          </p:cNvPicPr>
          <p:nvPr/>
        </p:nvPicPr>
        <p:blipFill>
          <a:blip r:embed="rId4"/>
          <a:stretch>
            <a:fillRect/>
          </a:stretch>
        </p:blipFill>
        <p:spPr>
          <a:xfrm>
            <a:off x="7576988" y="5075106"/>
            <a:ext cx="870324" cy="813355"/>
          </a:xfrm>
          <a:prstGeom prst="rect">
            <a:avLst/>
          </a:prstGeom>
        </p:spPr>
      </p:pic>
      <p:pic>
        <p:nvPicPr>
          <p:cNvPr id="27" name="Hình ảnh 26">
            <a:extLst>
              <a:ext uri="{FF2B5EF4-FFF2-40B4-BE49-F238E27FC236}">
                <a16:creationId xmlns:a16="http://schemas.microsoft.com/office/drawing/2014/main" id="{C991752A-5238-4D17-811D-7792AB22964E}"/>
              </a:ext>
            </a:extLst>
          </p:cNvPr>
          <p:cNvPicPr>
            <a:picLocks noChangeAspect="1"/>
          </p:cNvPicPr>
          <p:nvPr/>
        </p:nvPicPr>
        <p:blipFill>
          <a:blip r:embed="rId5"/>
          <a:stretch>
            <a:fillRect/>
          </a:stretch>
        </p:blipFill>
        <p:spPr>
          <a:xfrm>
            <a:off x="8651003" y="5075106"/>
            <a:ext cx="842248" cy="813355"/>
          </a:xfrm>
          <a:prstGeom prst="rect">
            <a:avLst/>
          </a:prstGeom>
        </p:spPr>
      </p:pic>
      <p:pic>
        <p:nvPicPr>
          <p:cNvPr id="28" name="Hình ảnh 27">
            <a:extLst>
              <a:ext uri="{FF2B5EF4-FFF2-40B4-BE49-F238E27FC236}">
                <a16:creationId xmlns:a16="http://schemas.microsoft.com/office/drawing/2014/main" id="{F5403081-D98F-4359-965D-AEB2F79D0E9B}"/>
              </a:ext>
            </a:extLst>
          </p:cNvPr>
          <p:cNvPicPr>
            <a:picLocks noChangeAspect="1"/>
          </p:cNvPicPr>
          <p:nvPr/>
        </p:nvPicPr>
        <p:blipFill>
          <a:blip r:embed="rId6"/>
          <a:stretch>
            <a:fillRect/>
          </a:stretch>
        </p:blipFill>
        <p:spPr>
          <a:xfrm>
            <a:off x="7491780" y="3929903"/>
            <a:ext cx="1040741" cy="972618"/>
          </a:xfrm>
          <a:prstGeom prst="rect">
            <a:avLst/>
          </a:prstGeom>
        </p:spPr>
      </p:pic>
      <p:pic>
        <p:nvPicPr>
          <p:cNvPr id="36" name="Đồ họa 35">
            <a:extLst>
              <a:ext uri="{FF2B5EF4-FFF2-40B4-BE49-F238E27FC236}">
                <a16:creationId xmlns:a16="http://schemas.microsoft.com/office/drawing/2014/main" id="{390E00F2-6E5A-413A-9AA2-0B2B914351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510" y="3880447"/>
            <a:ext cx="1040741" cy="1022073"/>
          </a:xfrm>
          <a:prstGeom prst="rect">
            <a:avLst/>
          </a:prstGeom>
        </p:spPr>
      </p:pic>
    </p:spTree>
    <p:extLst>
      <p:ext uri="{BB962C8B-B14F-4D97-AF65-F5344CB8AC3E}">
        <p14:creationId xmlns:p14="http://schemas.microsoft.com/office/powerpoint/2010/main" val="11388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childTnLst>
                          </p:cTn>
                        </p:par>
                        <p:par>
                          <p:cTn id="41" fill="hold">
                            <p:stCondLst>
                              <p:cond delay="1500"/>
                            </p:stCondLst>
                            <p:childTnLst>
                              <p:par>
                                <p:cTn id="42" presetID="22" presetClass="entr" presetSubtype="4"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down)">
                                      <p:cBhvr>
                                        <p:cTn id="4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ình chữ nhật: Góc Tròn 9">
            <a:extLst>
              <a:ext uri="{FF2B5EF4-FFF2-40B4-BE49-F238E27FC236}">
                <a16:creationId xmlns:a16="http://schemas.microsoft.com/office/drawing/2014/main" id="{7A5A2764-0FA1-4041-B0DF-CF3B06C03F4B}"/>
              </a:ext>
            </a:extLst>
          </p:cNvPr>
          <p:cNvSpPr/>
          <p:nvPr/>
        </p:nvSpPr>
        <p:spPr>
          <a:xfrm>
            <a:off x="1133475" y="2103477"/>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WATIR-Webdriver</a:t>
            </a:r>
            <a:endParaRPr lang="vi-VN">
              <a:latin typeface="Arial" panose="020B0604020202020204" pitchFamily="34" charset="0"/>
              <a:cs typeface="Arial" panose="020B0604020202020204" pitchFamily="34" charset="0"/>
            </a:endParaRPr>
          </a:p>
        </p:txBody>
      </p:sp>
      <p:sp>
        <p:nvSpPr>
          <p:cNvPr id="16" name="Hình chữ nhật: Góc Tròn 15">
            <a:extLst>
              <a:ext uri="{FF2B5EF4-FFF2-40B4-BE49-F238E27FC236}">
                <a16:creationId xmlns:a16="http://schemas.microsoft.com/office/drawing/2014/main" id="{1C23EA50-EB0B-43D3-BF2A-DE6A0FE90F21}"/>
              </a:ext>
            </a:extLst>
          </p:cNvPr>
          <p:cNvSpPr/>
          <p:nvPr/>
        </p:nvSpPr>
        <p:spPr>
          <a:xfrm>
            <a:off x="5576030" y="1449659"/>
            <a:ext cx="5391959"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Selenium web-driver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watir</a:t>
            </a:r>
            <a:r>
              <a:rPr lang="en-US" dirty="0">
                <a:latin typeface="Arial" panose="020B0604020202020204" pitchFamily="34" charset="0"/>
                <a:cs typeface="Arial" panose="020B0604020202020204" pitchFamily="34" charset="0"/>
              </a:rPr>
              <a:t> 6.0 </a:t>
            </a:r>
            <a:r>
              <a:rPr lang="en-US" dirty="0" err="1">
                <a:latin typeface="Arial" panose="020B0604020202020204" pitchFamily="34" charset="0"/>
                <a:cs typeface="Arial" panose="020B0604020202020204" pitchFamily="34" charset="0"/>
              </a:rPr>
              <a:t>trở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endParaRPr lang="vi-VN" dirty="0">
              <a:latin typeface="Arial" panose="020B0604020202020204" pitchFamily="34" charset="0"/>
              <a:cs typeface="Arial" panose="020B0604020202020204" pitchFamily="34" charset="0"/>
            </a:endParaRPr>
          </a:p>
        </p:txBody>
      </p:sp>
      <p:grpSp>
        <p:nvGrpSpPr>
          <p:cNvPr id="3" name="Nhóm 2">
            <a:extLst>
              <a:ext uri="{FF2B5EF4-FFF2-40B4-BE49-F238E27FC236}">
                <a16:creationId xmlns:a16="http://schemas.microsoft.com/office/drawing/2014/main" id="{F51F9486-1642-47BF-9771-D1418B4E1DED}"/>
              </a:ext>
            </a:extLst>
          </p:cNvPr>
          <p:cNvGrpSpPr/>
          <p:nvPr/>
        </p:nvGrpSpPr>
        <p:grpSpPr>
          <a:xfrm>
            <a:off x="5576029" y="2624135"/>
            <a:ext cx="5391959" cy="1158599"/>
            <a:chOff x="5576029" y="3500435"/>
            <a:chExt cx="5391959" cy="1158599"/>
          </a:xfrm>
        </p:grpSpPr>
        <p:sp>
          <p:nvSpPr>
            <p:cNvPr id="17" name="Hình chữ nhật: Góc Tròn 16">
              <a:extLst>
                <a:ext uri="{FF2B5EF4-FFF2-40B4-BE49-F238E27FC236}">
                  <a16:creationId xmlns:a16="http://schemas.microsoft.com/office/drawing/2014/main" id="{C13EE81C-3FBF-441A-8232-F7B8A324953B}"/>
                </a:ext>
              </a:extLst>
            </p:cNvPr>
            <p:cNvSpPr/>
            <p:nvPr/>
          </p:nvSpPr>
          <p:spPr>
            <a:xfrm>
              <a:off x="5576029" y="3500435"/>
              <a:ext cx="5391959"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Hỗ trợ chạy ở chế độ Headless (HTMLUnit)</a:t>
              </a:r>
              <a:endParaRPr lang="vi-VN">
                <a:latin typeface="Arial" panose="020B0604020202020204" pitchFamily="34" charset="0"/>
                <a:cs typeface="Arial" panose="020B0604020202020204" pitchFamily="34" charset="0"/>
              </a:endParaRPr>
            </a:p>
          </p:txBody>
        </p:sp>
        <p:sp>
          <p:nvSpPr>
            <p:cNvPr id="2" name="Hình chữ nhật 1">
              <a:extLst>
                <a:ext uri="{FF2B5EF4-FFF2-40B4-BE49-F238E27FC236}">
                  <a16:creationId xmlns:a16="http://schemas.microsoft.com/office/drawing/2014/main" id="{7FEC9935-2004-4FF6-A01C-801C4E738077}"/>
                </a:ext>
              </a:extLst>
            </p:cNvPr>
            <p:cNvSpPr/>
            <p:nvPr/>
          </p:nvSpPr>
          <p:spPr>
            <a:xfrm>
              <a:off x="8153806" y="4339291"/>
              <a:ext cx="2566533" cy="319743"/>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t>Headless website là gì ?</a:t>
              </a:r>
              <a:endParaRPr lang="vi-VN"/>
            </a:p>
          </p:txBody>
        </p:sp>
      </p:grpSp>
      <p:sp>
        <p:nvSpPr>
          <p:cNvPr id="22" name="Hình chữ nhật: Góc Tròn 21">
            <a:extLst>
              <a:ext uri="{FF2B5EF4-FFF2-40B4-BE49-F238E27FC236}">
                <a16:creationId xmlns:a16="http://schemas.microsoft.com/office/drawing/2014/main" id="{AEC29C77-D54F-4905-8F2E-E123DCD4852C}"/>
              </a:ext>
            </a:extLst>
          </p:cNvPr>
          <p:cNvSpPr/>
          <p:nvPr/>
        </p:nvSpPr>
        <p:spPr>
          <a:xfrm>
            <a:off x="1133475" y="4282240"/>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WATIR-Classic</a:t>
            </a:r>
          </a:p>
        </p:txBody>
      </p:sp>
      <p:sp>
        <p:nvSpPr>
          <p:cNvPr id="23" name="Hình chữ nhật: Góc Tròn 22">
            <a:extLst>
              <a:ext uri="{FF2B5EF4-FFF2-40B4-BE49-F238E27FC236}">
                <a16:creationId xmlns:a16="http://schemas.microsoft.com/office/drawing/2014/main" id="{2C322FD4-17A3-44B6-B7F4-523ED0A6151F}"/>
              </a:ext>
            </a:extLst>
          </p:cNvPr>
          <p:cNvSpPr/>
          <p:nvPr/>
        </p:nvSpPr>
        <p:spPr>
          <a:xfrm>
            <a:off x="5576031" y="4008676"/>
            <a:ext cx="5482494" cy="148589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cs typeface="Arial" panose="020B0604020202020204" pitchFamily="34" charset="0"/>
              </a:rPr>
              <a:t>C</a:t>
            </a:r>
            <a:r>
              <a:rPr lang="vi-VN" dirty="0">
                <a:cs typeface="Arial" panose="020B0604020202020204" pitchFamily="34" charset="0"/>
              </a:rPr>
              <a:t>ho </a:t>
            </a:r>
            <a:r>
              <a:rPr lang="vi-VN" dirty="0" err="1">
                <a:cs typeface="Arial" panose="020B0604020202020204" pitchFamily="34" charset="0"/>
              </a:rPr>
              <a:t>phép</a:t>
            </a:r>
            <a:r>
              <a:rPr lang="vi-VN" dirty="0">
                <a:cs typeface="Arial" panose="020B0604020202020204" pitchFamily="34" charset="0"/>
              </a:rPr>
              <a:t> </a:t>
            </a:r>
            <a:r>
              <a:rPr lang="vi-VN" dirty="0" err="1">
                <a:cs typeface="Arial" panose="020B0604020202020204" pitchFamily="34" charset="0"/>
              </a:rPr>
              <a:t>người</a:t>
            </a:r>
            <a:r>
              <a:rPr lang="vi-VN" dirty="0">
                <a:cs typeface="Arial" panose="020B0604020202020204" pitchFamily="34" charset="0"/>
              </a:rPr>
              <a:t> </a:t>
            </a:r>
            <a:r>
              <a:rPr lang="vi-VN" dirty="0" err="1">
                <a:cs typeface="Arial" panose="020B0604020202020204" pitchFamily="34" charset="0"/>
              </a:rPr>
              <a:t>dùng</a:t>
            </a:r>
            <a:r>
              <a:rPr lang="vi-VN" dirty="0">
                <a:cs typeface="Arial" panose="020B0604020202020204" pitchFamily="34" charset="0"/>
              </a:rPr>
              <a:t> </a:t>
            </a:r>
            <a:r>
              <a:rPr lang="vi-VN" dirty="0" err="1">
                <a:cs typeface="Arial" panose="020B0604020202020204" pitchFamily="34" charset="0"/>
              </a:rPr>
              <a:t>kết</a:t>
            </a:r>
            <a:r>
              <a:rPr lang="vi-VN" dirty="0">
                <a:cs typeface="Arial" panose="020B0604020202020204" pitchFamily="34" charset="0"/>
              </a:rPr>
              <a:t> </a:t>
            </a:r>
            <a:r>
              <a:rPr lang="vi-VN" dirty="0" err="1">
                <a:cs typeface="Arial" panose="020B0604020202020204" pitchFamily="34" charset="0"/>
              </a:rPr>
              <a:t>nối</a:t>
            </a:r>
            <a:r>
              <a:rPr lang="vi-VN" dirty="0">
                <a:cs typeface="Arial" panose="020B0604020202020204" pitchFamily="34" charset="0"/>
              </a:rPr>
              <a:t> </a:t>
            </a:r>
            <a:r>
              <a:rPr lang="vi-VN" dirty="0" err="1">
                <a:cs typeface="Arial" panose="020B0604020202020204" pitchFamily="34" charset="0"/>
              </a:rPr>
              <a:t>tới</a:t>
            </a:r>
            <a:r>
              <a:rPr lang="vi-VN" dirty="0">
                <a:cs typeface="Arial" panose="020B0604020202020204" pitchFamily="34" charset="0"/>
              </a:rPr>
              <a:t> cơ </a:t>
            </a:r>
            <a:r>
              <a:rPr lang="vi-VN" dirty="0" err="1">
                <a:cs typeface="Arial" panose="020B0604020202020204" pitchFamily="34" charset="0"/>
              </a:rPr>
              <a:t>sở</a:t>
            </a:r>
            <a:r>
              <a:rPr lang="vi-VN" dirty="0">
                <a:cs typeface="Arial" panose="020B0604020202020204" pitchFamily="34" charset="0"/>
              </a:rPr>
              <a:t> </a:t>
            </a:r>
            <a:r>
              <a:rPr lang="vi-VN" dirty="0" err="1">
                <a:cs typeface="Arial" panose="020B0604020202020204" pitchFamily="34" charset="0"/>
              </a:rPr>
              <a:t>dữ</a:t>
            </a:r>
            <a:r>
              <a:rPr lang="vi-VN" dirty="0">
                <a:cs typeface="Arial" panose="020B0604020202020204" pitchFamily="34" charset="0"/>
              </a:rPr>
              <a:t> </a:t>
            </a:r>
            <a:r>
              <a:rPr lang="vi-VN" dirty="0" err="1">
                <a:cs typeface="Arial" panose="020B0604020202020204" pitchFamily="34" charset="0"/>
              </a:rPr>
              <a:t>liệu</a:t>
            </a:r>
            <a:r>
              <a:rPr lang="vi-VN" dirty="0">
                <a:cs typeface="Arial" panose="020B0604020202020204" pitchFamily="34" charset="0"/>
              </a:rPr>
              <a:t>, </a:t>
            </a:r>
            <a:r>
              <a:rPr lang="vi-VN" dirty="0" err="1">
                <a:cs typeface="Arial" panose="020B0604020202020204" pitchFamily="34" charset="0"/>
              </a:rPr>
              <a:t>đọc</a:t>
            </a:r>
            <a:r>
              <a:rPr lang="vi-VN" dirty="0">
                <a:cs typeface="Arial" panose="020B0604020202020204" pitchFamily="34" charset="0"/>
              </a:rPr>
              <a:t> </a:t>
            </a:r>
            <a:r>
              <a:rPr lang="vi-VN" dirty="0" err="1">
                <a:cs typeface="Arial" panose="020B0604020202020204" pitchFamily="34" charset="0"/>
              </a:rPr>
              <a:t>tập</a:t>
            </a:r>
            <a:r>
              <a:rPr lang="vi-VN" dirty="0">
                <a:cs typeface="Arial" panose="020B0604020202020204" pitchFamily="34" charset="0"/>
              </a:rPr>
              <a:t> tin </a:t>
            </a:r>
            <a:r>
              <a:rPr lang="vi-VN" dirty="0" err="1">
                <a:cs typeface="Arial" panose="020B0604020202020204" pitchFamily="34" charset="0"/>
              </a:rPr>
              <a:t>dữ</a:t>
            </a:r>
            <a:r>
              <a:rPr lang="vi-VN" dirty="0">
                <a:cs typeface="Arial" panose="020B0604020202020204" pitchFamily="34" charset="0"/>
              </a:rPr>
              <a:t> </a:t>
            </a:r>
            <a:r>
              <a:rPr lang="vi-VN" dirty="0" err="1">
                <a:cs typeface="Arial" panose="020B0604020202020204" pitchFamily="34" charset="0"/>
              </a:rPr>
              <a:t>liệu</a:t>
            </a:r>
            <a:r>
              <a:rPr lang="vi-VN" dirty="0">
                <a:cs typeface="Arial" panose="020B0604020202020204" pitchFamily="34" charset="0"/>
              </a:rPr>
              <a:t>, truy </a:t>
            </a:r>
            <a:r>
              <a:rPr lang="vi-VN" dirty="0" err="1">
                <a:cs typeface="Arial" panose="020B0604020202020204" pitchFamily="34" charset="0"/>
              </a:rPr>
              <a:t>xuất</a:t>
            </a:r>
            <a:r>
              <a:rPr lang="vi-VN" dirty="0">
                <a:cs typeface="Arial" panose="020B0604020202020204" pitchFamily="34" charset="0"/>
              </a:rPr>
              <a:t> </a:t>
            </a:r>
            <a:r>
              <a:rPr lang="vi-VN" dirty="0" err="1">
                <a:cs typeface="Arial" panose="020B0604020202020204" pitchFamily="34" charset="0"/>
              </a:rPr>
              <a:t>tập</a:t>
            </a:r>
            <a:r>
              <a:rPr lang="vi-VN" dirty="0">
                <a:cs typeface="Arial" panose="020B0604020202020204" pitchFamily="34" charset="0"/>
              </a:rPr>
              <a:t> tin XML </a:t>
            </a:r>
            <a:r>
              <a:rPr lang="vi-VN" dirty="0" err="1">
                <a:cs typeface="Arial" panose="020B0604020202020204" pitchFamily="34" charset="0"/>
              </a:rPr>
              <a:t>và</a:t>
            </a:r>
            <a:r>
              <a:rPr lang="vi-VN" dirty="0">
                <a:cs typeface="Arial" panose="020B0604020202020204" pitchFamily="34" charset="0"/>
              </a:rPr>
              <a:t> </a:t>
            </a:r>
            <a:r>
              <a:rPr lang="vi-VN" dirty="0" err="1">
                <a:cs typeface="Arial" panose="020B0604020202020204" pitchFamily="34" charset="0"/>
              </a:rPr>
              <a:t>cấu</a:t>
            </a:r>
            <a:r>
              <a:rPr lang="vi-VN" dirty="0">
                <a:cs typeface="Arial" panose="020B0604020202020204" pitchFamily="34" charset="0"/>
              </a:rPr>
              <a:t> </a:t>
            </a:r>
            <a:r>
              <a:rPr lang="vi-VN" dirty="0" err="1">
                <a:cs typeface="Arial" panose="020B0604020202020204" pitchFamily="34" charset="0"/>
              </a:rPr>
              <a:t>trúc</a:t>
            </a:r>
            <a:r>
              <a:rPr lang="vi-VN" dirty="0">
                <a:cs typeface="Arial" panose="020B0604020202020204" pitchFamily="34" charset="0"/>
              </a:rPr>
              <a:t> </a:t>
            </a:r>
            <a:r>
              <a:rPr lang="vi-VN" dirty="0" err="1">
                <a:cs typeface="Arial" panose="020B0604020202020204" pitchFamily="34" charset="0"/>
              </a:rPr>
              <a:t>những</a:t>
            </a:r>
            <a:r>
              <a:rPr lang="vi-VN" dirty="0">
                <a:cs typeface="Arial" panose="020B0604020202020204" pitchFamily="34" charset="0"/>
              </a:rPr>
              <a:t> </a:t>
            </a:r>
            <a:r>
              <a:rPr lang="vi-VN" dirty="0" err="1">
                <a:cs typeface="Arial" panose="020B0604020202020204" pitchFamily="34" charset="0"/>
              </a:rPr>
              <a:t>đoạn</a:t>
            </a:r>
            <a:r>
              <a:rPr lang="vi-VN" dirty="0">
                <a:cs typeface="Arial" panose="020B0604020202020204" pitchFamily="34" charset="0"/>
              </a:rPr>
              <a:t> </a:t>
            </a:r>
            <a:r>
              <a:rPr lang="vi-VN" dirty="0" err="1">
                <a:cs typeface="Arial" panose="020B0604020202020204" pitchFamily="34" charset="0"/>
              </a:rPr>
              <a:t>code</a:t>
            </a:r>
            <a:r>
              <a:rPr lang="vi-VN" dirty="0">
                <a:cs typeface="Arial" panose="020B0604020202020204" pitchFamily="34" charset="0"/>
              </a:rPr>
              <a:t> </a:t>
            </a:r>
            <a:r>
              <a:rPr lang="vi-VN" dirty="0" err="1">
                <a:cs typeface="Arial" panose="020B0604020202020204" pitchFamily="34" charset="0"/>
              </a:rPr>
              <a:t>thành</a:t>
            </a:r>
            <a:r>
              <a:rPr lang="vi-VN" dirty="0">
                <a:cs typeface="Arial" panose="020B0604020202020204" pitchFamily="34" charset="0"/>
              </a:rPr>
              <a:t> </a:t>
            </a:r>
            <a:r>
              <a:rPr lang="vi-VN" dirty="0" err="1">
                <a:cs typeface="Arial" panose="020B0604020202020204" pitchFamily="34" charset="0"/>
              </a:rPr>
              <a:t>những</a:t>
            </a:r>
            <a:r>
              <a:rPr lang="vi-VN" dirty="0">
                <a:cs typeface="Arial" panose="020B0604020202020204" pitchFamily="34" charset="0"/>
              </a:rPr>
              <a:t> thư </a:t>
            </a:r>
            <a:r>
              <a:rPr lang="vi-VN" dirty="0" err="1">
                <a:cs typeface="Arial" panose="020B0604020202020204" pitchFamily="34" charset="0"/>
              </a:rPr>
              <a:t>viện</a:t>
            </a:r>
            <a:r>
              <a:rPr lang="vi-VN" dirty="0">
                <a:cs typeface="Arial" panose="020B0604020202020204" pitchFamily="34" charset="0"/>
              </a:rPr>
              <a:t> </a:t>
            </a:r>
            <a:r>
              <a:rPr lang="vi-VN" dirty="0" err="1">
                <a:cs typeface="Arial" panose="020B0604020202020204" pitchFamily="34" charset="0"/>
              </a:rPr>
              <a:t>để</a:t>
            </a:r>
            <a:r>
              <a:rPr lang="en-US" dirty="0">
                <a:cs typeface="Arial" panose="020B0604020202020204" pitchFamily="34" charset="0"/>
              </a:rPr>
              <a:t> </a:t>
            </a:r>
            <a:r>
              <a:rPr lang="vi-VN" dirty="0" err="1">
                <a:cs typeface="Arial" panose="020B0604020202020204" pitchFamily="34" charset="0"/>
              </a:rPr>
              <a:t>phục</a:t>
            </a:r>
            <a:r>
              <a:rPr lang="vi-VN" dirty="0">
                <a:cs typeface="Arial" panose="020B0604020202020204" pitchFamily="34" charset="0"/>
              </a:rPr>
              <a:t> </a:t>
            </a:r>
            <a:r>
              <a:rPr lang="vi-VN" dirty="0" err="1">
                <a:cs typeface="Arial" panose="020B0604020202020204" pitchFamily="34" charset="0"/>
              </a:rPr>
              <a:t>vụ</a:t>
            </a:r>
            <a:r>
              <a:rPr lang="vi-VN" dirty="0">
                <a:cs typeface="Arial" panose="020B0604020202020204" pitchFamily="34" charset="0"/>
              </a:rPr>
              <a:t> </a:t>
            </a:r>
            <a:r>
              <a:rPr lang="vi-VN" dirty="0" err="1">
                <a:cs typeface="Arial" panose="020B0604020202020204" pitchFamily="34" charset="0"/>
              </a:rPr>
              <a:t>mục</a:t>
            </a:r>
            <a:r>
              <a:rPr lang="vi-VN" dirty="0">
                <a:cs typeface="Arial" panose="020B0604020202020204" pitchFamily="34" charset="0"/>
              </a:rPr>
              <a:t> </a:t>
            </a:r>
            <a:r>
              <a:rPr lang="vi-VN" dirty="0" err="1">
                <a:cs typeface="Arial" panose="020B0604020202020204" pitchFamily="34" charset="0"/>
              </a:rPr>
              <a:t>đích</a:t>
            </a:r>
            <a:r>
              <a:rPr lang="vi-VN" dirty="0">
                <a:cs typeface="Arial" panose="020B0604020202020204" pitchFamily="34" charset="0"/>
              </a:rPr>
              <a:t> </a:t>
            </a:r>
            <a:r>
              <a:rPr lang="vi-VN" dirty="0" err="1">
                <a:cs typeface="Arial" panose="020B0604020202020204" pitchFamily="34" charset="0"/>
              </a:rPr>
              <a:t>tái</a:t>
            </a:r>
            <a:r>
              <a:rPr lang="vi-VN" dirty="0">
                <a:cs typeface="Arial" panose="020B0604020202020204" pitchFamily="34" charset="0"/>
              </a:rPr>
              <a:t> </a:t>
            </a:r>
            <a:r>
              <a:rPr lang="vi-VN" dirty="0" err="1">
                <a:cs typeface="Arial" panose="020B0604020202020204" pitchFamily="34" charset="0"/>
              </a:rPr>
              <a:t>sử</a:t>
            </a:r>
            <a:r>
              <a:rPr lang="vi-VN" dirty="0">
                <a:cs typeface="Arial" panose="020B0604020202020204" pitchFamily="34" charset="0"/>
              </a:rPr>
              <a:t> </a:t>
            </a:r>
            <a:r>
              <a:rPr lang="vi-VN" dirty="0" err="1">
                <a:cs typeface="Arial" panose="020B0604020202020204" pitchFamily="34" charset="0"/>
              </a:rPr>
              <a:t>dụng</a:t>
            </a:r>
            <a:endParaRPr lang="vi-VN" dirty="0">
              <a:latin typeface="Arial" panose="020B0604020202020204" pitchFamily="34" charset="0"/>
              <a:cs typeface="Arial" panose="020B0604020202020204" pitchFamily="34" charset="0"/>
            </a:endParaRPr>
          </a:p>
        </p:txBody>
      </p:sp>
      <p:cxnSp>
        <p:nvCxnSpPr>
          <p:cNvPr id="11" name="Đường kết nối Mũi tên Thẳng 10">
            <a:extLst>
              <a:ext uri="{FF2B5EF4-FFF2-40B4-BE49-F238E27FC236}">
                <a16:creationId xmlns:a16="http://schemas.microsoft.com/office/drawing/2014/main" id="{CFDF04BE-CA9B-4137-BA05-512EA8D68DCB}"/>
              </a:ext>
            </a:extLst>
          </p:cNvPr>
          <p:cNvCxnSpPr>
            <a:stCxn id="10" idx="3"/>
            <a:endCxn id="16" idx="1"/>
          </p:cNvCxnSpPr>
          <p:nvPr/>
        </p:nvCxnSpPr>
        <p:spPr>
          <a:xfrm flipV="1">
            <a:off x="4447112" y="1921942"/>
            <a:ext cx="1128918" cy="653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Đường kết nối Mũi tên Thẳng 12">
            <a:extLst>
              <a:ext uri="{FF2B5EF4-FFF2-40B4-BE49-F238E27FC236}">
                <a16:creationId xmlns:a16="http://schemas.microsoft.com/office/drawing/2014/main" id="{5CAA765A-54D8-43A3-A97F-787EBE03AB44}"/>
              </a:ext>
            </a:extLst>
          </p:cNvPr>
          <p:cNvCxnSpPr>
            <a:cxnSpLocks/>
            <a:stCxn id="10" idx="3"/>
            <a:endCxn id="17" idx="1"/>
          </p:cNvCxnSpPr>
          <p:nvPr/>
        </p:nvCxnSpPr>
        <p:spPr>
          <a:xfrm>
            <a:off x="4447112" y="2575760"/>
            <a:ext cx="1128917" cy="520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a16="http://schemas.microsoft.com/office/drawing/2014/main" id="{BBB1AFC3-E372-4934-BB7E-04ECF4FDF1E0}"/>
              </a:ext>
            </a:extLst>
          </p:cNvPr>
          <p:cNvCxnSpPr>
            <a:stCxn id="10" idx="3"/>
            <a:endCxn id="23" idx="1"/>
          </p:cNvCxnSpPr>
          <p:nvPr/>
        </p:nvCxnSpPr>
        <p:spPr>
          <a:xfrm>
            <a:off x="4447112" y="2575760"/>
            <a:ext cx="1128919" cy="2175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a16="http://schemas.microsoft.com/office/drawing/2014/main" id="{ACFB4EDD-7D7E-453D-A711-2F68745D5078}"/>
              </a:ext>
            </a:extLst>
          </p:cNvPr>
          <p:cNvCxnSpPr>
            <a:stCxn id="22" idx="3"/>
            <a:endCxn id="23" idx="1"/>
          </p:cNvCxnSpPr>
          <p:nvPr/>
        </p:nvCxnSpPr>
        <p:spPr>
          <a:xfrm flipV="1">
            <a:off x="4447112" y="4751626"/>
            <a:ext cx="1128919"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Hình chữ nhật: Góc Tròn 5">
            <a:extLst>
              <a:ext uri="{FF2B5EF4-FFF2-40B4-BE49-F238E27FC236}">
                <a16:creationId xmlns:a16="http://schemas.microsoft.com/office/drawing/2014/main" id="{76610A6D-7C9C-444A-B80E-8E0B48BBF00A}"/>
              </a:ext>
            </a:extLst>
          </p:cNvPr>
          <p:cNvSpPr/>
          <p:nvPr/>
        </p:nvSpPr>
        <p:spPr>
          <a:xfrm>
            <a:off x="2095797" y="1363425"/>
            <a:ext cx="5958902" cy="2333075"/>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just"/>
            <a:r>
              <a:rPr lang="en-US"/>
              <a:t>   </a:t>
            </a:r>
            <a:r>
              <a:rPr lang="vi-VN"/>
              <a:t>Chế độ headless cho phép phân tích một trang không có giao diện - trong hầu hết các hệ thống UNIX, Watir yêu cầu cài đặt sẵn Xvfb (trên Ubuntu). </a:t>
            </a:r>
            <a:endParaRPr lang="en-US"/>
          </a:p>
          <a:p>
            <a:pPr algn="just"/>
            <a:r>
              <a:rPr lang="en-US"/>
              <a:t>   </a:t>
            </a:r>
            <a:r>
              <a:rPr lang="vi-VN"/>
              <a:t>Watir sử dụng PhantomJS để mô phỏng trình duyệt web và chạy một trang trong trình mô phỏng. Nếu muốn phân tích trang bằng các trình duyệt cần cài các driver tương ứng.</a:t>
            </a:r>
          </a:p>
        </p:txBody>
      </p:sp>
    </p:spTree>
    <p:extLst>
      <p:ext uri="{BB962C8B-B14F-4D97-AF65-F5344CB8AC3E}">
        <p14:creationId xmlns:p14="http://schemas.microsoft.com/office/powerpoint/2010/main" val="350032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8" restart="whenNotActive" fill="hold" evtFilter="cancelBubble" nodeType="interactiveSeq">
                <p:stCondLst>
                  <p:cond evt="onClick" delay="0">
                    <p:tgtEl>
                      <p:spTgt spid="3"/>
                    </p:tgtEl>
                  </p:cond>
                </p:stCondLst>
                <p:endSync evt="end" delay="0">
                  <p:rtn val="all"/>
                </p:endSync>
                <p:childTnLst>
                  <p:par>
                    <p:cTn id="39" fill="hold">
                      <p:stCondLst>
                        <p:cond delay="0"/>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1" nodeType="clickEffect">
                                  <p:stCondLst>
                                    <p:cond delay="0"/>
                                  </p:stCondLst>
                                  <p:childTnLst>
                                    <p:animEffect transition="out" filter="fade">
                                      <p:cBhvr>
                                        <p:cTn id="49" dur="1000"/>
                                        <p:tgtEl>
                                          <p:spTgt spid="6"/>
                                        </p:tgtEl>
                                      </p:cBhvr>
                                    </p:animEffect>
                                    <p:anim calcmode="lin" valueType="num">
                                      <p:cBhvr>
                                        <p:cTn id="50" dur="1000"/>
                                        <p:tgtEl>
                                          <p:spTgt spid="6"/>
                                        </p:tgtEl>
                                        <p:attrNameLst>
                                          <p:attrName>ppt_x</p:attrName>
                                        </p:attrNameLst>
                                      </p:cBhvr>
                                      <p:tavLst>
                                        <p:tav tm="0">
                                          <p:val>
                                            <p:strVal val="ppt_x"/>
                                          </p:val>
                                        </p:tav>
                                        <p:tav tm="100000">
                                          <p:val>
                                            <p:strVal val="ppt_x"/>
                                          </p:val>
                                        </p:tav>
                                      </p:tavLst>
                                    </p:anim>
                                    <p:anim calcmode="lin" valueType="num">
                                      <p:cBhvr>
                                        <p:cTn id="51" dur="1000"/>
                                        <p:tgtEl>
                                          <p:spTgt spid="6"/>
                                        </p:tgtEl>
                                        <p:attrNameLst>
                                          <p:attrName>ppt_y</p:attrName>
                                        </p:attrNameLst>
                                      </p:cBhvr>
                                      <p:tavLst>
                                        <p:tav tm="0">
                                          <p:val>
                                            <p:strVal val="ppt_y"/>
                                          </p:val>
                                        </p:tav>
                                        <p:tav tm="100000">
                                          <p:val>
                                            <p:strVal val="ppt_y+.1"/>
                                          </p:val>
                                        </p:tav>
                                      </p:tavLst>
                                    </p:anim>
                                    <p:set>
                                      <p:cBhvr>
                                        <p:cTn id="52" dur="1" fill="hold">
                                          <p:stCondLst>
                                            <p:cond delay="9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10" grpId="0" animBg="1"/>
      <p:bldP spid="16" grpId="0" animBg="1"/>
      <p:bldP spid="22" grpId="0" animBg="1"/>
      <p:bldP spid="23" grpId="0" animBg="1"/>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Hình chữ nhật: Góc Tròn 15">
            <a:extLst>
              <a:ext uri="{FF2B5EF4-FFF2-40B4-BE49-F238E27FC236}">
                <a16:creationId xmlns:a16="http://schemas.microsoft.com/office/drawing/2014/main" id="{0159F14F-FD60-45DD-9F51-F18CCD2D8D97}"/>
              </a:ext>
            </a:extLst>
          </p:cNvPr>
          <p:cNvSpPr/>
          <p:nvPr/>
        </p:nvSpPr>
        <p:spPr>
          <a:xfrm>
            <a:off x="407816" y="121742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Đa nền tảng</a:t>
            </a:r>
            <a:endParaRPr lang="vi-VN">
              <a:latin typeface="Arial" panose="020B0604020202020204" pitchFamily="34" charset="0"/>
              <a:cs typeface="Arial" panose="020B0604020202020204" pitchFamily="34" charset="0"/>
            </a:endParaRPr>
          </a:p>
        </p:txBody>
      </p:sp>
      <p:sp>
        <p:nvSpPr>
          <p:cNvPr id="17" name="Hình chữ nhật: Góc Tròn 16">
            <a:extLst>
              <a:ext uri="{FF2B5EF4-FFF2-40B4-BE49-F238E27FC236}">
                <a16:creationId xmlns:a16="http://schemas.microsoft.com/office/drawing/2014/main" id="{3B1CC2EE-A9CF-49C1-A73F-A0DC5A831D9C}"/>
              </a:ext>
            </a:extLst>
          </p:cNvPr>
          <p:cNvSpPr/>
          <p:nvPr/>
        </p:nvSpPr>
        <p:spPr>
          <a:xfrm>
            <a:off x="407816" y="227874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Web apps</a:t>
            </a:r>
            <a:endParaRPr lang="vi-VN">
              <a:latin typeface="Arial" panose="020B0604020202020204" pitchFamily="34" charset="0"/>
              <a:cs typeface="Arial" panose="020B0604020202020204" pitchFamily="34" charset="0"/>
            </a:endParaRPr>
          </a:p>
        </p:txBody>
      </p:sp>
      <p:sp>
        <p:nvSpPr>
          <p:cNvPr id="18" name="Hình chữ nhật: Góc Tròn 17">
            <a:extLst>
              <a:ext uri="{FF2B5EF4-FFF2-40B4-BE49-F238E27FC236}">
                <a16:creationId xmlns:a16="http://schemas.microsoft.com/office/drawing/2014/main" id="{7796ED6C-B178-4F7D-8B08-BF3C2B57397D}"/>
              </a:ext>
            </a:extLst>
          </p:cNvPr>
          <p:cNvSpPr/>
          <p:nvPr/>
        </p:nvSpPr>
        <p:spPr>
          <a:xfrm>
            <a:off x="407816" y="3308089"/>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Ruby</a:t>
            </a:r>
            <a:endParaRPr lang="vi-VN">
              <a:latin typeface="Arial" panose="020B0604020202020204" pitchFamily="34" charset="0"/>
              <a:cs typeface="Arial" panose="020B0604020202020204" pitchFamily="34" charset="0"/>
            </a:endParaRPr>
          </a:p>
        </p:txBody>
      </p:sp>
      <p:grpSp>
        <p:nvGrpSpPr>
          <p:cNvPr id="23" name="Nhóm 22">
            <a:extLst>
              <a:ext uri="{FF2B5EF4-FFF2-40B4-BE49-F238E27FC236}">
                <a16:creationId xmlns:a16="http://schemas.microsoft.com/office/drawing/2014/main" id="{2AE0F017-DF2D-4957-877C-857185557A16}"/>
              </a:ext>
            </a:extLst>
          </p:cNvPr>
          <p:cNvGrpSpPr/>
          <p:nvPr/>
        </p:nvGrpSpPr>
        <p:grpSpPr>
          <a:xfrm>
            <a:off x="407815" y="4401100"/>
            <a:ext cx="3313638" cy="1369354"/>
            <a:chOff x="407815" y="4334425"/>
            <a:chExt cx="3313638" cy="1369354"/>
          </a:xfrm>
        </p:grpSpPr>
        <p:sp>
          <p:nvSpPr>
            <p:cNvPr id="29" name="Hình chữ nhật: Góc Tròn 28">
              <a:extLst>
                <a:ext uri="{FF2B5EF4-FFF2-40B4-BE49-F238E27FC236}">
                  <a16:creationId xmlns:a16="http://schemas.microsoft.com/office/drawing/2014/main" id="{17E8D44A-28F8-4CE0-9D4F-B2651955104A}"/>
                </a:ext>
              </a:extLst>
            </p:cNvPr>
            <p:cNvSpPr/>
            <p:nvPr/>
          </p:nvSpPr>
          <p:spPr>
            <a:xfrm>
              <a:off x="407815" y="4334425"/>
              <a:ext cx="3313638" cy="1369354"/>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vi-VN">
                <a:latin typeface="Arial" panose="020B0604020202020204" pitchFamily="34" charset="0"/>
                <a:cs typeface="Arial" panose="020B0604020202020204" pitchFamily="34" charset="0"/>
              </a:endParaRPr>
            </a:p>
          </p:txBody>
        </p:sp>
        <p:pic>
          <p:nvPicPr>
            <p:cNvPr id="9" name="Hình ảnh 8">
              <a:extLst>
                <a:ext uri="{FF2B5EF4-FFF2-40B4-BE49-F238E27FC236}">
                  <a16:creationId xmlns:a16="http://schemas.microsoft.com/office/drawing/2014/main" id="{0285949B-A54A-4758-BE41-0E1C454F1D68}"/>
                </a:ext>
              </a:extLst>
            </p:cNvPr>
            <p:cNvPicPr>
              <a:picLocks noChangeAspect="1"/>
            </p:cNvPicPr>
            <p:nvPr/>
          </p:nvPicPr>
          <p:blipFill>
            <a:blip r:embed="rId2"/>
            <a:stretch>
              <a:fillRect/>
            </a:stretch>
          </p:blipFill>
          <p:spPr>
            <a:xfrm>
              <a:off x="466008" y="4435495"/>
              <a:ext cx="1162576" cy="1162576"/>
            </a:xfrm>
            <a:prstGeom prst="rect">
              <a:avLst/>
            </a:prstGeom>
          </p:spPr>
        </p:pic>
        <p:pic>
          <p:nvPicPr>
            <p:cNvPr id="13" name="Hình ảnh 12">
              <a:extLst>
                <a:ext uri="{FF2B5EF4-FFF2-40B4-BE49-F238E27FC236}">
                  <a16:creationId xmlns:a16="http://schemas.microsoft.com/office/drawing/2014/main" id="{C630DB86-7E12-4CBD-988F-DC11D514199A}"/>
                </a:ext>
              </a:extLst>
            </p:cNvPr>
            <p:cNvPicPr>
              <a:picLocks noChangeAspect="1"/>
            </p:cNvPicPr>
            <p:nvPr/>
          </p:nvPicPr>
          <p:blipFill>
            <a:blip r:embed="rId3"/>
            <a:stretch>
              <a:fillRect/>
            </a:stretch>
          </p:blipFill>
          <p:spPr>
            <a:xfrm>
              <a:off x="2646468" y="4538884"/>
              <a:ext cx="951160" cy="953479"/>
            </a:xfrm>
            <a:prstGeom prst="rect">
              <a:avLst/>
            </a:prstGeom>
          </p:spPr>
        </p:pic>
        <p:pic>
          <p:nvPicPr>
            <p:cNvPr id="21" name="Hình ảnh 20">
              <a:extLst>
                <a:ext uri="{FF2B5EF4-FFF2-40B4-BE49-F238E27FC236}">
                  <a16:creationId xmlns:a16="http://schemas.microsoft.com/office/drawing/2014/main" id="{06A7E7D1-58D6-4E5E-993B-BE3590A992B1}"/>
                </a:ext>
              </a:extLst>
            </p:cNvPr>
            <p:cNvPicPr>
              <a:picLocks noChangeAspect="1"/>
            </p:cNvPicPr>
            <p:nvPr/>
          </p:nvPicPr>
          <p:blipFill>
            <a:blip r:embed="rId4"/>
            <a:stretch>
              <a:fillRect/>
            </a:stretch>
          </p:blipFill>
          <p:spPr>
            <a:xfrm>
              <a:off x="1652421" y="4541203"/>
              <a:ext cx="951160" cy="951160"/>
            </a:xfrm>
            <a:prstGeom prst="rect">
              <a:avLst/>
            </a:prstGeom>
          </p:spPr>
        </p:pic>
      </p:grpSp>
      <p:sp>
        <p:nvSpPr>
          <p:cNvPr id="31" name="Hình chữ nhật: Góc Tròn 30">
            <a:extLst>
              <a:ext uri="{FF2B5EF4-FFF2-40B4-BE49-F238E27FC236}">
                <a16:creationId xmlns:a16="http://schemas.microsoft.com/office/drawing/2014/main" id="{AB749E41-0F0B-401C-8B11-EAB6DDE615CD}"/>
              </a:ext>
            </a:extLst>
          </p:cNvPr>
          <p:cNvSpPr/>
          <p:nvPr/>
        </p:nvSpPr>
        <p:spPr>
          <a:xfrm>
            <a:off x="8297337" y="121742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vi-VN">
                <a:latin typeface="Arial" panose="020B0604020202020204" pitchFamily="34" charset="0"/>
                <a:cs typeface="Arial" panose="020B0604020202020204" pitchFamily="34" charset="0"/>
              </a:rPr>
              <a:t>Có thể kết nối đến CDSL</a:t>
            </a:r>
          </a:p>
        </p:txBody>
      </p:sp>
      <p:grpSp>
        <p:nvGrpSpPr>
          <p:cNvPr id="7" name="Nhóm 6">
            <a:extLst>
              <a:ext uri="{FF2B5EF4-FFF2-40B4-BE49-F238E27FC236}">
                <a16:creationId xmlns:a16="http://schemas.microsoft.com/office/drawing/2014/main" id="{AA5CE913-A6B3-4EC4-A52F-7F2285D452A8}"/>
              </a:ext>
            </a:extLst>
          </p:cNvPr>
          <p:cNvGrpSpPr/>
          <p:nvPr/>
        </p:nvGrpSpPr>
        <p:grpSpPr>
          <a:xfrm>
            <a:off x="4274290" y="2848245"/>
            <a:ext cx="3470211" cy="944565"/>
            <a:chOff x="288324" y="1341502"/>
            <a:chExt cx="3470211" cy="944565"/>
          </a:xfrm>
        </p:grpSpPr>
        <p:sp>
          <p:nvSpPr>
            <p:cNvPr id="4" name="Hình chữ nhật: Góc Tròn 3">
              <a:extLst>
                <a:ext uri="{FF2B5EF4-FFF2-40B4-BE49-F238E27FC236}">
                  <a16:creationId xmlns:a16="http://schemas.microsoft.com/office/drawing/2014/main" id="{DEA3F3C8-D75A-4B04-AD07-5CB0130C2C75}"/>
                </a:ext>
              </a:extLst>
            </p:cNvPr>
            <p:cNvSpPr/>
            <p:nvPr/>
          </p:nvSpPr>
          <p:spPr>
            <a:xfrm>
              <a:off x="669711" y="1341502"/>
              <a:ext cx="3088824" cy="944565"/>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ĐẶC ĐIỂM WATIR</a:t>
              </a:r>
              <a:endParaRPr lang="vi-VN">
                <a:latin typeface="Arial" panose="020B0604020202020204" pitchFamily="34" charset="0"/>
                <a:cs typeface="Arial" panose="020B0604020202020204" pitchFamily="34" charset="0"/>
              </a:endParaRPr>
            </a:p>
          </p:txBody>
        </p:sp>
        <p:sp>
          <p:nvSpPr>
            <p:cNvPr id="5" name="Hình Bầu dục 4">
              <a:extLst>
                <a:ext uri="{FF2B5EF4-FFF2-40B4-BE49-F238E27FC236}">
                  <a16:creationId xmlns:a16="http://schemas.microsoft.com/office/drawing/2014/main" id="{7D0FC1CE-97A9-4310-80F8-DFB53B3F135D}"/>
                </a:ext>
              </a:extLst>
            </p:cNvPr>
            <p:cNvSpPr/>
            <p:nvPr/>
          </p:nvSpPr>
          <p:spPr>
            <a:xfrm>
              <a:off x="288324" y="1448842"/>
              <a:ext cx="762773" cy="762773"/>
            </a:xfrm>
            <a:prstGeom prst="ellipse">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1.2</a:t>
              </a:r>
              <a:endParaRPr lang="vi-VN">
                <a:latin typeface="Arial" panose="020B0604020202020204" pitchFamily="34" charset="0"/>
                <a:cs typeface="Arial" panose="020B0604020202020204" pitchFamily="34" charset="0"/>
              </a:endParaRPr>
            </a:p>
          </p:txBody>
        </p:sp>
      </p:grpSp>
      <p:sp>
        <p:nvSpPr>
          <p:cNvPr id="38" name="Hình chữ nhật: Góc Tròn 37">
            <a:extLst>
              <a:ext uri="{FF2B5EF4-FFF2-40B4-BE49-F238E27FC236}">
                <a16:creationId xmlns:a16="http://schemas.microsoft.com/office/drawing/2014/main" id="{BF57428E-50DD-4C72-9E88-F3C1C1FFF3D5}"/>
              </a:ext>
            </a:extLst>
          </p:cNvPr>
          <p:cNvSpPr/>
          <p:nvPr/>
        </p:nvSpPr>
        <p:spPr>
          <a:xfrm>
            <a:off x="8297336" y="3308088"/>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Hỗ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 framework: </a:t>
            </a:r>
          </a:p>
          <a:p>
            <a:pPr algn="ctr"/>
            <a:r>
              <a:rPr lang="vi-VN" dirty="0" err="1">
                <a:latin typeface="Arial" panose="020B0604020202020204" pitchFamily="34" charset="0"/>
                <a:cs typeface="Arial" panose="020B0604020202020204" pitchFamily="34" charset="0"/>
              </a:rPr>
              <a:t>Cucumber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RSpec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Test</a:t>
            </a:r>
            <a:r>
              <a:rPr lang="vi-VN" dirty="0">
                <a:latin typeface="Arial" panose="020B0604020202020204" pitchFamily="34" charset="0"/>
                <a:cs typeface="Arial" panose="020B0604020202020204" pitchFamily="34" charset="0"/>
              </a:rPr>
              <a:t>/</a:t>
            </a:r>
            <a:r>
              <a:rPr lang="vi-VN" dirty="0" err="1">
                <a:latin typeface="Arial" panose="020B0604020202020204" pitchFamily="34" charset="0"/>
                <a:cs typeface="Arial" panose="020B0604020202020204" pitchFamily="34" charset="0"/>
              </a:rPr>
              <a:t>Unit</a:t>
            </a:r>
            <a:endParaRPr lang="vi-VN" dirty="0">
              <a:latin typeface="Arial" panose="020B0604020202020204" pitchFamily="34" charset="0"/>
              <a:cs typeface="Arial" panose="020B0604020202020204" pitchFamily="34" charset="0"/>
            </a:endParaRPr>
          </a:p>
        </p:txBody>
      </p:sp>
      <p:sp>
        <p:nvSpPr>
          <p:cNvPr id="39" name="Hình chữ nhật: Góc Tròn 38">
            <a:extLst>
              <a:ext uri="{FF2B5EF4-FFF2-40B4-BE49-F238E27FC236}">
                <a16:creationId xmlns:a16="http://schemas.microsoft.com/office/drawing/2014/main" id="{BC7A6CBB-2F38-4D13-8477-9C23FC166E85}"/>
              </a:ext>
            </a:extLst>
          </p:cNvPr>
          <p:cNvSpPr/>
          <p:nvPr/>
        </p:nvSpPr>
        <p:spPr>
          <a:xfrm>
            <a:off x="8297338" y="4401098"/>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Mã nguồn mở</a:t>
            </a:r>
            <a:endParaRPr lang="vi-VN">
              <a:latin typeface="Arial" panose="020B0604020202020204" pitchFamily="34" charset="0"/>
              <a:cs typeface="Arial" panose="020B0604020202020204" pitchFamily="34" charset="0"/>
            </a:endParaRPr>
          </a:p>
        </p:txBody>
      </p:sp>
      <p:sp>
        <p:nvSpPr>
          <p:cNvPr id="40" name="Hình chữ nhật: Góc Tròn 39">
            <a:extLst>
              <a:ext uri="{FF2B5EF4-FFF2-40B4-BE49-F238E27FC236}">
                <a16:creationId xmlns:a16="http://schemas.microsoft.com/office/drawing/2014/main" id="{F354C47B-B273-4043-B27F-3AC73ED16F9D}"/>
              </a:ext>
            </a:extLst>
          </p:cNvPr>
          <p:cNvSpPr/>
          <p:nvPr/>
        </p:nvSpPr>
        <p:spPr>
          <a:xfrm>
            <a:off x="4439181" y="4401099"/>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Miễn phí</a:t>
            </a:r>
            <a:endParaRPr lang="vi-VN">
              <a:latin typeface="Arial" panose="020B0604020202020204" pitchFamily="34" charset="0"/>
              <a:cs typeface="Arial" panose="020B0604020202020204" pitchFamily="34" charset="0"/>
            </a:endParaRPr>
          </a:p>
        </p:txBody>
      </p:sp>
      <p:grpSp>
        <p:nvGrpSpPr>
          <p:cNvPr id="25" name="Nhóm 24">
            <a:extLst>
              <a:ext uri="{FF2B5EF4-FFF2-40B4-BE49-F238E27FC236}">
                <a16:creationId xmlns:a16="http://schemas.microsoft.com/office/drawing/2014/main" id="{95E4C9EB-A2A8-4581-826D-3504E6458EA4}"/>
              </a:ext>
            </a:extLst>
          </p:cNvPr>
          <p:cNvGrpSpPr/>
          <p:nvPr/>
        </p:nvGrpSpPr>
        <p:grpSpPr>
          <a:xfrm>
            <a:off x="8297338" y="2278744"/>
            <a:ext cx="3372382" cy="957956"/>
            <a:chOff x="8297338" y="2278744"/>
            <a:chExt cx="3372382" cy="957956"/>
          </a:xfrm>
        </p:grpSpPr>
        <p:sp>
          <p:nvSpPr>
            <p:cNvPr id="33" name="Hình chữ nhật: Góc Tròn 32">
              <a:extLst>
                <a:ext uri="{FF2B5EF4-FFF2-40B4-BE49-F238E27FC236}">
                  <a16:creationId xmlns:a16="http://schemas.microsoft.com/office/drawing/2014/main" id="{3F77A6D4-6797-4278-BBF9-B259FFDE24B8}"/>
                </a:ext>
              </a:extLst>
            </p:cNvPr>
            <p:cNvSpPr/>
            <p:nvPr/>
          </p:nvSpPr>
          <p:spPr>
            <a:xfrm>
              <a:off x="8297338" y="227874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cs typeface="Arial" panose="020B0604020202020204" pitchFamily="34" charset="0"/>
                </a:rPr>
                <a:t>C</a:t>
              </a:r>
              <a:r>
                <a:rPr lang="vi-VN">
                  <a:cs typeface="Arial" panose="020B0604020202020204" pitchFamily="34" charset="0"/>
                </a:rPr>
                <a:t>ó thể tạo HTML report để giữ kết quả test</a:t>
              </a:r>
              <a:endParaRPr lang="vi-VN">
                <a:latin typeface="Arial" panose="020B0604020202020204" pitchFamily="34" charset="0"/>
                <a:cs typeface="Arial" panose="020B0604020202020204" pitchFamily="34" charset="0"/>
              </a:endParaRPr>
            </a:p>
          </p:txBody>
        </p:sp>
        <p:sp>
          <p:nvSpPr>
            <p:cNvPr id="24" name="Hình Bầu dục 23">
              <a:extLst>
                <a:ext uri="{FF2B5EF4-FFF2-40B4-BE49-F238E27FC236}">
                  <a16:creationId xmlns:a16="http://schemas.microsoft.com/office/drawing/2014/main" id="{B5CA988A-392D-46ED-9984-18FA46C3E033}"/>
                </a:ext>
              </a:extLst>
            </p:cNvPr>
            <p:cNvSpPr/>
            <p:nvPr/>
          </p:nvSpPr>
          <p:spPr>
            <a:xfrm>
              <a:off x="11202995" y="2769975"/>
              <a:ext cx="466725" cy="466725"/>
            </a:xfrm>
            <a:prstGeom prst="ellipse">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t>?</a:t>
              </a:r>
              <a:endParaRPr lang="vi-VN"/>
            </a:p>
          </p:txBody>
        </p:sp>
      </p:grpSp>
      <p:sp>
        <p:nvSpPr>
          <p:cNvPr id="41" name="Hình chữ nhật: Góc Tròn 40">
            <a:extLst>
              <a:ext uri="{FF2B5EF4-FFF2-40B4-BE49-F238E27FC236}">
                <a16:creationId xmlns:a16="http://schemas.microsoft.com/office/drawing/2014/main" id="{74F39AB0-C947-41CA-9C15-C52D1F10E521}"/>
              </a:ext>
            </a:extLst>
          </p:cNvPr>
          <p:cNvSpPr/>
          <p:nvPr/>
        </p:nvSpPr>
        <p:spPr>
          <a:xfrm>
            <a:off x="9497753" y="2066434"/>
            <a:ext cx="2142594" cy="618576"/>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vi-VN">
                <a:latin typeface="Arial" panose="020B0604020202020204" pitchFamily="34" charset="0"/>
                <a:cs typeface="Arial" panose="020B0604020202020204" pitchFamily="34" charset="0"/>
              </a:rPr>
              <a:t>RSpec framework</a:t>
            </a:r>
          </a:p>
        </p:txBody>
      </p:sp>
    </p:spTree>
    <p:extLst>
      <p:ext uri="{BB962C8B-B14F-4D97-AF65-F5344CB8AC3E}">
        <p14:creationId xmlns:p14="http://schemas.microsoft.com/office/powerpoint/2010/main" val="31248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2" restart="whenNotActive" fill="hold" evtFilter="cancelBubble" nodeType="interactiveSeq">
                <p:stCondLst>
                  <p:cond evt="onClick" delay="0">
                    <p:tgtEl>
                      <p:spTgt spid="25"/>
                    </p:tgtEl>
                  </p:cond>
                </p:stCondLst>
                <p:endSync evt="end" delay="0">
                  <p:rtn val="all"/>
                </p:endSync>
                <p:childTnLst>
                  <p:par>
                    <p:cTn id="53" fill="hold">
                      <p:stCondLst>
                        <p:cond delay="0"/>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41"/>
                                        </p:tgtEl>
                                      </p:cBhvr>
                                    </p:animEffect>
                                    <p:set>
                                      <p:cBhvr>
                                        <p:cTn id="61"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16" grpId="0" animBg="1"/>
      <p:bldP spid="17" grpId="0" animBg="1"/>
      <p:bldP spid="18" grpId="0" animBg="1"/>
      <p:bldP spid="31" grpId="0" animBg="1"/>
      <p:bldP spid="38" grpId="0" animBg="1"/>
      <p:bldP spid="39" grpId="0" animBg="1"/>
      <p:bldP spid="40" grpId="0" animBg="1"/>
      <p:bldP spid="41" grpId="0" animBg="1"/>
      <p:bldP spid="4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5">
            <a:extLst>
              <a:ext uri="{FF2B5EF4-FFF2-40B4-BE49-F238E27FC236}">
                <a16:creationId xmlns:a16="http://schemas.microsoft.com/office/drawing/2014/main" id="{263E320E-7A67-482D-A0A0-CA1F169C8CF7}"/>
              </a:ext>
            </a:extLst>
          </p:cNvPr>
          <p:cNvGrpSpPr/>
          <p:nvPr/>
        </p:nvGrpSpPr>
        <p:grpSpPr>
          <a:xfrm>
            <a:off x="865949" y="1329666"/>
            <a:ext cx="4118919" cy="944565"/>
            <a:chOff x="6096000" y="3545399"/>
            <a:chExt cx="4118919" cy="944565"/>
          </a:xfrm>
        </p:grpSpPr>
        <p:sp>
          <p:nvSpPr>
            <p:cNvPr id="7" name="Hình chữ nhật: Góc Tròn 6">
              <a:extLst>
                <a:ext uri="{FF2B5EF4-FFF2-40B4-BE49-F238E27FC236}">
                  <a16:creationId xmlns:a16="http://schemas.microsoft.com/office/drawing/2014/main" id="{06CED5A4-5104-4F65-9498-CBEB3680E96E}"/>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8" name="Hình Bầu dục 7">
              <a:extLst>
                <a:ext uri="{FF2B5EF4-FFF2-40B4-BE49-F238E27FC236}">
                  <a16:creationId xmlns:a16="http://schemas.microsoft.com/office/drawing/2014/main" id="{1EC72AEA-70F1-4A15-B284-AC5A07A0778F}"/>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endParaRPr lang="vi-VN">
                <a:latin typeface="Arial" panose="020B0604020202020204" pitchFamily="34" charset="0"/>
                <a:cs typeface="Arial" panose="020B0604020202020204" pitchFamily="34" charset="0"/>
              </a:endParaRPr>
            </a:p>
          </p:txBody>
        </p:sp>
      </p:grpSp>
      <p:sp>
        <p:nvSpPr>
          <p:cNvPr id="9" name="Hình chữ nhật: Góc Tròn 8">
            <a:extLst>
              <a:ext uri="{FF2B5EF4-FFF2-40B4-BE49-F238E27FC236}">
                <a16:creationId xmlns:a16="http://schemas.microsoft.com/office/drawing/2014/main" id="{0DC90225-3388-4CAB-BB0E-330005B0AA5A}"/>
              </a:ext>
            </a:extLst>
          </p:cNvPr>
          <p:cNvSpPr/>
          <p:nvPr/>
        </p:nvSpPr>
        <p:spPr>
          <a:xfrm>
            <a:off x="5915556" y="1329667"/>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phỏng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trang</a:t>
            </a:r>
            <a:r>
              <a:rPr lang="en-US" dirty="0">
                <a:latin typeface="Arial" panose="020B0604020202020204" pitchFamily="34" charset="0"/>
                <a:cs typeface="Arial" panose="020B0604020202020204" pitchFamily="34" charset="0"/>
              </a:rPr>
              <a:t> web</a:t>
            </a:r>
            <a:endParaRPr lang="vi-VN" dirty="0">
              <a:latin typeface="Arial" panose="020B0604020202020204" pitchFamily="34" charset="0"/>
              <a:cs typeface="Arial" panose="020B0604020202020204" pitchFamily="34" charset="0"/>
            </a:endParaRPr>
          </a:p>
        </p:txBody>
      </p:sp>
      <p:sp>
        <p:nvSpPr>
          <p:cNvPr id="10" name="Hình chữ nhật: Góc Tròn 9">
            <a:extLst>
              <a:ext uri="{FF2B5EF4-FFF2-40B4-BE49-F238E27FC236}">
                <a16:creationId xmlns:a16="http://schemas.microsoft.com/office/drawing/2014/main" id="{C1490D71-3972-443F-B50E-EDC63EAAC229}"/>
              </a:ext>
            </a:extLst>
          </p:cNvPr>
          <p:cNvSpPr/>
          <p:nvPr/>
        </p:nvSpPr>
        <p:spPr>
          <a:xfrm>
            <a:off x="5915556" y="2444092"/>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Tester viết các câu lệnh kiểm thử</a:t>
            </a:r>
            <a:endParaRPr lang="vi-VN">
              <a:latin typeface="Arial" panose="020B0604020202020204" pitchFamily="34" charset="0"/>
              <a:cs typeface="Arial" panose="020B0604020202020204" pitchFamily="34" charset="0"/>
            </a:endParaRPr>
          </a:p>
        </p:txBody>
      </p:sp>
      <p:sp>
        <p:nvSpPr>
          <p:cNvPr id="11" name="Hình chữ nhật: Góc Tròn 10">
            <a:extLst>
              <a:ext uri="{FF2B5EF4-FFF2-40B4-BE49-F238E27FC236}">
                <a16:creationId xmlns:a16="http://schemas.microsoft.com/office/drawing/2014/main" id="{987CA203-5410-4146-97D0-73C78CBBF6AF}"/>
              </a:ext>
            </a:extLst>
          </p:cNvPr>
          <p:cNvSpPr/>
          <p:nvPr/>
        </p:nvSpPr>
        <p:spPr>
          <a:xfrm>
            <a:off x="5915556" y="3541057"/>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Watir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endParaRPr lang="vi-VN" dirty="0">
              <a:latin typeface="Arial" panose="020B0604020202020204" pitchFamily="34" charset="0"/>
              <a:cs typeface="Arial" panose="020B0604020202020204" pitchFamily="34" charset="0"/>
            </a:endParaRPr>
          </a:p>
        </p:txBody>
      </p:sp>
      <p:sp>
        <p:nvSpPr>
          <p:cNvPr id="12" name="Hình chữ nhật: Góc Tròn 11">
            <a:extLst>
              <a:ext uri="{FF2B5EF4-FFF2-40B4-BE49-F238E27FC236}">
                <a16:creationId xmlns:a16="http://schemas.microsoft.com/office/drawing/2014/main" id="{75AA81A2-8962-4DBA-8818-64436DE76E55}"/>
              </a:ext>
            </a:extLst>
          </p:cNvPr>
          <p:cNvSpPr/>
          <p:nvPr/>
        </p:nvSpPr>
        <p:spPr>
          <a:xfrm>
            <a:off x="5915556" y="4638022"/>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 t</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tác với trang web dựa trên các câu lệnh thực thi</a:t>
            </a:r>
            <a:endParaRPr lang="vi-VN">
              <a:latin typeface="Arial" panose="020B0604020202020204" pitchFamily="34" charset="0"/>
              <a:cs typeface="Arial" panose="020B0604020202020204" pitchFamily="34" charset="0"/>
            </a:endParaRPr>
          </a:p>
        </p:txBody>
      </p:sp>
      <p:pic>
        <p:nvPicPr>
          <p:cNvPr id="15" name="Hình ảnh 14">
            <a:extLst>
              <a:ext uri="{FF2B5EF4-FFF2-40B4-BE49-F238E27FC236}">
                <a16:creationId xmlns:a16="http://schemas.microsoft.com/office/drawing/2014/main" id="{C9149E24-665E-4D73-8869-D932DF70E511}"/>
              </a:ext>
            </a:extLst>
          </p:cNvPr>
          <p:cNvPicPr>
            <a:picLocks noChangeAspect="1"/>
          </p:cNvPicPr>
          <p:nvPr/>
        </p:nvPicPr>
        <p:blipFill>
          <a:blip r:embed="rId2"/>
          <a:srcRect/>
          <a:stretch/>
        </p:blipFill>
        <p:spPr>
          <a:xfrm>
            <a:off x="90908" y="2495550"/>
            <a:ext cx="5669003" cy="3152775"/>
          </a:xfrm>
          <a:prstGeom prst="rect">
            <a:avLst/>
          </a:prstGeom>
        </p:spPr>
      </p:pic>
    </p:spTree>
    <p:extLst>
      <p:ext uri="{BB962C8B-B14F-4D97-AF65-F5344CB8AC3E}">
        <p14:creationId xmlns:p14="http://schemas.microsoft.com/office/powerpoint/2010/main" val="21856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5">
            <a:extLst>
              <a:ext uri="{FF2B5EF4-FFF2-40B4-BE49-F238E27FC236}">
                <a16:creationId xmlns:a16="http://schemas.microsoft.com/office/drawing/2014/main" id="{263E320E-7A67-482D-A0A0-CA1F169C8CF7}"/>
              </a:ext>
            </a:extLst>
          </p:cNvPr>
          <p:cNvGrpSpPr/>
          <p:nvPr/>
        </p:nvGrpSpPr>
        <p:grpSpPr>
          <a:xfrm>
            <a:off x="865949" y="1329666"/>
            <a:ext cx="4118919" cy="944565"/>
            <a:chOff x="6096000" y="3545399"/>
            <a:chExt cx="4118919" cy="944565"/>
          </a:xfrm>
        </p:grpSpPr>
        <p:sp>
          <p:nvSpPr>
            <p:cNvPr id="7" name="Hình chữ nhật: Góc Tròn 6">
              <a:extLst>
                <a:ext uri="{FF2B5EF4-FFF2-40B4-BE49-F238E27FC236}">
                  <a16:creationId xmlns:a16="http://schemas.microsoft.com/office/drawing/2014/main" id="{06CED5A4-5104-4F65-9498-CBEB3680E96E}"/>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8" name="Hình Bầu dục 7">
              <a:extLst>
                <a:ext uri="{FF2B5EF4-FFF2-40B4-BE49-F238E27FC236}">
                  <a16:creationId xmlns:a16="http://schemas.microsoft.com/office/drawing/2014/main" id="{1EC72AEA-70F1-4A15-B284-AC5A07A0778F}"/>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2</a:t>
              </a:r>
              <a:endParaRPr lang="vi-VN" dirty="0">
                <a:latin typeface="Arial" panose="020B0604020202020204" pitchFamily="34" charset="0"/>
                <a:cs typeface="Arial" panose="020B0604020202020204" pitchFamily="34" charset="0"/>
              </a:endParaRPr>
            </a:p>
          </p:txBody>
        </p:sp>
      </p:grpSp>
      <p:sp>
        <p:nvSpPr>
          <p:cNvPr id="13" name="Hình chữ nhật: Góc Tròn 12">
            <a:extLst>
              <a:ext uri="{FF2B5EF4-FFF2-40B4-BE49-F238E27FC236}">
                <a16:creationId xmlns:a16="http://schemas.microsoft.com/office/drawing/2014/main" id="{A08E6AE1-9B71-4905-BC4D-5F7F630BBDB3}"/>
              </a:ext>
            </a:extLst>
          </p:cNvPr>
          <p:cNvSpPr/>
          <p:nvPr/>
        </p:nvSpPr>
        <p:spPr>
          <a:xfrm>
            <a:off x="865949" y="2735640"/>
            <a:ext cx="5523969" cy="2542479"/>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a:latin typeface="Arial" panose="020B0604020202020204" pitchFamily="34" charset="0"/>
                <a:cs typeface="Arial" panose="020B0604020202020204" pitchFamily="34" charset="0"/>
              </a:rPr>
              <a:t>browser = Watir::Browser.new :chrome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browser.goto 'google.com'</a:t>
            </a:r>
          </a:p>
          <a:p>
            <a:r>
              <a:rPr lang="en-US">
                <a:latin typeface="Arial" panose="020B0604020202020204" pitchFamily="34" charset="0"/>
                <a:cs typeface="Arial" panose="020B0604020202020204" pitchFamily="34" charset="0"/>
              </a:rPr>
              <a:t>browser.text_field(title: 'Search').set 'Hello World!'</a:t>
            </a:r>
          </a:p>
          <a:p>
            <a:r>
              <a:rPr lang="en-US">
                <a:latin typeface="Arial" panose="020B0604020202020204" pitchFamily="34" charset="0"/>
                <a:cs typeface="Arial" panose="020B0604020202020204" pitchFamily="34" charset="0"/>
              </a:rPr>
              <a:t>browser.button(type: 'submit').click</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puts browser.title</a:t>
            </a:r>
            <a:endParaRPr lang="vi-VN">
              <a:latin typeface="Arial" panose="020B0604020202020204" pitchFamily="34" charset="0"/>
              <a:cs typeface="Arial" panose="020B0604020202020204" pitchFamily="34" charset="0"/>
            </a:endParaRPr>
          </a:p>
        </p:txBody>
      </p:sp>
      <p:sp>
        <p:nvSpPr>
          <p:cNvPr id="14" name="Hình chữ nhật: Góc Tròn 13">
            <a:extLst>
              <a:ext uri="{FF2B5EF4-FFF2-40B4-BE49-F238E27FC236}">
                <a16:creationId xmlns:a16="http://schemas.microsoft.com/office/drawing/2014/main" id="{64F4970B-59ED-48AE-8BC3-AF10E07A8644}"/>
              </a:ext>
            </a:extLst>
          </p:cNvPr>
          <p:cNvSpPr/>
          <p:nvPr/>
        </p:nvSpPr>
        <p:spPr>
          <a:xfrm>
            <a:off x="7133400" y="3645911"/>
            <a:ext cx="4325176" cy="721935"/>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Title = 'Hello World! - Google Search'</a:t>
            </a:r>
            <a:endParaRPr lang="vi-VN">
              <a:latin typeface="Arial" panose="020B0604020202020204" pitchFamily="34" charset="0"/>
              <a:cs typeface="Arial" panose="020B0604020202020204" pitchFamily="34" charset="0"/>
            </a:endParaRPr>
          </a:p>
        </p:txBody>
      </p:sp>
      <p:sp>
        <p:nvSpPr>
          <p:cNvPr id="2" name="Mũi tên: Phải 1">
            <a:extLst>
              <a:ext uri="{FF2B5EF4-FFF2-40B4-BE49-F238E27FC236}">
                <a16:creationId xmlns:a16="http://schemas.microsoft.com/office/drawing/2014/main" id="{99895B3C-26D9-41DE-A0FD-B5D21EE86C22}"/>
              </a:ext>
            </a:extLst>
          </p:cNvPr>
          <p:cNvSpPr/>
          <p:nvPr/>
        </p:nvSpPr>
        <p:spPr>
          <a:xfrm>
            <a:off x="6467475" y="3786721"/>
            <a:ext cx="590550" cy="44031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2308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2558</TotalTime>
  <Words>451</Words>
  <Application>Microsoft Office PowerPoint</Application>
  <PresentationFormat>Màn hình rộng</PresentationFormat>
  <Paragraphs>78</Paragraphs>
  <Slides>12</Slides>
  <Notes>1</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12</vt:i4>
      </vt:variant>
    </vt:vector>
  </HeadingPairs>
  <TitlesOfParts>
    <vt:vector size="20" baseType="lpstr">
      <vt:lpstr>#9Slide03 Ample</vt:lpstr>
      <vt:lpstr>#9Slide03 AmpleSoft</vt:lpstr>
      <vt:lpstr>#9Slide03 BoosterNextFYBlack</vt:lpstr>
      <vt:lpstr>Arial</vt:lpstr>
      <vt:lpstr>Calibri</vt:lpstr>
      <vt:lpstr>Calibri Light</vt:lpstr>
      <vt:lpstr>Raleway Black</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Phu Khuyen</dc:creator>
  <cp:lastModifiedBy>Itamino Hitoshi</cp:lastModifiedBy>
  <cp:revision>338</cp:revision>
  <cp:lastPrinted>2018-10-07T16:48:04Z</cp:lastPrinted>
  <dcterms:created xsi:type="dcterms:W3CDTF">2018-09-03T02:52:20Z</dcterms:created>
  <dcterms:modified xsi:type="dcterms:W3CDTF">2020-06-28T02:45:35Z</dcterms:modified>
</cp:coreProperties>
</file>