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27" r:id="rId3"/>
    <p:sldId id="428" r:id="rId4"/>
    <p:sldId id="429" r:id="rId5"/>
    <p:sldId id="431" r:id="rId6"/>
    <p:sldId id="430" r:id="rId7"/>
    <p:sldId id="432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 autoAdjust="0"/>
    <p:restoredTop sz="94635"/>
  </p:normalViewPr>
  <p:slideViewPr>
    <p:cSldViewPr snapToGrid="0" snapToObjects="1">
      <p:cViewPr varScale="1">
        <p:scale>
          <a:sx n="80" d="100"/>
          <a:sy n="80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07/17/2020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627840" y="2072070"/>
            <a:ext cx="1128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ỨNG DỤNG LONG SHORT-TERM MEMORY VÀO DỰ ĐOÁN FOREX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1277728" y="4236985"/>
            <a:ext cx="182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Nhóm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065856" y="5249840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BF6C2367-EE63-4832-9DEE-42E8EB84241D}"/>
              </a:ext>
            </a:extLst>
          </p:cNvPr>
          <p:cNvSpPr txBox="1"/>
          <p:nvPr/>
        </p:nvSpPr>
        <p:spPr>
          <a:xfrm>
            <a:off x="0" y="1227705"/>
            <a:ext cx="7153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C00000"/>
                </a:solidFill>
                <a:latin typeface="+mj-lt"/>
                <a:cs typeface="Tahoma" panose="020B0604030504040204" pitchFamily="34" charset="0"/>
              </a:rPr>
              <a:t>BÁO CÁO NGHIÊN CỨU KHOA HỌC SINH VIÊN</a:t>
            </a:r>
            <a:endParaRPr lang="en-US" sz="3000" b="1" dirty="0">
              <a:solidFill>
                <a:srgbClr val="C00000"/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76FBE73-433A-44DD-A3DC-F30F21D4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15" y="3462492"/>
            <a:ext cx="2699666" cy="3031482"/>
          </a:xfrm>
          <a:prstGeom prst="rect">
            <a:avLst/>
          </a:prstGeom>
        </p:spPr>
      </p:pic>
      <p:sp>
        <p:nvSpPr>
          <p:cNvPr id="10" name="TextBox 53">
            <a:extLst>
              <a:ext uri="{FF2B5EF4-FFF2-40B4-BE49-F238E27FC236}">
                <a16:creationId xmlns:a16="http://schemas.microsoft.com/office/drawing/2014/main" id="{6030E80B-8A63-4764-A3CD-99DD59B5E4E7}"/>
              </a:ext>
            </a:extLst>
          </p:cNvPr>
          <p:cNvSpPr txBox="1"/>
          <p:nvPr/>
        </p:nvSpPr>
        <p:spPr>
          <a:xfrm>
            <a:off x="3109802" y="4303472"/>
            <a:ext cx="348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TẤN PHÁT</a:t>
            </a:r>
          </a:p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NGUYỄN HOÀNG VĨNH PHÚC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643075C9-DC85-4193-8880-C9637BC4CDDB}"/>
              </a:ext>
            </a:extLst>
          </p:cNvPr>
          <p:cNvSpPr txBox="1"/>
          <p:nvPr/>
        </p:nvSpPr>
        <p:spPr>
          <a:xfrm>
            <a:off x="3412124" y="5430240"/>
            <a:ext cx="268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 Bùi Mạnh Toàn</a:t>
            </a:r>
            <a:endParaRPr lang="en-US" sz="20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89264EE9-A649-4F12-91FE-FEAE45F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28579" y="2286067"/>
            <a:ext cx="2886034" cy="324075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438862" y="1321629"/>
            <a:ext cx="53142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0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BÁO CÁO</a:t>
            </a:r>
            <a:endParaRPr lang="en-US" sz="4000" b="1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A768C55C-4D63-4E4D-B107-20424A5D99D3}"/>
              </a:ext>
            </a:extLst>
          </p:cNvPr>
          <p:cNvGrpSpPr/>
          <p:nvPr/>
        </p:nvGrpSpPr>
        <p:grpSpPr>
          <a:xfrm>
            <a:off x="6096000" y="2286067"/>
            <a:ext cx="3479321" cy="944565"/>
            <a:chOff x="1991110" y="2504303"/>
            <a:chExt cx="3479321" cy="944565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DB67C333-E592-497A-B238-0E73C4DDDA98}"/>
                </a:ext>
              </a:extLst>
            </p:cNvPr>
            <p:cNvSpPr/>
            <p:nvPr/>
          </p:nvSpPr>
          <p:spPr>
            <a:xfrm>
              <a:off x="2372497" y="2504303"/>
              <a:ext cx="3097934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GIỚI THIỆU ĐỀ TÀI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3BD30FF8-898F-473D-B8E4-D0EE5E44545A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351D4AA3-D98A-4BD3-8C66-B1F7A766F739}"/>
              </a:ext>
            </a:extLst>
          </p:cNvPr>
          <p:cNvGrpSpPr/>
          <p:nvPr/>
        </p:nvGrpSpPr>
        <p:grpSpPr>
          <a:xfrm>
            <a:off x="6096000" y="3545399"/>
            <a:ext cx="3479321" cy="944565"/>
            <a:chOff x="6096000" y="3545399"/>
            <a:chExt cx="3479321" cy="944565"/>
          </a:xfrm>
        </p:grpSpPr>
        <p:sp>
          <p:nvSpPr>
            <p:cNvPr id="36" name="Hình chữ nhật: Góc Tròn 35">
              <a:extLst>
                <a:ext uri="{FF2B5EF4-FFF2-40B4-BE49-F238E27FC236}">
                  <a16:creationId xmlns:a16="http://schemas.microsoft.com/office/drawing/2014/main" id="{70BCC60F-FFF9-4E89-A4DE-1D9C190C5143}"/>
                </a:ext>
              </a:extLst>
            </p:cNvPr>
            <p:cNvSpPr/>
            <p:nvPr/>
          </p:nvSpPr>
          <p:spPr>
            <a:xfrm>
              <a:off x="6477388" y="3545399"/>
              <a:ext cx="3097933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LÍ THUYẾT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AE4A9D5C-3B01-4BE1-B5FA-A41A5514F285}"/>
                </a:ext>
              </a:extLst>
            </p:cNvPr>
            <p:cNvSpPr/>
            <p:nvPr/>
          </p:nvSpPr>
          <p:spPr>
            <a:xfrm>
              <a:off x="6096000" y="3652739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CF0FD470-F167-4205-A708-A31CD05D0F0D}"/>
              </a:ext>
            </a:extLst>
          </p:cNvPr>
          <p:cNvGrpSpPr/>
          <p:nvPr/>
        </p:nvGrpSpPr>
        <p:grpSpPr>
          <a:xfrm>
            <a:off x="6096000" y="4804731"/>
            <a:ext cx="3066922" cy="944565"/>
            <a:chOff x="1991110" y="2504303"/>
            <a:chExt cx="3066922" cy="944565"/>
          </a:xfrm>
        </p:grpSpPr>
        <p:sp>
          <p:nvSpPr>
            <p:cNvPr id="40" name="Hình chữ nhật: Góc Tròn 39">
              <a:extLst>
                <a:ext uri="{FF2B5EF4-FFF2-40B4-BE49-F238E27FC236}">
                  <a16:creationId xmlns:a16="http://schemas.microsoft.com/office/drawing/2014/main" id="{0DD82DE4-4EE3-4649-AB27-2B4CBA2177DD}"/>
                </a:ext>
              </a:extLst>
            </p:cNvPr>
            <p:cNvSpPr/>
            <p:nvPr/>
          </p:nvSpPr>
          <p:spPr>
            <a:xfrm>
              <a:off x="2372497" y="2504303"/>
              <a:ext cx="2685535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8AEFBAF1-3BAB-42ED-8315-12AA7E7031DD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11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66B3190E-6884-4451-8A2D-51165BE3DC8F}"/>
              </a:ext>
            </a:extLst>
          </p:cNvPr>
          <p:cNvSpPr/>
          <p:nvPr/>
        </p:nvSpPr>
        <p:spPr>
          <a:xfrm>
            <a:off x="1106098" y="333692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CỤ KĨ THUẬT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Mũi tên: Phải 42">
            <a:extLst>
              <a:ext uri="{FF2B5EF4-FFF2-40B4-BE49-F238E27FC236}">
                <a16:creationId xmlns:a16="http://schemas.microsoft.com/office/drawing/2014/main" id="{7D180D85-79CA-4476-8732-26EAB29BFA2C}"/>
              </a:ext>
            </a:extLst>
          </p:cNvPr>
          <p:cNvSpPr/>
          <p:nvPr/>
        </p:nvSpPr>
        <p:spPr>
          <a:xfrm>
            <a:off x="4003510" y="3375871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9BA9FB7B-F244-4D32-AA3B-208A7DD03F89}"/>
              </a:ext>
            </a:extLst>
          </p:cNvPr>
          <p:cNvGrpSpPr/>
          <p:nvPr/>
        </p:nvGrpSpPr>
        <p:grpSpPr>
          <a:xfrm>
            <a:off x="5215172" y="1921510"/>
            <a:ext cx="1708602" cy="2977515"/>
            <a:chOff x="5215172" y="1921510"/>
            <a:chExt cx="1708602" cy="2977515"/>
          </a:xfrm>
        </p:grpSpPr>
        <p:pic>
          <p:nvPicPr>
            <p:cNvPr id="40" name="Hình ảnh 39">
              <a:extLst>
                <a:ext uri="{FF2B5EF4-FFF2-40B4-BE49-F238E27FC236}">
                  <a16:creationId xmlns:a16="http://schemas.microsoft.com/office/drawing/2014/main" id="{9270ECAC-B415-4188-823D-6E7C42C0C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215172" y="2473325"/>
              <a:ext cx="342086" cy="2425700"/>
            </a:xfrm>
            <a:prstGeom prst="rect">
              <a:avLst/>
            </a:prstGeom>
          </p:spPr>
        </p:pic>
        <p:pic>
          <p:nvPicPr>
            <p:cNvPr id="42" name="Hình ảnh 41">
              <a:extLst>
                <a:ext uri="{FF2B5EF4-FFF2-40B4-BE49-F238E27FC236}">
                  <a16:creationId xmlns:a16="http://schemas.microsoft.com/office/drawing/2014/main" id="{2B8C6BF3-F29C-4934-A527-A750E835E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637799" y="2016125"/>
              <a:ext cx="342086" cy="2425700"/>
            </a:xfrm>
            <a:prstGeom prst="rect">
              <a:avLst/>
            </a:prstGeom>
          </p:spPr>
        </p:pic>
        <p:pic>
          <p:nvPicPr>
            <p:cNvPr id="44" name="Hình ảnh 43">
              <a:extLst>
                <a:ext uri="{FF2B5EF4-FFF2-40B4-BE49-F238E27FC236}">
                  <a16:creationId xmlns:a16="http://schemas.microsoft.com/office/drawing/2014/main" id="{CEEDC17D-4B4B-43DE-96A0-90656DDF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96000" y="2299050"/>
              <a:ext cx="342086" cy="2425700"/>
            </a:xfrm>
            <a:prstGeom prst="rect">
              <a:avLst/>
            </a:prstGeom>
          </p:spPr>
        </p:pic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046F0AE9-B2E8-4241-B7DD-A665FD17051E}"/>
                </a:ext>
              </a:extLst>
            </p:cNvPr>
            <p:cNvGrpSpPr/>
            <p:nvPr/>
          </p:nvGrpSpPr>
          <p:grpSpPr>
            <a:xfrm>
              <a:off x="6603425" y="2519045"/>
              <a:ext cx="306512" cy="2346675"/>
              <a:chOff x="6603425" y="2261870"/>
              <a:chExt cx="306512" cy="2346675"/>
            </a:xfrm>
          </p:grpSpPr>
          <p:sp>
            <p:nvSpPr>
              <p:cNvPr id="46" name="Hình chữ nhật 45">
                <a:extLst>
                  <a:ext uri="{FF2B5EF4-FFF2-40B4-BE49-F238E27FC236}">
                    <a16:creationId xmlns:a16="http://schemas.microsoft.com/office/drawing/2014/main" id="{15A0F588-0062-4CDE-B7E3-242FAC403981}"/>
                  </a:ext>
                </a:extLst>
              </p:cNvPr>
              <p:cNvSpPr/>
              <p:nvPr/>
            </p:nvSpPr>
            <p:spPr>
              <a:xfrm>
                <a:off x="6733821" y="2261870"/>
                <a:ext cx="45719" cy="234667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5" name="Hình chữ nhật 44">
                <a:extLst>
                  <a:ext uri="{FF2B5EF4-FFF2-40B4-BE49-F238E27FC236}">
                    <a16:creationId xmlns:a16="http://schemas.microsoft.com/office/drawing/2014/main" id="{54C7EF17-BEAA-4F72-8BCD-25C492AC9524}"/>
                  </a:ext>
                </a:extLst>
              </p:cNvPr>
              <p:cNvSpPr/>
              <p:nvPr/>
            </p:nvSpPr>
            <p:spPr>
              <a:xfrm>
                <a:off x="6603425" y="2501900"/>
                <a:ext cx="306512" cy="185420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48" name="Mũi tên: Phải 47">
              <a:extLst>
                <a:ext uri="{FF2B5EF4-FFF2-40B4-BE49-F238E27FC236}">
                  <a16:creationId xmlns:a16="http://schemas.microsoft.com/office/drawing/2014/main" id="{693D1B10-B72B-4E69-8CD4-0A55124416E4}"/>
                </a:ext>
              </a:extLst>
            </p:cNvPr>
            <p:cNvSpPr/>
            <p:nvPr/>
          </p:nvSpPr>
          <p:spPr>
            <a:xfrm rot="5400000">
              <a:off x="6501271" y="2001927"/>
              <a:ext cx="502920" cy="34208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9" name="Hình chữ nhật: Góc Tròn 48">
            <a:extLst>
              <a:ext uri="{FF2B5EF4-FFF2-40B4-BE49-F238E27FC236}">
                <a16:creationId xmlns:a16="http://schemas.microsoft.com/office/drawing/2014/main" id="{6663B68A-147F-4D2A-8BD4-6AF01330B55E}"/>
              </a:ext>
            </a:extLst>
          </p:cNvPr>
          <p:cNvSpPr/>
          <p:nvPr/>
        </p:nvSpPr>
        <p:spPr>
          <a:xfrm>
            <a:off x="8406670" y="333692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 BÁO GIÁ TRỊ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Mũi tên: Phải 50">
            <a:extLst>
              <a:ext uri="{FF2B5EF4-FFF2-40B4-BE49-F238E27FC236}">
                <a16:creationId xmlns:a16="http://schemas.microsoft.com/office/drawing/2014/main" id="{7AD3B2DC-5C7A-42BF-B297-CBDE997A8DEB}"/>
              </a:ext>
            </a:extLst>
          </p:cNvPr>
          <p:cNvSpPr/>
          <p:nvPr/>
        </p:nvSpPr>
        <p:spPr>
          <a:xfrm>
            <a:off x="7476618" y="3380949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62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9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1856921" y="2143752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DA7DF9E-D79E-4A1D-8B27-54A3A2A524C2}"/>
              </a:ext>
            </a:extLst>
          </p:cNvPr>
          <p:cNvSpPr/>
          <p:nvPr/>
        </p:nvSpPr>
        <p:spPr>
          <a:xfrm>
            <a:off x="6372046" y="2176057"/>
            <a:ext cx="291030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DẠNG CỦA RNN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812A543-9CFB-4935-B089-B58D96049E69}"/>
              </a:ext>
            </a:extLst>
          </p:cNvPr>
          <p:cNvSpPr/>
          <p:nvPr/>
        </p:nvSpPr>
        <p:spPr>
          <a:xfrm>
            <a:off x="6372046" y="3107710"/>
            <a:ext cx="4624087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bởi Hochreiter &amp; Schmidhuber (1997)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C053C6D8-A53E-437D-999B-95DFF5FC5F1A}"/>
              </a:ext>
            </a:extLst>
          </p:cNvPr>
          <p:cNvSpPr/>
          <p:nvPr/>
        </p:nvSpPr>
        <p:spPr>
          <a:xfrm>
            <a:off x="6372046" y="4039363"/>
            <a:ext cx="435118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Giải quyết bài toán phụ thuộc xa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3E29312-5237-4BBD-8D20-72D149B59E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5" y="3131313"/>
            <a:ext cx="4818224" cy="18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2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1856921" y="2143752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DA7DF9E-D79E-4A1D-8B27-54A3A2A524C2}"/>
              </a:ext>
            </a:extLst>
          </p:cNvPr>
          <p:cNvSpPr/>
          <p:nvPr/>
        </p:nvSpPr>
        <p:spPr>
          <a:xfrm>
            <a:off x="6372045" y="2143752"/>
            <a:ext cx="435118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Lstm có 4 tầng tanh tương tác với nhau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812A543-9CFB-4935-B089-B58D96049E69}"/>
              </a:ext>
            </a:extLst>
          </p:cNvPr>
          <p:cNvSpPr/>
          <p:nvPr/>
        </p:nvSpPr>
        <p:spPr>
          <a:xfrm>
            <a:off x="7231023" y="2951852"/>
            <a:ext cx="1112207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Cốt lõi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C053C6D8-A53E-437D-999B-95DFF5FC5F1A}"/>
              </a:ext>
            </a:extLst>
          </p:cNvPr>
          <p:cNvSpPr/>
          <p:nvPr/>
        </p:nvSpPr>
        <p:spPr>
          <a:xfrm>
            <a:off x="7787127" y="3770269"/>
            <a:ext cx="372493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Truyền tải thông tin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3E29312-5237-4BBD-8D20-72D149B59E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5" y="3131313"/>
            <a:ext cx="4818224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9FFFDCF4-7AD4-4D59-9746-F3AF1E634EF3}"/>
              </a:ext>
            </a:extLst>
          </p:cNvPr>
          <p:cNvSpPr/>
          <p:nvPr/>
        </p:nvSpPr>
        <p:spPr>
          <a:xfrm>
            <a:off x="6372046" y="3765110"/>
            <a:ext cx="1318292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Trạng thái tế bào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AC0ECDA0-36EC-4ACA-8699-64968C8F2C47}"/>
              </a:ext>
            </a:extLst>
          </p:cNvPr>
          <p:cNvSpPr/>
          <p:nvPr/>
        </p:nvSpPr>
        <p:spPr>
          <a:xfrm>
            <a:off x="6372046" y="4520546"/>
            <a:ext cx="1318292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16FA80A-77DC-471A-B175-95FBE946DC03}"/>
              </a:ext>
            </a:extLst>
          </p:cNvPr>
          <p:cNvSpPr/>
          <p:nvPr/>
        </p:nvSpPr>
        <p:spPr>
          <a:xfrm>
            <a:off x="7787127" y="4520546"/>
            <a:ext cx="372493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Sàng lọc thông tin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1" grpId="0" animBg="1"/>
      <p:bldP spid="12" grpId="0" animBg="1"/>
      <p:bldP spid="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21B2AF1C-A3E2-4FE4-907F-E11D985F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4206" y="571956"/>
            <a:ext cx="7109687" cy="5651562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1353407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373B946-A6B3-4AA4-A941-3037EA07550F}"/>
              </a:ext>
            </a:extLst>
          </p:cNvPr>
          <p:cNvSpPr txBox="1"/>
          <p:nvPr/>
        </p:nvSpPr>
        <p:spPr>
          <a:xfrm>
            <a:off x="4351421" y="2828835"/>
            <a:ext cx="348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vi-VN" sz="7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5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142</Words>
  <Application>Microsoft Office PowerPoint</Application>
  <PresentationFormat>Màn hình rộng</PresentationFormat>
  <Paragraphs>35</Paragraphs>
  <Slides>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6" baseType="lpstr">
      <vt:lpstr>#9Slide03 Ample</vt:lpstr>
      <vt:lpstr>#9Slide03 AmpleSoft</vt:lpstr>
      <vt:lpstr>#9Slide03 BoosterNextFYBlack</vt:lpstr>
      <vt:lpstr>Arial</vt:lpstr>
      <vt:lpstr>Calibri</vt:lpstr>
      <vt:lpstr>Calibri Light</vt:lpstr>
      <vt:lpstr>Raleway Black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Itamino Hitoshi</cp:lastModifiedBy>
  <cp:revision>232</cp:revision>
  <cp:lastPrinted>2018-10-07T16:48:04Z</cp:lastPrinted>
  <dcterms:created xsi:type="dcterms:W3CDTF">2018-09-03T02:52:20Z</dcterms:created>
  <dcterms:modified xsi:type="dcterms:W3CDTF">2020-07-17T17:17:10Z</dcterms:modified>
</cp:coreProperties>
</file>