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427" r:id="rId3"/>
    <p:sldId id="428" r:id="rId4"/>
    <p:sldId id="429" r:id="rId5"/>
    <p:sldId id="431" r:id="rId6"/>
    <p:sldId id="430" r:id="rId7"/>
    <p:sldId id="32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0104"/>
    <a:srgbClr val="EA00EB"/>
    <a:srgbClr val="D3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4" autoAdjust="0"/>
    <p:restoredTop sz="94635"/>
  </p:normalViewPr>
  <p:slideViewPr>
    <p:cSldViewPr snapToGrid="0" snapToObjects="1">
      <p:cViewPr varScale="1">
        <p:scale>
          <a:sx n="82" d="100"/>
          <a:sy n="82" d="100"/>
        </p:scale>
        <p:origin x="1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56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91DC8-1FE8-7046-A8AC-9F90E86112EC}" type="datetimeFigureOut">
              <a:rPr lang="en-US" smtClean="0"/>
              <a:t>07/17/2020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79B1-B503-5644-BC50-B7C862E0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9" cy="44398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1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9D2F99-3279-4648-B4B9-A28F863C7218}"/>
              </a:ext>
            </a:extLst>
          </p:cNvPr>
          <p:cNvSpPr/>
          <p:nvPr userDrawn="1"/>
        </p:nvSpPr>
        <p:spPr>
          <a:xfrm>
            <a:off x="0" y="1089639"/>
            <a:ext cx="12198864" cy="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2C1788-6A8D-4CDB-B5C6-C72E8CD18961}"/>
              </a:ext>
            </a:extLst>
          </p:cNvPr>
          <p:cNvGrpSpPr/>
          <p:nvPr userDrawn="1"/>
        </p:nvGrpSpPr>
        <p:grpSpPr>
          <a:xfrm>
            <a:off x="7088441" y="1109225"/>
            <a:ext cx="5103559" cy="372734"/>
            <a:chOff x="3103" y="0"/>
            <a:chExt cx="2409882" cy="1483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44C62C-7A65-4736-8859-BF8F99B64A50}"/>
                </a:ext>
              </a:extLst>
            </p:cNvPr>
            <p:cNvSpPr/>
            <p:nvPr/>
          </p:nvSpPr>
          <p:spPr>
            <a:xfrm>
              <a:off x="147995" y="10571"/>
              <a:ext cx="2264990" cy="1377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2BEF87CE-9AB1-43C7-B1FA-8644E0305B13}"/>
                </a:ext>
              </a:extLst>
            </p:cNvPr>
            <p:cNvSpPr/>
            <p:nvPr/>
          </p:nvSpPr>
          <p:spPr>
            <a:xfrm rot="10800000">
              <a:off x="3103" y="0"/>
              <a:ext cx="147588" cy="14728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4CDDA8-C8E0-42F7-A290-1D56BB7EEF65}"/>
              </a:ext>
            </a:extLst>
          </p:cNvPr>
          <p:cNvGrpSpPr/>
          <p:nvPr userDrawn="1"/>
        </p:nvGrpSpPr>
        <p:grpSpPr>
          <a:xfrm>
            <a:off x="0" y="6504305"/>
            <a:ext cx="12192000" cy="359044"/>
            <a:chOff x="0" y="0"/>
            <a:chExt cx="6997148" cy="359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B069E-5067-492E-A52E-674F8D5270A0}"/>
                </a:ext>
              </a:extLst>
            </p:cNvPr>
            <p:cNvSpPr/>
            <p:nvPr/>
          </p:nvSpPr>
          <p:spPr>
            <a:xfrm>
              <a:off x="0" y="0"/>
              <a:ext cx="6997148" cy="769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802A92-84F9-4FF0-820A-FB7BD324E0A2}"/>
                </a:ext>
              </a:extLst>
            </p:cNvPr>
            <p:cNvSpPr/>
            <p:nvPr/>
          </p:nvSpPr>
          <p:spPr>
            <a:xfrm>
              <a:off x="56" y="58536"/>
              <a:ext cx="2514544" cy="295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D2C2C985-41EE-4DE0-BA31-9603F4B5EC77}"/>
                </a:ext>
              </a:extLst>
            </p:cNvPr>
            <p:cNvSpPr/>
            <p:nvPr/>
          </p:nvSpPr>
          <p:spPr>
            <a:xfrm rot="5400000">
              <a:off x="2512297" y="57243"/>
              <a:ext cx="302240" cy="30157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B9EF9D2-4A23-45CD-992C-CD47750772D4}"/>
              </a:ext>
            </a:extLst>
          </p:cNvPr>
          <p:cNvSpPr/>
          <p:nvPr userDrawn="1"/>
        </p:nvSpPr>
        <p:spPr>
          <a:xfrm>
            <a:off x="11586754" y="6244047"/>
            <a:ext cx="612110" cy="613954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21" name="Slide Number Placeholder 55">
            <a:extLst>
              <a:ext uri="{FF2B5EF4-FFF2-40B4-BE49-F238E27FC236}">
                <a16:creationId xmlns:a16="http://schemas.microsoft.com/office/drawing/2014/main" id="{ABEFF0BF-973E-467F-A245-D3B6D6E9908A}"/>
              </a:ext>
            </a:extLst>
          </p:cNvPr>
          <p:cNvSpPr txBox="1">
            <a:spLocks/>
          </p:cNvSpPr>
          <p:nvPr userDrawn="1"/>
        </p:nvSpPr>
        <p:spPr>
          <a:xfrm>
            <a:off x="11617779" y="635547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489ECF4-3991-459D-835C-1F45D382590A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2" y="1"/>
            <a:ext cx="3573397" cy="110922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95198AB-3010-4284-BEB9-0D3F29D46393}"/>
              </a:ext>
            </a:extLst>
          </p:cNvPr>
          <p:cNvGrpSpPr/>
          <p:nvPr userDrawn="1"/>
        </p:nvGrpSpPr>
        <p:grpSpPr>
          <a:xfrm>
            <a:off x="9429751" y="214411"/>
            <a:ext cx="2387182" cy="709328"/>
            <a:chOff x="0" y="0"/>
            <a:chExt cx="1724274" cy="54356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BCE77C9-2327-48E9-AC20-4C65DC62A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644" y="0"/>
              <a:ext cx="849630" cy="54356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25BD6EC-11BA-4C21-8CEF-901D6F1D82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47"/>
            <a:stretch/>
          </p:blipFill>
          <p:spPr bwMode="auto">
            <a:xfrm>
              <a:off x="0" y="0"/>
              <a:ext cx="405130" cy="543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4EECB6E-3905-428D-A2EE-B631354E9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47"/>
            <a:stretch/>
          </p:blipFill>
          <p:spPr bwMode="auto">
            <a:xfrm>
              <a:off x="405517" y="0"/>
              <a:ext cx="405130" cy="543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877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1A2DC-14AA-4C5B-A954-0DFAE8473A8E}"/>
              </a:ext>
            </a:extLst>
          </p:cNvPr>
          <p:cNvSpPr/>
          <p:nvPr userDrawn="1"/>
        </p:nvSpPr>
        <p:spPr>
          <a:xfrm>
            <a:off x="0" y="-1"/>
            <a:ext cx="12192000" cy="75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6A833D-EB6D-4C46-8AB8-B403CCC9729D}"/>
              </a:ext>
            </a:extLst>
          </p:cNvPr>
          <p:cNvSpPr/>
          <p:nvPr userDrawn="1"/>
        </p:nvSpPr>
        <p:spPr>
          <a:xfrm>
            <a:off x="6671841" y="52633"/>
            <a:ext cx="5520159" cy="430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A5B360A-C5AF-403F-93E2-00FEF8E9F5DC}"/>
              </a:ext>
            </a:extLst>
          </p:cNvPr>
          <p:cNvSpPr/>
          <p:nvPr userDrawn="1"/>
        </p:nvSpPr>
        <p:spPr>
          <a:xfrm rot="10800000">
            <a:off x="6188727" y="52633"/>
            <a:ext cx="483114" cy="4357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61895-695A-48EC-803A-EE5036B96FDC}"/>
              </a:ext>
            </a:extLst>
          </p:cNvPr>
          <p:cNvSpPr/>
          <p:nvPr userDrawn="1"/>
        </p:nvSpPr>
        <p:spPr>
          <a:xfrm>
            <a:off x="0" y="6402978"/>
            <a:ext cx="12192000" cy="103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1F4E0A-5C47-4ABB-B1E3-9B8C6F96F506}"/>
              </a:ext>
            </a:extLst>
          </p:cNvPr>
          <p:cNvSpPr/>
          <p:nvPr userDrawn="1"/>
        </p:nvSpPr>
        <p:spPr>
          <a:xfrm>
            <a:off x="98" y="6481863"/>
            <a:ext cx="4381402" cy="3979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93E06C8-B209-45D2-8CB6-2A3348B029AC}"/>
              </a:ext>
            </a:extLst>
          </p:cNvPr>
          <p:cNvSpPr/>
          <p:nvPr userDrawn="1"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777055-932D-47BD-A75E-9D5BF6EEEC05}"/>
              </a:ext>
            </a:extLst>
          </p:cNvPr>
          <p:cNvSpPr/>
          <p:nvPr userDrawn="1"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4" name="Slide Number Placeholder 55">
            <a:extLst>
              <a:ext uri="{FF2B5EF4-FFF2-40B4-BE49-F238E27FC236}">
                <a16:creationId xmlns:a16="http://schemas.microsoft.com/office/drawing/2014/main" id="{7C422A9E-A2B0-4452-B0BF-41EB9B501F69}"/>
              </a:ext>
            </a:extLst>
          </p:cNvPr>
          <p:cNvSpPr txBox="1">
            <a:spLocks/>
          </p:cNvSpPr>
          <p:nvPr userDrawn="1"/>
        </p:nvSpPr>
        <p:spPr>
          <a:xfrm>
            <a:off x="11583489" y="637833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145D5F-E7D0-4787-BE00-57C37F9D2D47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2" y="34291"/>
            <a:ext cx="3573397" cy="110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1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368350E-D18D-4229-990E-BBDB75884912}"/>
              </a:ext>
            </a:extLst>
          </p:cNvPr>
          <p:cNvGrpSpPr/>
          <p:nvPr userDrawn="1"/>
        </p:nvGrpSpPr>
        <p:grpSpPr>
          <a:xfrm>
            <a:off x="-1321" y="5682669"/>
            <a:ext cx="12193321" cy="725488"/>
            <a:chOff x="24939" y="6173782"/>
            <a:chExt cx="12142123" cy="725488"/>
          </a:xfrm>
        </p:grpSpPr>
        <p:sp>
          <p:nvSpPr>
            <p:cNvPr id="3" name="Freeform 640">
              <a:extLst>
                <a:ext uri="{FF2B5EF4-FFF2-40B4-BE49-F238E27FC236}">
                  <a16:creationId xmlns:a16="http://schemas.microsoft.com/office/drawing/2014/main" id="{B16F7E69-8DC7-4973-AD18-85CE19E93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5370"/>
              <a:ext cx="12142123" cy="723900"/>
            </a:xfrm>
            <a:custGeom>
              <a:avLst/>
              <a:gdLst>
                <a:gd name="T0" fmla="*/ 1563 w 3792"/>
                <a:gd name="T1" fmla="*/ 31 h 456"/>
                <a:gd name="T2" fmla="*/ 1657 w 3792"/>
                <a:gd name="T3" fmla="*/ 70 h 456"/>
                <a:gd name="T4" fmla="*/ 1755 w 3792"/>
                <a:gd name="T5" fmla="*/ 88 h 456"/>
                <a:gd name="T6" fmla="*/ 1853 w 3792"/>
                <a:gd name="T7" fmla="*/ 87 h 456"/>
                <a:gd name="T8" fmla="*/ 1945 w 3792"/>
                <a:gd name="T9" fmla="*/ 72 h 456"/>
                <a:gd name="T10" fmla="*/ 2028 w 3792"/>
                <a:gd name="T11" fmla="*/ 50 h 456"/>
                <a:gd name="T12" fmla="*/ 2067 w 3792"/>
                <a:gd name="T13" fmla="*/ 38 h 456"/>
                <a:gd name="T14" fmla="*/ 2090 w 3792"/>
                <a:gd name="T15" fmla="*/ 49 h 456"/>
                <a:gd name="T16" fmla="*/ 2135 w 3792"/>
                <a:gd name="T17" fmla="*/ 67 h 456"/>
                <a:gd name="T18" fmla="*/ 2196 w 3792"/>
                <a:gd name="T19" fmla="*/ 88 h 456"/>
                <a:gd name="T20" fmla="*/ 2271 w 3792"/>
                <a:gd name="T21" fmla="*/ 108 h 456"/>
                <a:gd name="T22" fmla="*/ 2356 w 3792"/>
                <a:gd name="T23" fmla="*/ 121 h 456"/>
                <a:gd name="T24" fmla="*/ 2444 w 3792"/>
                <a:gd name="T25" fmla="*/ 122 h 456"/>
                <a:gd name="T26" fmla="*/ 2539 w 3792"/>
                <a:gd name="T27" fmla="*/ 110 h 456"/>
                <a:gd name="T28" fmla="*/ 2648 w 3792"/>
                <a:gd name="T29" fmla="*/ 83 h 456"/>
                <a:gd name="T30" fmla="*/ 2763 w 3792"/>
                <a:gd name="T31" fmla="*/ 38 h 456"/>
                <a:gd name="T32" fmla="*/ 2839 w 3792"/>
                <a:gd name="T33" fmla="*/ 97 h 456"/>
                <a:gd name="T34" fmla="*/ 2920 w 3792"/>
                <a:gd name="T35" fmla="*/ 133 h 456"/>
                <a:gd name="T36" fmla="*/ 3007 w 3792"/>
                <a:gd name="T37" fmla="*/ 147 h 456"/>
                <a:gd name="T38" fmla="*/ 3092 w 3792"/>
                <a:gd name="T39" fmla="*/ 144 h 456"/>
                <a:gd name="T40" fmla="*/ 3173 w 3792"/>
                <a:gd name="T41" fmla="*/ 130 h 456"/>
                <a:gd name="T42" fmla="*/ 3248 w 3792"/>
                <a:gd name="T43" fmla="*/ 106 h 456"/>
                <a:gd name="T44" fmla="*/ 3312 w 3792"/>
                <a:gd name="T45" fmla="*/ 79 h 456"/>
                <a:gd name="T46" fmla="*/ 3361 w 3792"/>
                <a:gd name="T47" fmla="*/ 50 h 456"/>
                <a:gd name="T48" fmla="*/ 3396 w 3792"/>
                <a:gd name="T49" fmla="*/ 27 h 456"/>
                <a:gd name="T50" fmla="*/ 3407 w 3792"/>
                <a:gd name="T51" fmla="*/ 11 h 456"/>
                <a:gd name="T52" fmla="*/ 3420 w 3792"/>
                <a:gd name="T53" fmla="*/ 16 h 456"/>
                <a:gd name="T54" fmla="*/ 3454 w 3792"/>
                <a:gd name="T55" fmla="*/ 31 h 456"/>
                <a:gd name="T56" fmla="*/ 3507 w 3792"/>
                <a:gd name="T57" fmla="*/ 50 h 456"/>
                <a:gd name="T58" fmla="*/ 3570 w 3792"/>
                <a:gd name="T59" fmla="*/ 72 h 456"/>
                <a:gd name="T60" fmla="*/ 3643 w 3792"/>
                <a:gd name="T61" fmla="*/ 95 h 456"/>
                <a:gd name="T62" fmla="*/ 3718 w 3792"/>
                <a:gd name="T63" fmla="*/ 114 h 456"/>
                <a:gd name="T64" fmla="*/ 3792 w 3792"/>
                <a:gd name="T65" fmla="*/ 126 h 456"/>
                <a:gd name="T66" fmla="*/ 0 w 3792"/>
                <a:gd name="T67" fmla="*/ 456 h 456"/>
                <a:gd name="T68" fmla="*/ 46 w 3792"/>
                <a:gd name="T69" fmla="*/ 50 h 456"/>
                <a:gd name="T70" fmla="*/ 124 w 3792"/>
                <a:gd name="T71" fmla="*/ 21 h 456"/>
                <a:gd name="T72" fmla="*/ 161 w 3792"/>
                <a:gd name="T73" fmla="*/ 11 h 456"/>
                <a:gd name="T74" fmla="*/ 180 w 3792"/>
                <a:gd name="T75" fmla="*/ 25 h 456"/>
                <a:gd name="T76" fmla="*/ 209 w 3792"/>
                <a:gd name="T77" fmla="*/ 44 h 456"/>
                <a:gd name="T78" fmla="*/ 248 w 3792"/>
                <a:gd name="T79" fmla="*/ 63 h 456"/>
                <a:gd name="T80" fmla="*/ 303 w 3792"/>
                <a:gd name="T81" fmla="*/ 80 h 456"/>
                <a:gd name="T82" fmla="*/ 379 w 3792"/>
                <a:gd name="T83" fmla="*/ 93 h 456"/>
                <a:gd name="T84" fmla="*/ 479 w 3792"/>
                <a:gd name="T85" fmla="*/ 97 h 456"/>
                <a:gd name="T86" fmla="*/ 589 w 3792"/>
                <a:gd name="T87" fmla="*/ 91 h 456"/>
                <a:gd name="T88" fmla="*/ 677 w 3792"/>
                <a:gd name="T89" fmla="*/ 75 h 456"/>
                <a:gd name="T90" fmla="*/ 743 w 3792"/>
                <a:gd name="T91" fmla="*/ 55 h 456"/>
                <a:gd name="T92" fmla="*/ 788 w 3792"/>
                <a:gd name="T93" fmla="*/ 37 h 456"/>
                <a:gd name="T94" fmla="*/ 811 w 3792"/>
                <a:gd name="T95" fmla="*/ 24 h 456"/>
                <a:gd name="T96" fmla="*/ 855 w 3792"/>
                <a:gd name="T97" fmla="*/ 42 h 456"/>
                <a:gd name="T98" fmla="*/ 948 w 3792"/>
                <a:gd name="T99" fmla="*/ 72 h 456"/>
                <a:gd name="T100" fmla="*/ 1054 w 3792"/>
                <a:gd name="T101" fmla="*/ 89 h 456"/>
                <a:gd name="T102" fmla="*/ 1166 w 3792"/>
                <a:gd name="T103" fmla="*/ 93 h 456"/>
                <a:gd name="T104" fmla="*/ 1276 w 3792"/>
                <a:gd name="T105" fmla="*/ 86 h 456"/>
                <a:gd name="T106" fmla="*/ 1377 w 3792"/>
                <a:gd name="T107" fmla="*/ 67 h 456"/>
                <a:gd name="T108" fmla="*/ 1461 w 3792"/>
                <a:gd name="T109" fmla="*/ 38 h 456"/>
                <a:gd name="T110" fmla="*/ 1518 w 3792"/>
                <a:gd name="T1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6">
                  <a:moveTo>
                    <a:pt x="1518" y="0"/>
                  </a:moveTo>
                  <a:lnTo>
                    <a:pt x="1563" y="31"/>
                  </a:lnTo>
                  <a:lnTo>
                    <a:pt x="1609" y="54"/>
                  </a:lnTo>
                  <a:lnTo>
                    <a:pt x="1657" y="70"/>
                  </a:lnTo>
                  <a:lnTo>
                    <a:pt x="1705" y="82"/>
                  </a:lnTo>
                  <a:lnTo>
                    <a:pt x="1755" y="88"/>
                  </a:lnTo>
                  <a:lnTo>
                    <a:pt x="1805" y="89"/>
                  </a:lnTo>
                  <a:lnTo>
                    <a:pt x="1853" y="87"/>
                  </a:lnTo>
                  <a:lnTo>
                    <a:pt x="1901" y="82"/>
                  </a:lnTo>
                  <a:lnTo>
                    <a:pt x="1945" y="72"/>
                  </a:lnTo>
                  <a:lnTo>
                    <a:pt x="1988" y="62"/>
                  </a:lnTo>
                  <a:lnTo>
                    <a:pt x="2028" y="50"/>
                  </a:lnTo>
                  <a:lnTo>
                    <a:pt x="2064" y="36"/>
                  </a:lnTo>
                  <a:lnTo>
                    <a:pt x="2067" y="38"/>
                  </a:lnTo>
                  <a:lnTo>
                    <a:pt x="2076" y="42"/>
                  </a:lnTo>
                  <a:lnTo>
                    <a:pt x="2090" y="49"/>
                  </a:lnTo>
                  <a:lnTo>
                    <a:pt x="2110" y="58"/>
                  </a:lnTo>
                  <a:lnTo>
                    <a:pt x="2135" y="67"/>
                  </a:lnTo>
                  <a:lnTo>
                    <a:pt x="2164" y="78"/>
                  </a:lnTo>
                  <a:lnTo>
                    <a:pt x="2196" y="88"/>
                  </a:lnTo>
                  <a:lnTo>
                    <a:pt x="2232" y="99"/>
                  </a:lnTo>
                  <a:lnTo>
                    <a:pt x="2271" y="108"/>
                  </a:lnTo>
                  <a:lnTo>
                    <a:pt x="2313" y="116"/>
                  </a:lnTo>
                  <a:lnTo>
                    <a:pt x="2356" y="121"/>
                  </a:lnTo>
                  <a:lnTo>
                    <a:pt x="2402" y="123"/>
                  </a:lnTo>
                  <a:lnTo>
                    <a:pt x="2444" y="122"/>
                  </a:lnTo>
                  <a:lnTo>
                    <a:pt x="2490" y="118"/>
                  </a:lnTo>
                  <a:lnTo>
                    <a:pt x="2539" y="110"/>
                  </a:lnTo>
                  <a:lnTo>
                    <a:pt x="2593" y="99"/>
                  </a:lnTo>
                  <a:lnTo>
                    <a:pt x="2648" y="83"/>
                  </a:lnTo>
                  <a:lnTo>
                    <a:pt x="2706" y="63"/>
                  </a:lnTo>
                  <a:lnTo>
                    <a:pt x="2763" y="38"/>
                  </a:lnTo>
                  <a:lnTo>
                    <a:pt x="2800" y="71"/>
                  </a:lnTo>
                  <a:lnTo>
                    <a:pt x="2839" y="97"/>
                  </a:lnTo>
                  <a:lnTo>
                    <a:pt x="2878" y="118"/>
                  </a:lnTo>
                  <a:lnTo>
                    <a:pt x="2920" y="133"/>
                  </a:lnTo>
                  <a:lnTo>
                    <a:pt x="2964" y="142"/>
                  </a:lnTo>
                  <a:lnTo>
                    <a:pt x="3007" y="147"/>
                  </a:lnTo>
                  <a:lnTo>
                    <a:pt x="3049" y="148"/>
                  </a:lnTo>
                  <a:lnTo>
                    <a:pt x="3092" y="144"/>
                  </a:lnTo>
                  <a:lnTo>
                    <a:pt x="3132" y="138"/>
                  </a:lnTo>
                  <a:lnTo>
                    <a:pt x="3173" y="130"/>
                  </a:lnTo>
                  <a:lnTo>
                    <a:pt x="3211" y="118"/>
                  </a:lnTo>
                  <a:lnTo>
                    <a:pt x="3248" y="106"/>
                  </a:lnTo>
                  <a:lnTo>
                    <a:pt x="3280" y="92"/>
                  </a:lnTo>
                  <a:lnTo>
                    <a:pt x="3312" y="79"/>
                  </a:lnTo>
                  <a:lnTo>
                    <a:pt x="3339" y="65"/>
                  </a:lnTo>
                  <a:lnTo>
                    <a:pt x="3361" y="50"/>
                  </a:lnTo>
                  <a:lnTo>
                    <a:pt x="3381" y="38"/>
                  </a:lnTo>
                  <a:lnTo>
                    <a:pt x="3396" y="27"/>
                  </a:lnTo>
                  <a:lnTo>
                    <a:pt x="3405" y="17"/>
                  </a:lnTo>
                  <a:lnTo>
                    <a:pt x="3407" y="11"/>
                  </a:lnTo>
                  <a:lnTo>
                    <a:pt x="3411" y="12"/>
                  </a:lnTo>
                  <a:lnTo>
                    <a:pt x="3420" y="16"/>
                  </a:lnTo>
                  <a:lnTo>
                    <a:pt x="3435" y="23"/>
                  </a:lnTo>
                  <a:lnTo>
                    <a:pt x="3454" y="31"/>
                  </a:lnTo>
                  <a:lnTo>
                    <a:pt x="3478" y="40"/>
                  </a:lnTo>
                  <a:lnTo>
                    <a:pt x="3507" y="50"/>
                  </a:lnTo>
                  <a:lnTo>
                    <a:pt x="3537" y="61"/>
                  </a:lnTo>
                  <a:lnTo>
                    <a:pt x="3570" y="72"/>
                  </a:lnTo>
                  <a:lnTo>
                    <a:pt x="3605" y="84"/>
                  </a:lnTo>
                  <a:lnTo>
                    <a:pt x="3643" y="95"/>
                  </a:lnTo>
                  <a:lnTo>
                    <a:pt x="3680" y="105"/>
                  </a:lnTo>
                  <a:lnTo>
                    <a:pt x="3718" y="114"/>
                  </a:lnTo>
                  <a:lnTo>
                    <a:pt x="3756" y="121"/>
                  </a:lnTo>
                  <a:lnTo>
                    <a:pt x="3792" y="126"/>
                  </a:lnTo>
                  <a:lnTo>
                    <a:pt x="3792" y="456"/>
                  </a:lnTo>
                  <a:lnTo>
                    <a:pt x="0" y="456"/>
                  </a:lnTo>
                  <a:lnTo>
                    <a:pt x="0" y="62"/>
                  </a:lnTo>
                  <a:lnTo>
                    <a:pt x="46" y="50"/>
                  </a:lnTo>
                  <a:lnTo>
                    <a:pt x="87" y="36"/>
                  </a:lnTo>
                  <a:lnTo>
                    <a:pt x="124" y="21"/>
                  </a:lnTo>
                  <a:lnTo>
                    <a:pt x="153" y="6"/>
                  </a:lnTo>
                  <a:lnTo>
                    <a:pt x="161" y="11"/>
                  </a:lnTo>
                  <a:lnTo>
                    <a:pt x="170" y="17"/>
                  </a:lnTo>
                  <a:lnTo>
                    <a:pt x="180" y="25"/>
                  </a:lnTo>
                  <a:lnTo>
                    <a:pt x="193" y="34"/>
                  </a:lnTo>
                  <a:lnTo>
                    <a:pt x="209" y="44"/>
                  </a:lnTo>
                  <a:lnTo>
                    <a:pt x="226" y="54"/>
                  </a:lnTo>
                  <a:lnTo>
                    <a:pt x="248" y="63"/>
                  </a:lnTo>
                  <a:lnTo>
                    <a:pt x="273" y="72"/>
                  </a:lnTo>
                  <a:lnTo>
                    <a:pt x="303" y="80"/>
                  </a:lnTo>
                  <a:lnTo>
                    <a:pt x="339" y="87"/>
                  </a:lnTo>
                  <a:lnTo>
                    <a:pt x="379" y="93"/>
                  </a:lnTo>
                  <a:lnTo>
                    <a:pt x="425" y="96"/>
                  </a:lnTo>
                  <a:lnTo>
                    <a:pt x="479" y="97"/>
                  </a:lnTo>
                  <a:lnTo>
                    <a:pt x="536" y="96"/>
                  </a:lnTo>
                  <a:lnTo>
                    <a:pt x="589" y="91"/>
                  </a:lnTo>
                  <a:lnTo>
                    <a:pt x="636" y="84"/>
                  </a:lnTo>
                  <a:lnTo>
                    <a:pt x="677" y="75"/>
                  </a:lnTo>
                  <a:lnTo>
                    <a:pt x="713" y="66"/>
                  </a:lnTo>
                  <a:lnTo>
                    <a:pt x="743" y="55"/>
                  </a:lnTo>
                  <a:lnTo>
                    <a:pt x="768" y="46"/>
                  </a:lnTo>
                  <a:lnTo>
                    <a:pt x="788" y="37"/>
                  </a:lnTo>
                  <a:lnTo>
                    <a:pt x="802" y="29"/>
                  </a:lnTo>
                  <a:lnTo>
                    <a:pt x="811" y="24"/>
                  </a:lnTo>
                  <a:lnTo>
                    <a:pt x="814" y="21"/>
                  </a:lnTo>
                  <a:lnTo>
                    <a:pt x="855" y="42"/>
                  </a:lnTo>
                  <a:lnTo>
                    <a:pt x="899" y="59"/>
                  </a:lnTo>
                  <a:lnTo>
                    <a:pt x="948" y="72"/>
                  </a:lnTo>
                  <a:lnTo>
                    <a:pt x="1000" y="82"/>
                  </a:lnTo>
                  <a:lnTo>
                    <a:pt x="1054" y="89"/>
                  </a:lnTo>
                  <a:lnTo>
                    <a:pt x="1110" y="92"/>
                  </a:lnTo>
                  <a:lnTo>
                    <a:pt x="1166" y="93"/>
                  </a:lnTo>
                  <a:lnTo>
                    <a:pt x="1222" y="91"/>
                  </a:lnTo>
                  <a:lnTo>
                    <a:pt x="1276" y="86"/>
                  </a:lnTo>
                  <a:lnTo>
                    <a:pt x="1328" y="78"/>
                  </a:lnTo>
                  <a:lnTo>
                    <a:pt x="1377" y="67"/>
                  </a:lnTo>
                  <a:lnTo>
                    <a:pt x="1421" y="54"/>
                  </a:lnTo>
                  <a:lnTo>
                    <a:pt x="1461" y="38"/>
                  </a:lnTo>
                  <a:lnTo>
                    <a:pt x="1493" y="20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05A1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641">
              <a:extLst>
                <a:ext uri="{FF2B5EF4-FFF2-40B4-BE49-F238E27FC236}">
                  <a16:creationId xmlns:a16="http://schemas.microsoft.com/office/drawing/2014/main" id="{3F739844-CA68-4FCC-B12C-3FA670EBA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5370"/>
              <a:ext cx="12142123" cy="723900"/>
            </a:xfrm>
            <a:custGeom>
              <a:avLst/>
              <a:gdLst>
                <a:gd name="T0" fmla="*/ 2300 w 3792"/>
                <a:gd name="T1" fmla="*/ 20 h 456"/>
                <a:gd name="T2" fmla="*/ 2372 w 3792"/>
                <a:gd name="T3" fmla="*/ 53 h 456"/>
                <a:gd name="T4" fmla="*/ 2465 w 3792"/>
                <a:gd name="T5" fmla="*/ 77 h 456"/>
                <a:gd name="T6" fmla="*/ 2571 w 3792"/>
                <a:gd name="T7" fmla="*/ 91 h 456"/>
                <a:gd name="T8" fmla="*/ 2683 w 3792"/>
                <a:gd name="T9" fmla="*/ 92 h 456"/>
                <a:gd name="T10" fmla="*/ 2795 w 3792"/>
                <a:gd name="T11" fmla="*/ 81 h 456"/>
                <a:gd name="T12" fmla="*/ 2895 w 3792"/>
                <a:gd name="T13" fmla="*/ 58 h 456"/>
                <a:gd name="T14" fmla="*/ 2979 w 3792"/>
                <a:gd name="T15" fmla="*/ 21 h 456"/>
                <a:gd name="T16" fmla="*/ 2991 w 3792"/>
                <a:gd name="T17" fmla="*/ 29 h 456"/>
                <a:gd name="T18" fmla="*/ 3025 w 3792"/>
                <a:gd name="T19" fmla="*/ 45 h 456"/>
                <a:gd name="T20" fmla="*/ 3081 w 3792"/>
                <a:gd name="T21" fmla="*/ 64 h 456"/>
                <a:gd name="T22" fmla="*/ 3159 w 3792"/>
                <a:gd name="T23" fmla="*/ 84 h 456"/>
                <a:gd name="T24" fmla="*/ 3257 w 3792"/>
                <a:gd name="T25" fmla="*/ 95 h 456"/>
                <a:gd name="T26" fmla="*/ 3368 w 3792"/>
                <a:gd name="T27" fmla="*/ 96 h 456"/>
                <a:gd name="T28" fmla="*/ 3456 w 3792"/>
                <a:gd name="T29" fmla="*/ 87 h 456"/>
                <a:gd name="T30" fmla="*/ 3520 w 3792"/>
                <a:gd name="T31" fmla="*/ 71 h 456"/>
                <a:gd name="T32" fmla="*/ 3567 w 3792"/>
                <a:gd name="T33" fmla="*/ 53 h 456"/>
                <a:gd name="T34" fmla="*/ 3600 w 3792"/>
                <a:gd name="T35" fmla="*/ 34 h 456"/>
                <a:gd name="T36" fmla="*/ 3623 w 3792"/>
                <a:gd name="T37" fmla="*/ 17 h 456"/>
                <a:gd name="T38" fmla="*/ 3642 w 3792"/>
                <a:gd name="T39" fmla="*/ 5 h 456"/>
                <a:gd name="T40" fmla="*/ 3706 w 3792"/>
                <a:gd name="T41" fmla="*/ 36 h 456"/>
                <a:gd name="T42" fmla="*/ 3792 w 3792"/>
                <a:gd name="T43" fmla="*/ 60 h 456"/>
                <a:gd name="T44" fmla="*/ 0 w 3792"/>
                <a:gd name="T45" fmla="*/ 456 h 456"/>
                <a:gd name="T46" fmla="*/ 36 w 3792"/>
                <a:gd name="T47" fmla="*/ 121 h 456"/>
                <a:gd name="T48" fmla="*/ 112 w 3792"/>
                <a:gd name="T49" fmla="*/ 105 h 456"/>
                <a:gd name="T50" fmla="*/ 187 w 3792"/>
                <a:gd name="T51" fmla="*/ 84 h 456"/>
                <a:gd name="T52" fmla="*/ 255 w 3792"/>
                <a:gd name="T53" fmla="*/ 60 h 456"/>
                <a:gd name="T54" fmla="*/ 314 w 3792"/>
                <a:gd name="T55" fmla="*/ 40 h 456"/>
                <a:gd name="T56" fmla="*/ 358 w 3792"/>
                <a:gd name="T57" fmla="*/ 21 h 456"/>
                <a:gd name="T58" fmla="*/ 382 w 3792"/>
                <a:gd name="T59" fmla="*/ 12 h 456"/>
                <a:gd name="T60" fmla="*/ 390 w 3792"/>
                <a:gd name="T61" fmla="*/ 17 h 456"/>
                <a:gd name="T62" fmla="*/ 412 w 3792"/>
                <a:gd name="T63" fmla="*/ 37 h 456"/>
                <a:gd name="T64" fmla="*/ 455 w 3792"/>
                <a:gd name="T65" fmla="*/ 63 h 456"/>
                <a:gd name="T66" fmla="*/ 513 w 3792"/>
                <a:gd name="T67" fmla="*/ 92 h 456"/>
                <a:gd name="T68" fmla="*/ 582 w 3792"/>
                <a:gd name="T69" fmla="*/ 118 h 456"/>
                <a:gd name="T70" fmla="*/ 661 w 3792"/>
                <a:gd name="T71" fmla="*/ 138 h 456"/>
                <a:gd name="T72" fmla="*/ 745 w 3792"/>
                <a:gd name="T73" fmla="*/ 147 h 456"/>
                <a:gd name="T74" fmla="*/ 830 w 3792"/>
                <a:gd name="T75" fmla="*/ 142 h 456"/>
                <a:gd name="T76" fmla="*/ 915 w 3792"/>
                <a:gd name="T77" fmla="*/ 118 h 456"/>
                <a:gd name="T78" fmla="*/ 993 w 3792"/>
                <a:gd name="T79" fmla="*/ 71 h 456"/>
                <a:gd name="T80" fmla="*/ 1089 w 3792"/>
                <a:gd name="T81" fmla="*/ 62 h 456"/>
                <a:gd name="T82" fmla="*/ 1201 w 3792"/>
                <a:gd name="T83" fmla="*/ 98 h 456"/>
                <a:gd name="T84" fmla="*/ 1304 w 3792"/>
                <a:gd name="T85" fmla="*/ 118 h 456"/>
                <a:gd name="T86" fmla="*/ 1391 w 3792"/>
                <a:gd name="T87" fmla="*/ 122 h 456"/>
                <a:gd name="T88" fmla="*/ 1480 w 3792"/>
                <a:gd name="T89" fmla="*/ 114 h 456"/>
                <a:gd name="T90" fmla="*/ 1561 w 3792"/>
                <a:gd name="T91" fmla="*/ 98 h 456"/>
                <a:gd name="T92" fmla="*/ 1630 w 3792"/>
                <a:gd name="T93" fmla="*/ 77 h 456"/>
                <a:gd name="T94" fmla="*/ 1683 w 3792"/>
                <a:gd name="T95" fmla="*/ 57 h 456"/>
                <a:gd name="T96" fmla="*/ 1717 w 3792"/>
                <a:gd name="T97" fmla="*/ 42 h 456"/>
                <a:gd name="T98" fmla="*/ 1730 w 3792"/>
                <a:gd name="T99" fmla="*/ 36 h 456"/>
                <a:gd name="T100" fmla="*/ 1805 w 3792"/>
                <a:gd name="T101" fmla="*/ 60 h 456"/>
                <a:gd name="T102" fmla="*/ 1893 w 3792"/>
                <a:gd name="T103" fmla="*/ 80 h 456"/>
                <a:gd name="T104" fmla="*/ 1990 w 3792"/>
                <a:gd name="T105" fmla="*/ 88 h 456"/>
                <a:gd name="T106" fmla="*/ 2088 w 3792"/>
                <a:gd name="T107" fmla="*/ 81 h 456"/>
                <a:gd name="T108" fmla="*/ 2185 w 3792"/>
                <a:gd name="T109" fmla="*/ 53 h 456"/>
                <a:gd name="T110" fmla="*/ 2275 w 3792"/>
                <a:gd name="T1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6">
                  <a:moveTo>
                    <a:pt x="2275" y="0"/>
                  </a:moveTo>
                  <a:lnTo>
                    <a:pt x="2300" y="20"/>
                  </a:lnTo>
                  <a:lnTo>
                    <a:pt x="2333" y="38"/>
                  </a:lnTo>
                  <a:lnTo>
                    <a:pt x="2372" y="53"/>
                  </a:lnTo>
                  <a:lnTo>
                    <a:pt x="2416" y="66"/>
                  </a:lnTo>
                  <a:lnTo>
                    <a:pt x="2465" y="77"/>
                  </a:lnTo>
                  <a:lnTo>
                    <a:pt x="2517" y="85"/>
                  </a:lnTo>
                  <a:lnTo>
                    <a:pt x="2571" y="91"/>
                  </a:lnTo>
                  <a:lnTo>
                    <a:pt x="2627" y="92"/>
                  </a:lnTo>
                  <a:lnTo>
                    <a:pt x="2683" y="92"/>
                  </a:lnTo>
                  <a:lnTo>
                    <a:pt x="2740" y="88"/>
                  </a:lnTo>
                  <a:lnTo>
                    <a:pt x="2795" y="81"/>
                  </a:lnTo>
                  <a:lnTo>
                    <a:pt x="2846" y="71"/>
                  </a:lnTo>
                  <a:lnTo>
                    <a:pt x="2895" y="58"/>
                  </a:lnTo>
                  <a:lnTo>
                    <a:pt x="2940" y="41"/>
                  </a:lnTo>
                  <a:lnTo>
                    <a:pt x="2979" y="21"/>
                  </a:lnTo>
                  <a:lnTo>
                    <a:pt x="2982" y="24"/>
                  </a:lnTo>
                  <a:lnTo>
                    <a:pt x="2991" y="29"/>
                  </a:lnTo>
                  <a:lnTo>
                    <a:pt x="3005" y="36"/>
                  </a:lnTo>
                  <a:lnTo>
                    <a:pt x="3025" y="45"/>
                  </a:lnTo>
                  <a:lnTo>
                    <a:pt x="3050" y="55"/>
                  </a:lnTo>
                  <a:lnTo>
                    <a:pt x="3081" y="64"/>
                  </a:lnTo>
                  <a:lnTo>
                    <a:pt x="3117" y="75"/>
                  </a:lnTo>
                  <a:lnTo>
                    <a:pt x="3159" y="84"/>
                  </a:lnTo>
                  <a:lnTo>
                    <a:pt x="3204" y="91"/>
                  </a:lnTo>
                  <a:lnTo>
                    <a:pt x="3257" y="95"/>
                  </a:lnTo>
                  <a:lnTo>
                    <a:pt x="3314" y="97"/>
                  </a:lnTo>
                  <a:lnTo>
                    <a:pt x="3368" y="96"/>
                  </a:lnTo>
                  <a:lnTo>
                    <a:pt x="3415" y="92"/>
                  </a:lnTo>
                  <a:lnTo>
                    <a:pt x="3456" y="87"/>
                  </a:lnTo>
                  <a:lnTo>
                    <a:pt x="3490" y="80"/>
                  </a:lnTo>
                  <a:lnTo>
                    <a:pt x="3520" y="71"/>
                  </a:lnTo>
                  <a:lnTo>
                    <a:pt x="3546" y="62"/>
                  </a:lnTo>
                  <a:lnTo>
                    <a:pt x="3567" y="53"/>
                  </a:lnTo>
                  <a:lnTo>
                    <a:pt x="3585" y="43"/>
                  </a:lnTo>
                  <a:lnTo>
                    <a:pt x="3600" y="34"/>
                  </a:lnTo>
                  <a:lnTo>
                    <a:pt x="3613" y="25"/>
                  </a:lnTo>
                  <a:lnTo>
                    <a:pt x="3623" y="17"/>
                  </a:lnTo>
                  <a:lnTo>
                    <a:pt x="3632" y="11"/>
                  </a:lnTo>
                  <a:lnTo>
                    <a:pt x="3642" y="5"/>
                  </a:lnTo>
                  <a:lnTo>
                    <a:pt x="3669" y="20"/>
                  </a:lnTo>
                  <a:lnTo>
                    <a:pt x="3706" y="36"/>
                  </a:lnTo>
                  <a:lnTo>
                    <a:pt x="3746" y="49"/>
                  </a:lnTo>
                  <a:lnTo>
                    <a:pt x="3792" y="60"/>
                  </a:lnTo>
                  <a:lnTo>
                    <a:pt x="3792" y="456"/>
                  </a:lnTo>
                  <a:lnTo>
                    <a:pt x="0" y="456"/>
                  </a:lnTo>
                  <a:lnTo>
                    <a:pt x="0" y="126"/>
                  </a:lnTo>
                  <a:lnTo>
                    <a:pt x="36" y="121"/>
                  </a:lnTo>
                  <a:lnTo>
                    <a:pt x="74" y="114"/>
                  </a:lnTo>
                  <a:lnTo>
                    <a:pt x="112" y="105"/>
                  </a:lnTo>
                  <a:lnTo>
                    <a:pt x="149" y="95"/>
                  </a:lnTo>
                  <a:lnTo>
                    <a:pt x="187" y="84"/>
                  </a:lnTo>
                  <a:lnTo>
                    <a:pt x="222" y="72"/>
                  </a:lnTo>
                  <a:lnTo>
                    <a:pt x="255" y="60"/>
                  </a:lnTo>
                  <a:lnTo>
                    <a:pt x="286" y="50"/>
                  </a:lnTo>
                  <a:lnTo>
                    <a:pt x="314" y="40"/>
                  </a:lnTo>
                  <a:lnTo>
                    <a:pt x="339" y="30"/>
                  </a:lnTo>
                  <a:lnTo>
                    <a:pt x="358" y="21"/>
                  </a:lnTo>
                  <a:lnTo>
                    <a:pt x="373" y="16"/>
                  </a:lnTo>
                  <a:lnTo>
                    <a:pt x="382" y="12"/>
                  </a:lnTo>
                  <a:lnTo>
                    <a:pt x="386" y="11"/>
                  </a:lnTo>
                  <a:lnTo>
                    <a:pt x="390" y="17"/>
                  </a:lnTo>
                  <a:lnTo>
                    <a:pt x="399" y="26"/>
                  </a:lnTo>
                  <a:lnTo>
                    <a:pt x="412" y="37"/>
                  </a:lnTo>
                  <a:lnTo>
                    <a:pt x="432" y="50"/>
                  </a:lnTo>
                  <a:lnTo>
                    <a:pt x="455" y="63"/>
                  </a:lnTo>
                  <a:lnTo>
                    <a:pt x="481" y="77"/>
                  </a:lnTo>
                  <a:lnTo>
                    <a:pt x="513" y="92"/>
                  </a:lnTo>
                  <a:lnTo>
                    <a:pt x="546" y="105"/>
                  </a:lnTo>
                  <a:lnTo>
                    <a:pt x="582" y="118"/>
                  </a:lnTo>
                  <a:lnTo>
                    <a:pt x="620" y="129"/>
                  </a:lnTo>
                  <a:lnTo>
                    <a:pt x="661" y="138"/>
                  </a:lnTo>
                  <a:lnTo>
                    <a:pt x="703" y="144"/>
                  </a:lnTo>
                  <a:lnTo>
                    <a:pt x="745" y="147"/>
                  </a:lnTo>
                  <a:lnTo>
                    <a:pt x="788" y="147"/>
                  </a:lnTo>
                  <a:lnTo>
                    <a:pt x="830" y="142"/>
                  </a:lnTo>
                  <a:lnTo>
                    <a:pt x="873" y="132"/>
                  </a:lnTo>
                  <a:lnTo>
                    <a:pt x="915" y="118"/>
                  </a:lnTo>
                  <a:lnTo>
                    <a:pt x="955" y="97"/>
                  </a:lnTo>
                  <a:lnTo>
                    <a:pt x="993" y="71"/>
                  </a:lnTo>
                  <a:lnTo>
                    <a:pt x="1031" y="37"/>
                  </a:lnTo>
                  <a:lnTo>
                    <a:pt x="1089" y="62"/>
                  </a:lnTo>
                  <a:lnTo>
                    <a:pt x="1145" y="83"/>
                  </a:lnTo>
                  <a:lnTo>
                    <a:pt x="1201" y="98"/>
                  </a:lnTo>
                  <a:lnTo>
                    <a:pt x="1254" y="110"/>
                  </a:lnTo>
                  <a:lnTo>
                    <a:pt x="1304" y="118"/>
                  </a:lnTo>
                  <a:lnTo>
                    <a:pt x="1351" y="122"/>
                  </a:lnTo>
                  <a:lnTo>
                    <a:pt x="1391" y="122"/>
                  </a:lnTo>
                  <a:lnTo>
                    <a:pt x="1437" y="119"/>
                  </a:lnTo>
                  <a:lnTo>
                    <a:pt x="1480" y="114"/>
                  </a:lnTo>
                  <a:lnTo>
                    <a:pt x="1522" y="108"/>
                  </a:lnTo>
                  <a:lnTo>
                    <a:pt x="1561" y="98"/>
                  </a:lnTo>
                  <a:lnTo>
                    <a:pt x="1597" y="88"/>
                  </a:lnTo>
                  <a:lnTo>
                    <a:pt x="1630" y="77"/>
                  </a:lnTo>
                  <a:lnTo>
                    <a:pt x="1658" y="67"/>
                  </a:lnTo>
                  <a:lnTo>
                    <a:pt x="1683" y="57"/>
                  </a:lnTo>
                  <a:lnTo>
                    <a:pt x="1703" y="49"/>
                  </a:lnTo>
                  <a:lnTo>
                    <a:pt x="1717" y="42"/>
                  </a:lnTo>
                  <a:lnTo>
                    <a:pt x="1726" y="37"/>
                  </a:lnTo>
                  <a:lnTo>
                    <a:pt x="1730" y="36"/>
                  </a:lnTo>
                  <a:lnTo>
                    <a:pt x="1766" y="49"/>
                  </a:lnTo>
                  <a:lnTo>
                    <a:pt x="1805" y="60"/>
                  </a:lnTo>
                  <a:lnTo>
                    <a:pt x="1848" y="72"/>
                  </a:lnTo>
                  <a:lnTo>
                    <a:pt x="1893" y="80"/>
                  </a:lnTo>
                  <a:lnTo>
                    <a:pt x="1941" y="87"/>
                  </a:lnTo>
                  <a:lnTo>
                    <a:pt x="1990" y="88"/>
                  </a:lnTo>
                  <a:lnTo>
                    <a:pt x="2038" y="87"/>
                  </a:lnTo>
                  <a:lnTo>
                    <a:pt x="2088" y="81"/>
                  </a:lnTo>
                  <a:lnTo>
                    <a:pt x="2137" y="70"/>
                  </a:lnTo>
                  <a:lnTo>
                    <a:pt x="2185" y="53"/>
                  </a:lnTo>
                  <a:lnTo>
                    <a:pt x="2230" y="29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42">
              <a:extLst>
                <a:ext uri="{FF2B5EF4-FFF2-40B4-BE49-F238E27FC236}">
                  <a16:creationId xmlns:a16="http://schemas.microsoft.com/office/drawing/2014/main" id="{62BC85C1-63DC-4E54-BCDF-4478DA8AB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3782"/>
              <a:ext cx="12142123" cy="725488"/>
            </a:xfrm>
            <a:custGeom>
              <a:avLst/>
              <a:gdLst>
                <a:gd name="T0" fmla="*/ 1559 w 3792"/>
                <a:gd name="T1" fmla="*/ 30 h 457"/>
                <a:gd name="T2" fmla="*/ 1652 w 3792"/>
                <a:gd name="T3" fmla="*/ 71 h 457"/>
                <a:gd name="T4" fmla="*/ 1751 w 3792"/>
                <a:gd name="T5" fmla="*/ 88 h 457"/>
                <a:gd name="T6" fmla="*/ 1848 w 3792"/>
                <a:gd name="T7" fmla="*/ 88 h 457"/>
                <a:gd name="T8" fmla="*/ 1941 w 3792"/>
                <a:gd name="T9" fmla="*/ 73 h 457"/>
                <a:gd name="T10" fmla="*/ 2024 w 3792"/>
                <a:gd name="T11" fmla="*/ 50 h 457"/>
                <a:gd name="T12" fmla="*/ 2063 w 3792"/>
                <a:gd name="T13" fmla="*/ 38 h 457"/>
                <a:gd name="T14" fmla="*/ 2086 w 3792"/>
                <a:gd name="T15" fmla="*/ 50 h 457"/>
                <a:gd name="T16" fmla="*/ 2131 w 3792"/>
                <a:gd name="T17" fmla="*/ 68 h 457"/>
                <a:gd name="T18" fmla="*/ 2192 w 3792"/>
                <a:gd name="T19" fmla="*/ 89 h 457"/>
                <a:gd name="T20" fmla="*/ 2267 w 3792"/>
                <a:gd name="T21" fmla="*/ 108 h 457"/>
                <a:gd name="T22" fmla="*/ 2352 w 3792"/>
                <a:gd name="T23" fmla="*/ 121 h 457"/>
                <a:gd name="T24" fmla="*/ 2439 w 3792"/>
                <a:gd name="T25" fmla="*/ 123 h 457"/>
                <a:gd name="T26" fmla="*/ 2535 w 3792"/>
                <a:gd name="T27" fmla="*/ 111 h 457"/>
                <a:gd name="T28" fmla="*/ 2644 w 3792"/>
                <a:gd name="T29" fmla="*/ 84 h 457"/>
                <a:gd name="T30" fmla="*/ 2758 w 3792"/>
                <a:gd name="T31" fmla="*/ 38 h 457"/>
                <a:gd name="T32" fmla="*/ 2834 w 3792"/>
                <a:gd name="T33" fmla="*/ 98 h 457"/>
                <a:gd name="T34" fmla="*/ 2916 w 3792"/>
                <a:gd name="T35" fmla="*/ 134 h 457"/>
                <a:gd name="T36" fmla="*/ 3001 w 3792"/>
                <a:gd name="T37" fmla="*/ 148 h 457"/>
                <a:gd name="T38" fmla="*/ 3087 w 3792"/>
                <a:gd name="T39" fmla="*/ 145 h 457"/>
                <a:gd name="T40" fmla="*/ 3169 w 3792"/>
                <a:gd name="T41" fmla="*/ 130 h 457"/>
                <a:gd name="T42" fmla="*/ 3244 w 3792"/>
                <a:gd name="T43" fmla="*/ 106 h 457"/>
                <a:gd name="T44" fmla="*/ 3308 w 3792"/>
                <a:gd name="T45" fmla="*/ 79 h 457"/>
                <a:gd name="T46" fmla="*/ 3358 w 3792"/>
                <a:gd name="T47" fmla="*/ 51 h 457"/>
                <a:gd name="T48" fmla="*/ 3390 w 3792"/>
                <a:gd name="T49" fmla="*/ 28 h 457"/>
                <a:gd name="T50" fmla="*/ 3403 w 3792"/>
                <a:gd name="T51" fmla="*/ 12 h 457"/>
                <a:gd name="T52" fmla="*/ 3416 w 3792"/>
                <a:gd name="T53" fmla="*/ 17 h 457"/>
                <a:gd name="T54" fmla="*/ 3451 w 3792"/>
                <a:gd name="T55" fmla="*/ 32 h 457"/>
                <a:gd name="T56" fmla="*/ 3503 w 3792"/>
                <a:gd name="T57" fmla="*/ 51 h 457"/>
                <a:gd name="T58" fmla="*/ 3568 w 3792"/>
                <a:gd name="T59" fmla="*/ 73 h 457"/>
                <a:gd name="T60" fmla="*/ 3642 w 3792"/>
                <a:gd name="T61" fmla="*/ 96 h 457"/>
                <a:gd name="T62" fmla="*/ 3718 w 3792"/>
                <a:gd name="T63" fmla="*/ 115 h 457"/>
                <a:gd name="T64" fmla="*/ 3792 w 3792"/>
                <a:gd name="T65" fmla="*/ 127 h 457"/>
                <a:gd name="T66" fmla="*/ 0 w 3792"/>
                <a:gd name="T67" fmla="*/ 457 h 457"/>
                <a:gd name="T68" fmla="*/ 44 w 3792"/>
                <a:gd name="T69" fmla="*/ 50 h 457"/>
                <a:gd name="T70" fmla="*/ 120 w 3792"/>
                <a:gd name="T71" fmla="*/ 21 h 457"/>
                <a:gd name="T72" fmla="*/ 157 w 3792"/>
                <a:gd name="T73" fmla="*/ 12 h 457"/>
                <a:gd name="T74" fmla="*/ 176 w 3792"/>
                <a:gd name="T75" fmla="*/ 26 h 457"/>
                <a:gd name="T76" fmla="*/ 204 w 3792"/>
                <a:gd name="T77" fmla="*/ 45 h 457"/>
                <a:gd name="T78" fmla="*/ 243 w 3792"/>
                <a:gd name="T79" fmla="*/ 63 h 457"/>
                <a:gd name="T80" fmla="*/ 300 w 3792"/>
                <a:gd name="T81" fmla="*/ 81 h 457"/>
                <a:gd name="T82" fmla="*/ 374 w 3792"/>
                <a:gd name="T83" fmla="*/ 93 h 457"/>
                <a:gd name="T84" fmla="*/ 475 w 3792"/>
                <a:gd name="T85" fmla="*/ 98 h 457"/>
                <a:gd name="T86" fmla="*/ 585 w 3792"/>
                <a:gd name="T87" fmla="*/ 92 h 457"/>
                <a:gd name="T88" fmla="*/ 673 w 3792"/>
                <a:gd name="T89" fmla="*/ 76 h 457"/>
                <a:gd name="T90" fmla="*/ 739 w 3792"/>
                <a:gd name="T91" fmla="*/ 56 h 457"/>
                <a:gd name="T92" fmla="*/ 784 w 3792"/>
                <a:gd name="T93" fmla="*/ 37 h 457"/>
                <a:gd name="T94" fmla="*/ 807 w 3792"/>
                <a:gd name="T95" fmla="*/ 25 h 457"/>
                <a:gd name="T96" fmla="*/ 849 w 3792"/>
                <a:gd name="T97" fmla="*/ 42 h 457"/>
                <a:gd name="T98" fmla="*/ 944 w 3792"/>
                <a:gd name="T99" fmla="*/ 72 h 457"/>
                <a:gd name="T100" fmla="*/ 1050 w 3792"/>
                <a:gd name="T101" fmla="*/ 89 h 457"/>
                <a:gd name="T102" fmla="*/ 1162 w 3792"/>
                <a:gd name="T103" fmla="*/ 93 h 457"/>
                <a:gd name="T104" fmla="*/ 1272 w 3792"/>
                <a:gd name="T105" fmla="*/ 87 h 457"/>
                <a:gd name="T106" fmla="*/ 1373 w 3792"/>
                <a:gd name="T107" fmla="*/ 67 h 457"/>
                <a:gd name="T108" fmla="*/ 1457 w 3792"/>
                <a:gd name="T109" fmla="*/ 39 h 457"/>
                <a:gd name="T110" fmla="*/ 1514 w 3792"/>
                <a:gd name="T111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7">
                  <a:moveTo>
                    <a:pt x="1514" y="0"/>
                  </a:moveTo>
                  <a:lnTo>
                    <a:pt x="1559" y="30"/>
                  </a:lnTo>
                  <a:lnTo>
                    <a:pt x="1605" y="54"/>
                  </a:lnTo>
                  <a:lnTo>
                    <a:pt x="1652" y="71"/>
                  </a:lnTo>
                  <a:lnTo>
                    <a:pt x="1702" y="83"/>
                  </a:lnTo>
                  <a:lnTo>
                    <a:pt x="1751" y="88"/>
                  </a:lnTo>
                  <a:lnTo>
                    <a:pt x="1800" y="89"/>
                  </a:lnTo>
                  <a:lnTo>
                    <a:pt x="1848" y="88"/>
                  </a:lnTo>
                  <a:lnTo>
                    <a:pt x="1897" y="81"/>
                  </a:lnTo>
                  <a:lnTo>
                    <a:pt x="1941" y="73"/>
                  </a:lnTo>
                  <a:lnTo>
                    <a:pt x="1984" y="62"/>
                  </a:lnTo>
                  <a:lnTo>
                    <a:pt x="2024" y="50"/>
                  </a:lnTo>
                  <a:lnTo>
                    <a:pt x="2059" y="37"/>
                  </a:lnTo>
                  <a:lnTo>
                    <a:pt x="2063" y="38"/>
                  </a:lnTo>
                  <a:lnTo>
                    <a:pt x="2072" y="43"/>
                  </a:lnTo>
                  <a:lnTo>
                    <a:pt x="2086" y="50"/>
                  </a:lnTo>
                  <a:lnTo>
                    <a:pt x="2106" y="58"/>
                  </a:lnTo>
                  <a:lnTo>
                    <a:pt x="2131" y="68"/>
                  </a:lnTo>
                  <a:lnTo>
                    <a:pt x="2160" y="79"/>
                  </a:lnTo>
                  <a:lnTo>
                    <a:pt x="2192" y="89"/>
                  </a:lnTo>
                  <a:lnTo>
                    <a:pt x="2228" y="100"/>
                  </a:lnTo>
                  <a:lnTo>
                    <a:pt x="2267" y="108"/>
                  </a:lnTo>
                  <a:lnTo>
                    <a:pt x="2309" y="115"/>
                  </a:lnTo>
                  <a:lnTo>
                    <a:pt x="2352" y="121"/>
                  </a:lnTo>
                  <a:lnTo>
                    <a:pt x="2398" y="123"/>
                  </a:lnTo>
                  <a:lnTo>
                    <a:pt x="2439" y="123"/>
                  </a:lnTo>
                  <a:lnTo>
                    <a:pt x="2486" y="119"/>
                  </a:lnTo>
                  <a:lnTo>
                    <a:pt x="2535" y="111"/>
                  </a:lnTo>
                  <a:lnTo>
                    <a:pt x="2588" y="100"/>
                  </a:lnTo>
                  <a:lnTo>
                    <a:pt x="2644" y="84"/>
                  </a:lnTo>
                  <a:lnTo>
                    <a:pt x="2700" y="63"/>
                  </a:lnTo>
                  <a:lnTo>
                    <a:pt x="2758" y="38"/>
                  </a:lnTo>
                  <a:lnTo>
                    <a:pt x="2796" y="72"/>
                  </a:lnTo>
                  <a:lnTo>
                    <a:pt x="2834" y="98"/>
                  </a:lnTo>
                  <a:lnTo>
                    <a:pt x="2875" y="119"/>
                  </a:lnTo>
                  <a:lnTo>
                    <a:pt x="2916" y="134"/>
                  </a:lnTo>
                  <a:lnTo>
                    <a:pt x="2960" y="143"/>
                  </a:lnTo>
                  <a:lnTo>
                    <a:pt x="3001" y="148"/>
                  </a:lnTo>
                  <a:lnTo>
                    <a:pt x="3045" y="148"/>
                  </a:lnTo>
                  <a:lnTo>
                    <a:pt x="3087" y="145"/>
                  </a:lnTo>
                  <a:lnTo>
                    <a:pt x="3128" y="139"/>
                  </a:lnTo>
                  <a:lnTo>
                    <a:pt x="3169" y="130"/>
                  </a:lnTo>
                  <a:lnTo>
                    <a:pt x="3207" y="119"/>
                  </a:lnTo>
                  <a:lnTo>
                    <a:pt x="3244" y="106"/>
                  </a:lnTo>
                  <a:lnTo>
                    <a:pt x="3276" y="93"/>
                  </a:lnTo>
                  <a:lnTo>
                    <a:pt x="3308" y="79"/>
                  </a:lnTo>
                  <a:lnTo>
                    <a:pt x="3334" y="64"/>
                  </a:lnTo>
                  <a:lnTo>
                    <a:pt x="3358" y="51"/>
                  </a:lnTo>
                  <a:lnTo>
                    <a:pt x="3377" y="38"/>
                  </a:lnTo>
                  <a:lnTo>
                    <a:pt x="3390" y="28"/>
                  </a:lnTo>
                  <a:lnTo>
                    <a:pt x="3399" y="19"/>
                  </a:lnTo>
                  <a:lnTo>
                    <a:pt x="3403" y="12"/>
                  </a:lnTo>
                  <a:lnTo>
                    <a:pt x="3407" y="13"/>
                  </a:lnTo>
                  <a:lnTo>
                    <a:pt x="3416" y="17"/>
                  </a:lnTo>
                  <a:lnTo>
                    <a:pt x="3431" y="22"/>
                  </a:lnTo>
                  <a:lnTo>
                    <a:pt x="3451" y="32"/>
                  </a:lnTo>
                  <a:lnTo>
                    <a:pt x="3475" y="41"/>
                  </a:lnTo>
                  <a:lnTo>
                    <a:pt x="3503" y="51"/>
                  </a:lnTo>
                  <a:lnTo>
                    <a:pt x="3534" y="63"/>
                  </a:lnTo>
                  <a:lnTo>
                    <a:pt x="3568" y="73"/>
                  </a:lnTo>
                  <a:lnTo>
                    <a:pt x="3604" y="85"/>
                  </a:lnTo>
                  <a:lnTo>
                    <a:pt x="3642" y="96"/>
                  </a:lnTo>
                  <a:lnTo>
                    <a:pt x="3680" y="106"/>
                  </a:lnTo>
                  <a:lnTo>
                    <a:pt x="3718" y="115"/>
                  </a:lnTo>
                  <a:lnTo>
                    <a:pt x="3756" y="122"/>
                  </a:lnTo>
                  <a:lnTo>
                    <a:pt x="3792" y="127"/>
                  </a:lnTo>
                  <a:lnTo>
                    <a:pt x="3792" y="457"/>
                  </a:lnTo>
                  <a:lnTo>
                    <a:pt x="0" y="457"/>
                  </a:lnTo>
                  <a:lnTo>
                    <a:pt x="0" y="62"/>
                  </a:lnTo>
                  <a:lnTo>
                    <a:pt x="44" y="50"/>
                  </a:lnTo>
                  <a:lnTo>
                    <a:pt x="85" y="36"/>
                  </a:lnTo>
                  <a:lnTo>
                    <a:pt x="120" y="21"/>
                  </a:lnTo>
                  <a:lnTo>
                    <a:pt x="148" y="7"/>
                  </a:lnTo>
                  <a:lnTo>
                    <a:pt x="157" y="12"/>
                  </a:lnTo>
                  <a:lnTo>
                    <a:pt x="166" y="19"/>
                  </a:lnTo>
                  <a:lnTo>
                    <a:pt x="176" y="26"/>
                  </a:lnTo>
                  <a:lnTo>
                    <a:pt x="190" y="36"/>
                  </a:lnTo>
                  <a:lnTo>
                    <a:pt x="204" y="45"/>
                  </a:lnTo>
                  <a:lnTo>
                    <a:pt x="222" y="54"/>
                  </a:lnTo>
                  <a:lnTo>
                    <a:pt x="243" y="63"/>
                  </a:lnTo>
                  <a:lnTo>
                    <a:pt x="269" y="72"/>
                  </a:lnTo>
                  <a:lnTo>
                    <a:pt x="300" y="81"/>
                  </a:lnTo>
                  <a:lnTo>
                    <a:pt x="334" y="88"/>
                  </a:lnTo>
                  <a:lnTo>
                    <a:pt x="374" y="93"/>
                  </a:lnTo>
                  <a:lnTo>
                    <a:pt x="421" y="97"/>
                  </a:lnTo>
                  <a:lnTo>
                    <a:pt x="475" y="98"/>
                  </a:lnTo>
                  <a:lnTo>
                    <a:pt x="533" y="96"/>
                  </a:lnTo>
                  <a:lnTo>
                    <a:pt x="585" y="92"/>
                  </a:lnTo>
                  <a:lnTo>
                    <a:pt x="631" y="84"/>
                  </a:lnTo>
                  <a:lnTo>
                    <a:pt x="673" y="76"/>
                  </a:lnTo>
                  <a:lnTo>
                    <a:pt x="708" y="66"/>
                  </a:lnTo>
                  <a:lnTo>
                    <a:pt x="739" y="56"/>
                  </a:lnTo>
                  <a:lnTo>
                    <a:pt x="764" y="46"/>
                  </a:lnTo>
                  <a:lnTo>
                    <a:pt x="784" y="37"/>
                  </a:lnTo>
                  <a:lnTo>
                    <a:pt x="798" y="30"/>
                  </a:lnTo>
                  <a:lnTo>
                    <a:pt x="807" y="25"/>
                  </a:lnTo>
                  <a:lnTo>
                    <a:pt x="810" y="22"/>
                  </a:lnTo>
                  <a:lnTo>
                    <a:pt x="849" y="42"/>
                  </a:lnTo>
                  <a:lnTo>
                    <a:pt x="894" y="59"/>
                  </a:lnTo>
                  <a:lnTo>
                    <a:pt x="944" y="72"/>
                  </a:lnTo>
                  <a:lnTo>
                    <a:pt x="995" y="83"/>
                  </a:lnTo>
                  <a:lnTo>
                    <a:pt x="1050" y="89"/>
                  </a:lnTo>
                  <a:lnTo>
                    <a:pt x="1106" y="93"/>
                  </a:lnTo>
                  <a:lnTo>
                    <a:pt x="1162" y="93"/>
                  </a:lnTo>
                  <a:lnTo>
                    <a:pt x="1219" y="91"/>
                  </a:lnTo>
                  <a:lnTo>
                    <a:pt x="1272" y="87"/>
                  </a:lnTo>
                  <a:lnTo>
                    <a:pt x="1325" y="77"/>
                  </a:lnTo>
                  <a:lnTo>
                    <a:pt x="1373" y="67"/>
                  </a:lnTo>
                  <a:lnTo>
                    <a:pt x="1417" y="54"/>
                  </a:lnTo>
                  <a:lnTo>
                    <a:pt x="1457" y="39"/>
                  </a:lnTo>
                  <a:lnTo>
                    <a:pt x="1489" y="21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21B9E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43">
              <a:extLst>
                <a:ext uri="{FF2B5EF4-FFF2-40B4-BE49-F238E27FC236}">
                  <a16:creationId xmlns:a16="http://schemas.microsoft.com/office/drawing/2014/main" id="{D27B081A-715C-4833-89BB-24F7D93D4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386507"/>
              <a:ext cx="12142123" cy="512763"/>
            </a:xfrm>
            <a:custGeom>
              <a:avLst/>
              <a:gdLst>
                <a:gd name="T0" fmla="*/ 2300 w 3792"/>
                <a:gd name="T1" fmla="*/ 14 h 323"/>
                <a:gd name="T2" fmla="*/ 2372 w 3792"/>
                <a:gd name="T3" fmla="*/ 38 h 323"/>
                <a:gd name="T4" fmla="*/ 2465 w 3792"/>
                <a:gd name="T5" fmla="*/ 54 h 323"/>
                <a:gd name="T6" fmla="*/ 2571 w 3792"/>
                <a:gd name="T7" fmla="*/ 64 h 323"/>
                <a:gd name="T8" fmla="*/ 2683 w 3792"/>
                <a:gd name="T9" fmla="*/ 65 h 323"/>
                <a:gd name="T10" fmla="*/ 2795 w 3792"/>
                <a:gd name="T11" fmla="*/ 58 h 323"/>
                <a:gd name="T12" fmla="*/ 2895 w 3792"/>
                <a:gd name="T13" fmla="*/ 41 h 323"/>
                <a:gd name="T14" fmla="*/ 2979 w 3792"/>
                <a:gd name="T15" fmla="*/ 14 h 323"/>
                <a:gd name="T16" fmla="*/ 2994 w 3792"/>
                <a:gd name="T17" fmla="*/ 21 h 323"/>
                <a:gd name="T18" fmla="*/ 3034 w 3792"/>
                <a:gd name="T19" fmla="*/ 34 h 323"/>
                <a:gd name="T20" fmla="*/ 3102 w 3792"/>
                <a:gd name="T21" fmla="*/ 50 h 323"/>
                <a:gd name="T22" fmla="*/ 3195 w 3792"/>
                <a:gd name="T23" fmla="*/ 63 h 323"/>
                <a:gd name="T24" fmla="*/ 3314 w 3792"/>
                <a:gd name="T25" fmla="*/ 68 h 323"/>
                <a:gd name="T26" fmla="*/ 3415 w 3792"/>
                <a:gd name="T27" fmla="*/ 65 h 323"/>
                <a:gd name="T28" fmla="*/ 3490 w 3792"/>
                <a:gd name="T29" fmla="*/ 56 h 323"/>
                <a:gd name="T30" fmla="*/ 3546 w 3792"/>
                <a:gd name="T31" fmla="*/ 45 h 323"/>
                <a:gd name="T32" fmla="*/ 3585 w 3792"/>
                <a:gd name="T33" fmla="*/ 30 h 323"/>
                <a:gd name="T34" fmla="*/ 3613 w 3792"/>
                <a:gd name="T35" fmla="*/ 17 h 323"/>
                <a:gd name="T36" fmla="*/ 3632 w 3792"/>
                <a:gd name="T37" fmla="*/ 7 h 323"/>
                <a:gd name="T38" fmla="*/ 3669 w 3792"/>
                <a:gd name="T39" fmla="*/ 14 h 323"/>
                <a:gd name="T40" fmla="*/ 3746 w 3792"/>
                <a:gd name="T41" fmla="*/ 34 h 323"/>
                <a:gd name="T42" fmla="*/ 3792 w 3792"/>
                <a:gd name="T43" fmla="*/ 323 h 323"/>
                <a:gd name="T44" fmla="*/ 0 w 3792"/>
                <a:gd name="T45" fmla="*/ 89 h 323"/>
                <a:gd name="T46" fmla="*/ 80 w 3792"/>
                <a:gd name="T47" fmla="*/ 80 h 323"/>
                <a:gd name="T48" fmla="*/ 161 w 3792"/>
                <a:gd name="T49" fmla="*/ 64 h 323"/>
                <a:gd name="T50" fmla="*/ 238 w 3792"/>
                <a:gd name="T51" fmla="*/ 47 h 323"/>
                <a:gd name="T52" fmla="*/ 305 w 3792"/>
                <a:gd name="T53" fmla="*/ 30 h 323"/>
                <a:gd name="T54" fmla="*/ 355 w 3792"/>
                <a:gd name="T55" fmla="*/ 17 h 323"/>
                <a:gd name="T56" fmla="*/ 382 w 3792"/>
                <a:gd name="T57" fmla="*/ 8 h 323"/>
                <a:gd name="T58" fmla="*/ 390 w 3792"/>
                <a:gd name="T59" fmla="*/ 13 h 323"/>
                <a:gd name="T60" fmla="*/ 419 w 3792"/>
                <a:gd name="T61" fmla="*/ 29 h 323"/>
                <a:gd name="T62" fmla="*/ 470 w 3792"/>
                <a:gd name="T63" fmla="*/ 50 h 323"/>
                <a:gd name="T64" fmla="*/ 539 w 3792"/>
                <a:gd name="T65" fmla="*/ 72 h 323"/>
                <a:gd name="T66" fmla="*/ 620 w 3792"/>
                <a:gd name="T67" fmla="*/ 92 h 323"/>
                <a:gd name="T68" fmla="*/ 712 w 3792"/>
                <a:gd name="T69" fmla="*/ 102 h 323"/>
                <a:gd name="T70" fmla="*/ 806 w 3792"/>
                <a:gd name="T71" fmla="*/ 102 h 323"/>
                <a:gd name="T72" fmla="*/ 900 w 3792"/>
                <a:gd name="T73" fmla="*/ 88 h 323"/>
                <a:gd name="T74" fmla="*/ 989 w 3792"/>
                <a:gd name="T75" fmla="*/ 52 h 323"/>
                <a:gd name="T76" fmla="*/ 1089 w 3792"/>
                <a:gd name="T77" fmla="*/ 45 h 323"/>
                <a:gd name="T78" fmla="*/ 1201 w 3792"/>
                <a:gd name="T79" fmla="*/ 69 h 323"/>
                <a:gd name="T80" fmla="*/ 1304 w 3792"/>
                <a:gd name="T81" fmla="*/ 84 h 323"/>
                <a:gd name="T82" fmla="*/ 1391 w 3792"/>
                <a:gd name="T83" fmla="*/ 86 h 323"/>
                <a:gd name="T84" fmla="*/ 1480 w 3792"/>
                <a:gd name="T85" fmla="*/ 81 h 323"/>
                <a:gd name="T86" fmla="*/ 1561 w 3792"/>
                <a:gd name="T87" fmla="*/ 69 h 323"/>
                <a:gd name="T88" fmla="*/ 1630 w 3792"/>
                <a:gd name="T89" fmla="*/ 55 h 323"/>
                <a:gd name="T90" fmla="*/ 1683 w 3792"/>
                <a:gd name="T91" fmla="*/ 41 h 323"/>
                <a:gd name="T92" fmla="*/ 1717 w 3792"/>
                <a:gd name="T93" fmla="*/ 29 h 323"/>
                <a:gd name="T94" fmla="*/ 1730 w 3792"/>
                <a:gd name="T95" fmla="*/ 25 h 323"/>
                <a:gd name="T96" fmla="*/ 1813 w 3792"/>
                <a:gd name="T97" fmla="*/ 45 h 323"/>
                <a:gd name="T98" fmla="*/ 1910 w 3792"/>
                <a:gd name="T99" fmla="*/ 59 h 323"/>
                <a:gd name="T100" fmla="*/ 2016 w 3792"/>
                <a:gd name="T101" fmla="*/ 63 h 323"/>
                <a:gd name="T102" fmla="*/ 2123 w 3792"/>
                <a:gd name="T103" fmla="*/ 52 h 323"/>
                <a:gd name="T104" fmla="*/ 2227 w 3792"/>
                <a:gd name="T105" fmla="*/ 2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92" h="323">
                  <a:moveTo>
                    <a:pt x="2275" y="0"/>
                  </a:moveTo>
                  <a:lnTo>
                    <a:pt x="2300" y="14"/>
                  </a:lnTo>
                  <a:lnTo>
                    <a:pt x="2333" y="26"/>
                  </a:lnTo>
                  <a:lnTo>
                    <a:pt x="2372" y="38"/>
                  </a:lnTo>
                  <a:lnTo>
                    <a:pt x="2416" y="47"/>
                  </a:lnTo>
                  <a:lnTo>
                    <a:pt x="2465" y="54"/>
                  </a:lnTo>
                  <a:lnTo>
                    <a:pt x="2517" y="60"/>
                  </a:lnTo>
                  <a:lnTo>
                    <a:pt x="2571" y="64"/>
                  </a:lnTo>
                  <a:lnTo>
                    <a:pt x="2627" y="65"/>
                  </a:lnTo>
                  <a:lnTo>
                    <a:pt x="2683" y="65"/>
                  </a:lnTo>
                  <a:lnTo>
                    <a:pt x="2740" y="63"/>
                  </a:lnTo>
                  <a:lnTo>
                    <a:pt x="2795" y="58"/>
                  </a:lnTo>
                  <a:lnTo>
                    <a:pt x="2846" y="51"/>
                  </a:lnTo>
                  <a:lnTo>
                    <a:pt x="2895" y="41"/>
                  </a:lnTo>
                  <a:lnTo>
                    <a:pt x="2940" y="29"/>
                  </a:lnTo>
                  <a:lnTo>
                    <a:pt x="2979" y="14"/>
                  </a:lnTo>
                  <a:lnTo>
                    <a:pt x="2983" y="17"/>
                  </a:lnTo>
                  <a:lnTo>
                    <a:pt x="2994" y="21"/>
                  </a:lnTo>
                  <a:lnTo>
                    <a:pt x="3011" y="28"/>
                  </a:lnTo>
                  <a:lnTo>
                    <a:pt x="3034" y="34"/>
                  </a:lnTo>
                  <a:lnTo>
                    <a:pt x="3064" y="42"/>
                  </a:lnTo>
                  <a:lnTo>
                    <a:pt x="3102" y="50"/>
                  </a:lnTo>
                  <a:lnTo>
                    <a:pt x="3145" y="58"/>
                  </a:lnTo>
                  <a:lnTo>
                    <a:pt x="3195" y="63"/>
                  </a:lnTo>
                  <a:lnTo>
                    <a:pt x="3252" y="67"/>
                  </a:lnTo>
                  <a:lnTo>
                    <a:pt x="3314" y="68"/>
                  </a:lnTo>
                  <a:lnTo>
                    <a:pt x="3368" y="68"/>
                  </a:lnTo>
                  <a:lnTo>
                    <a:pt x="3415" y="65"/>
                  </a:lnTo>
                  <a:lnTo>
                    <a:pt x="3456" y="62"/>
                  </a:lnTo>
                  <a:lnTo>
                    <a:pt x="3490" y="56"/>
                  </a:lnTo>
                  <a:lnTo>
                    <a:pt x="3520" y="51"/>
                  </a:lnTo>
                  <a:lnTo>
                    <a:pt x="3546" y="45"/>
                  </a:lnTo>
                  <a:lnTo>
                    <a:pt x="3567" y="37"/>
                  </a:lnTo>
                  <a:lnTo>
                    <a:pt x="3585" y="30"/>
                  </a:lnTo>
                  <a:lnTo>
                    <a:pt x="3600" y="24"/>
                  </a:lnTo>
                  <a:lnTo>
                    <a:pt x="3613" y="17"/>
                  </a:lnTo>
                  <a:lnTo>
                    <a:pt x="3623" y="12"/>
                  </a:lnTo>
                  <a:lnTo>
                    <a:pt x="3632" y="7"/>
                  </a:lnTo>
                  <a:lnTo>
                    <a:pt x="3642" y="4"/>
                  </a:lnTo>
                  <a:lnTo>
                    <a:pt x="3669" y="14"/>
                  </a:lnTo>
                  <a:lnTo>
                    <a:pt x="3706" y="25"/>
                  </a:lnTo>
                  <a:lnTo>
                    <a:pt x="3746" y="34"/>
                  </a:lnTo>
                  <a:lnTo>
                    <a:pt x="3792" y="43"/>
                  </a:lnTo>
                  <a:lnTo>
                    <a:pt x="3792" y="323"/>
                  </a:lnTo>
                  <a:lnTo>
                    <a:pt x="0" y="323"/>
                  </a:lnTo>
                  <a:lnTo>
                    <a:pt x="0" y="89"/>
                  </a:lnTo>
                  <a:lnTo>
                    <a:pt x="39" y="85"/>
                  </a:lnTo>
                  <a:lnTo>
                    <a:pt x="80" y="80"/>
                  </a:lnTo>
                  <a:lnTo>
                    <a:pt x="120" y="72"/>
                  </a:lnTo>
                  <a:lnTo>
                    <a:pt x="161" y="64"/>
                  </a:lnTo>
                  <a:lnTo>
                    <a:pt x="200" y="56"/>
                  </a:lnTo>
                  <a:lnTo>
                    <a:pt x="238" y="47"/>
                  </a:lnTo>
                  <a:lnTo>
                    <a:pt x="272" y="39"/>
                  </a:lnTo>
                  <a:lnTo>
                    <a:pt x="305" y="30"/>
                  </a:lnTo>
                  <a:lnTo>
                    <a:pt x="331" y="22"/>
                  </a:lnTo>
                  <a:lnTo>
                    <a:pt x="355" y="17"/>
                  </a:lnTo>
                  <a:lnTo>
                    <a:pt x="372" y="12"/>
                  </a:lnTo>
                  <a:lnTo>
                    <a:pt x="382" y="8"/>
                  </a:lnTo>
                  <a:lnTo>
                    <a:pt x="386" y="8"/>
                  </a:lnTo>
                  <a:lnTo>
                    <a:pt x="390" y="13"/>
                  </a:lnTo>
                  <a:lnTo>
                    <a:pt x="402" y="20"/>
                  </a:lnTo>
                  <a:lnTo>
                    <a:pt x="419" y="29"/>
                  </a:lnTo>
                  <a:lnTo>
                    <a:pt x="441" y="39"/>
                  </a:lnTo>
                  <a:lnTo>
                    <a:pt x="470" y="50"/>
                  </a:lnTo>
                  <a:lnTo>
                    <a:pt x="502" y="62"/>
                  </a:lnTo>
                  <a:lnTo>
                    <a:pt x="539" y="72"/>
                  </a:lnTo>
                  <a:lnTo>
                    <a:pt x="578" y="83"/>
                  </a:lnTo>
                  <a:lnTo>
                    <a:pt x="620" y="92"/>
                  </a:lnTo>
                  <a:lnTo>
                    <a:pt x="665" y="98"/>
                  </a:lnTo>
                  <a:lnTo>
                    <a:pt x="712" y="102"/>
                  </a:lnTo>
                  <a:lnTo>
                    <a:pt x="759" y="105"/>
                  </a:lnTo>
                  <a:lnTo>
                    <a:pt x="806" y="102"/>
                  </a:lnTo>
                  <a:lnTo>
                    <a:pt x="855" y="97"/>
                  </a:lnTo>
                  <a:lnTo>
                    <a:pt x="900" y="88"/>
                  </a:lnTo>
                  <a:lnTo>
                    <a:pt x="946" y="72"/>
                  </a:lnTo>
                  <a:lnTo>
                    <a:pt x="989" y="52"/>
                  </a:lnTo>
                  <a:lnTo>
                    <a:pt x="1031" y="26"/>
                  </a:lnTo>
                  <a:lnTo>
                    <a:pt x="1089" y="45"/>
                  </a:lnTo>
                  <a:lnTo>
                    <a:pt x="1145" y="59"/>
                  </a:lnTo>
                  <a:lnTo>
                    <a:pt x="1201" y="69"/>
                  </a:lnTo>
                  <a:lnTo>
                    <a:pt x="1254" y="77"/>
                  </a:lnTo>
                  <a:lnTo>
                    <a:pt x="1304" y="84"/>
                  </a:lnTo>
                  <a:lnTo>
                    <a:pt x="1351" y="86"/>
                  </a:lnTo>
                  <a:lnTo>
                    <a:pt x="1391" y="86"/>
                  </a:lnTo>
                  <a:lnTo>
                    <a:pt x="1437" y="85"/>
                  </a:lnTo>
                  <a:lnTo>
                    <a:pt x="1480" y="81"/>
                  </a:lnTo>
                  <a:lnTo>
                    <a:pt x="1522" y="76"/>
                  </a:lnTo>
                  <a:lnTo>
                    <a:pt x="1561" y="69"/>
                  </a:lnTo>
                  <a:lnTo>
                    <a:pt x="1597" y="62"/>
                  </a:lnTo>
                  <a:lnTo>
                    <a:pt x="1630" y="55"/>
                  </a:lnTo>
                  <a:lnTo>
                    <a:pt x="1658" y="47"/>
                  </a:lnTo>
                  <a:lnTo>
                    <a:pt x="1683" y="41"/>
                  </a:lnTo>
                  <a:lnTo>
                    <a:pt x="1703" y="34"/>
                  </a:lnTo>
                  <a:lnTo>
                    <a:pt x="1717" y="29"/>
                  </a:lnTo>
                  <a:lnTo>
                    <a:pt x="1726" y="26"/>
                  </a:lnTo>
                  <a:lnTo>
                    <a:pt x="1730" y="25"/>
                  </a:lnTo>
                  <a:lnTo>
                    <a:pt x="1770" y="35"/>
                  </a:lnTo>
                  <a:lnTo>
                    <a:pt x="1813" y="45"/>
                  </a:lnTo>
                  <a:lnTo>
                    <a:pt x="1860" y="52"/>
                  </a:lnTo>
                  <a:lnTo>
                    <a:pt x="1910" y="59"/>
                  </a:lnTo>
                  <a:lnTo>
                    <a:pt x="1962" y="62"/>
                  </a:lnTo>
                  <a:lnTo>
                    <a:pt x="2016" y="63"/>
                  </a:lnTo>
                  <a:lnTo>
                    <a:pt x="2069" y="59"/>
                  </a:lnTo>
                  <a:lnTo>
                    <a:pt x="2123" y="52"/>
                  </a:lnTo>
                  <a:lnTo>
                    <a:pt x="2177" y="39"/>
                  </a:lnTo>
                  <a:lnTo>
                    <a:pt x="2227" y="22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44C7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7B913B9-33DE-421F-A1D9-D2FC209546DF}"/>
              </a:ext>
            </a:extLst>
          </p:cNvPr>
          <p:cNvSpPr/>
          <p:nvPr userDrawn="1"/>
        </p:nvSpPr>
        <p:spPr>
          <a:xfrm>
            <a:off x="469097" y="3578985"/>
            <a:ext cx="6324434" cy="5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E51C3A-68B3-487E-9DCA-053CF28E6BE8}"/>
              </a:ext>
            </a:extLst>
          </p:cNvPr>
          <p:cNvSpPr/>
          <p:nvPr userDrawn="1"/>
        </p:nvSpPr>
        <p:spPr>
          <a:xfrm>
            <a:off x="469097" y="3578985"/>
            <a:ext cx="4192728" cy="58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9CB88F-0D35-49A3-AB02-80E12128FC95}"/>
              </a:ext>
            </a:extLst>
          </p:cNvPr>
          <p:cNvSpPr/>
          <p:nvPr userDrawn="1"/>
        </p:nvSpPr>
        <p:spPr>
          <a:xfrm>
            <a:off x="469098" y="3578985"/>
            <a:ext cx="2170280" cy="589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0BF397-E618-4D24-AD2F-40BCAF37F15D}"/>
              </a:ext>
            </a:extLst>
          </p:cNvPr>
          <p:cNvSpPr/>
          <p:nvPr userDrawn="1"/>
        </p:nvSpPr>
        <p:spPr>
          <a:xfrm>
            <a:off x="1433886" y="1656887"/>
            <a:ext cx="4359994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Cảm</a:t>
            </a:r>
            <a:r>
              <a:rPr lang="en-US" sz="7200" b="1" dirty="0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7200" b="1" dirty="0" err="1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ơn</a:t>
            </a:r>
            <a:endParaRPr lang="en-US" sz="7200" b="1" dirty="0">
              <a:solidFill>
                <a:srgbClr val="002060"/>
              </a:solidFill>
              <a:latin typeface="#9Slide03 AmpleSoft" panose="02000000000000000000" pitchFamily="2" charset="77"/>
              <a:ea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11149-E738-4E3C-BA12-B3D0883C79CE}"/>
              </a:ext>
            </a:extLst>
          </p:cNvPr>
          <p:cNvSpPr/>
          <p:nvPr userDrawn="1"/>
        </p:nvSpPr>
        <p:spPr>
          <a:xfrm>
            <a:off x="0" y="-1"/>
            <a:ext cx="12192000" cy="75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2EDC5C-F7C0-4CF8-B711-199BBDDAECBD}"/>
              </a:ext>
            </a:extLst>
          </p:cNvPr>
          <p:cNvSpPr/>
          <p:nvPr userDrawn="1"/>
        </p:nvSpPr>
        <p:spPr>
          <a:xfrm>
            <a:off x="6671841" y="52633"/>
            <a:ext cx="5520159" cy="430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45BA34D9-C354-4C42-B1FE-6651C0F6A9BE}"/>
              </a:ext>
            </a:extLst>
          </p:cNvPr>
          <p:cNvSpPr/>
          <p:nvPr userDrawn="1"/>
        </p:nvSpPr>
        <p:spPr>
          <a:xfrm rot="10800000">
            <a:off x="6277495" y="27076"/>
            <a:ext cx="407079" cy="46045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65B4E8-F4FA-45A9-B774-3651116E0C8B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01"/>
            <a:ext cx="3287079" cy="9796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ADCBC5-E5C8-49A4-8A2C-7C271317B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61" y="3782479"/>
            <a:ext cx="2186884" cy="21200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E0E1F0-9245-484C-9AC2-1C9EA9D7BD6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086" y="3680745"/>
            <a:ext cx="2008063" cy="22886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A7BF0D-C17B-4F72-BE22-6D681FE6D89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56" y="579243"/>
            <a:ext cx="1944155" cy="38843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CBE217-6535-4208-AD02-4B8CE4114F9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266" b="98312" l="4375" r="97188">
                        <a14:foregroundMark x1="50156" y1="24613" x2="50156" y2="24613"/>
                        <a14:foregroundMark x1="16406" y1="37412" x2="16406" y2="374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767" y="2384566"/>
            <a:ext cx="258305" cy="28696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5641BB-1FAC-43E5-8668-2AA398D2D60B}"/>
              </a:ext>
            </a:extLst>
          </p:cNvPr>
          <p:cNvSpPr/>
          <p:nvPr userDrawn="1"/>
        </p:nvSpPr>
        <p:spPr>
          <a:xfrm>
            <a:off x="11674134" y="6330963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25</a:t>
            </a:r>
            <a:endParaRPr lang="en-US" sz="2000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31AA23-E446-4BC1-B9A8-CC7B01D8E523}"/>
              </a:ext>
            </a:extLst>
          </p:cNvPr>
          <p:cNvSpPr/>
          <p:nvPr userDrawn="1"/>
        </p:nvSpPr>
        <p:spPr>
          <a:xfrm>
            <a:off x="0" y="6402978"/>
            <a:ext cx="12192000" cy="103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4806FF-6B20-495B-9F5D-3CC5F08F0740}"/>
              </a:ext>
            </a:extLst>
          </p:cNvPr>
          <p:cNvSpPr/>
          <p:nvPr userDrawn="1"/>
        </p:nvSpPr>
        <p:spPr>
          <a:xfrm>
            <a:off x="98" y="6481863"/>
            <a:ext cx="4381402" cy="3979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361BBABA-9C37-4E2A-A158-AB970493CC92}"/>
              </a:ext>
            </a:extLst>
          </p:cNvPr>
          <p:cNvSpPr/>
          <p:nvPr userDrawn="1"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8FBB67-1F16-41C2-9D35-2FDEB29B9DDA}"/>
              </a:ext>
            </a:extLst>
          </p:cNvPr>
          <p:cNvSpPr/>
          <p:nvPr userDrawn="1"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25" name="Slide Number Placeholder 55">
            <a:extLst>
              <a:ext uri="{FF2B5EF4-FFF2-40B4-BE49-F238E27FC236}">
                <a16:creationId xmlns:a16="http://schemas.microsoft.com/office/drawing/2014/main" id="{058800A8-41E3-455C-89C2-03FD819FB042}"/>
              </a:ext>
            </a:extLst>
          </p:cNvPr>
          <p:cNvSpPr txBox="1">
            <a:spLocks/>
          </p:cNvSpPr>
          <p:nvPr userDrawn="1"/>
        </p:nvSpPr>
        <p:spPr>
          <a:xfrm>
            <a:off x="11686561" y="6374021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fb.com/groups/tailieu.hutech/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4EB517-D927-824D-B6D3-2F2D6582BE5F}"/>
              </a:ext>
            </a:extLst>
          </p:cNvPr>
          <p:cNvGrpSpPr/>
          <p:nvPr userDrawn="1"/>
        </p:nvGrpSpPr>
        <p:grpSpPr>
          <a:xfrm>
            <a:off x="2529789" y="7014767"/>
            <a:ext cx="6830863" cy="1422501"/>
            <a:chOff x="1441218" y="6971225"/>
            <a:chExt cx="6830863" cy="1422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79A8254-4866-3540-B0BF-475444F2A6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41218" y="6971225"/>
              <a:ext cx="1551818" cy="142250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E1697C-0893-D943-AE8D-D3FB3D4635B6}"/>
                </a:ext>
              </a:extLst>
            </p:cNvPr>
            <p:cNvSpPr/>
            <p:nvPr userDrawn="1"/>
          </p:nvSpPr>
          <p:spPr>
            <a:xfrm>
              <a:off x="2820851" y="7212268"/>
              <a:ext cx="54512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Group Facebook </a:t>
              </a:r>
              <a:r>
                <a:rPr lang="en-US" sz="2400" b="1" dirty="0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Tài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  <a:r>
                <a:rPr lang="en-US" sz="2400" b="1" dirty="0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liệu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HUTECH: 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http://fb.com/groups/tailieu.hutech/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3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C400B50A-44D5-47ED-A288-DA1E68F8309B}"/>
              </a:ext>
            </a:extLst>
          </p:cNvPr>
          <p:cNvSpPr txBox="1"/>
          <p:nvPr/>
        </p:nvSpPr>
        <p:spPr>
          <a:xfrm>
            <a:off x="627840" y="2072070"/>
            <a:ext cx="112819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ỨNG DỤNG LONG SHORT-TERM MEMORY VÀO DỰ ĐOÁN FOREX</a:t>
            </a:r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F6618-4639-43A3-BBB6-31EF2BEABE92}"/>
              </a:ext>
            </a:extLst>
          </p:cNvPr>
          <p:cNvSpPr txBox="1"/>
          <p:nvPr/>
        </p:nvSpPr>
        <p:spPr>
          <a:xfrm>
            <a:off x="1277728" y="4236985"/>
            <a:ext cx="1826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Nhóm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thực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hiện</a:t>
            </a:r>
            <a:endParaRPr lang="en-US" sz="2000" b="1" i="1" u="sn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21840-7711-4572-A2F6-94EEEB6B2362}"/>
              </a:ext>
            </a:extLst>
          </p:cNvPr>
          <p:cNvSpPr txBox="1"/>
          <p:nvPr/>
        </p:nvSpPr>
        <p:spPr>
          <a:xfrm>
            <a:off x="1065856" y="5249840"/>
            <a:ext cx="2446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Giảng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viên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phụ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trách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</a:p>
          <a:p>
            <a:pPr algn="ctr"/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&amp; H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ướng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dẫn</a:t>
            </a:r>
            <a:endParaRPr lang="en-US" sz="2000" b="1" i="1" u="sn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3" name="TextBox 26">
            <a:extLst>
              <a:ext uri="{FF2B5EF4-FFF2-40B4-BE49-F238E27FC236}">
                <a16:creationId xmlns:a16="http://schemas.microsoft.com/office/drawing/2014/main" id="{BF6C2367-EE63-4832-9DEE-42E8EB84241D}"/>
              </a:ext>
            </a:extLst>
          </p:cNvPr>
          <p:cNvSpPr txBox="1"/>
          <p:nvPr/>
        </p:nvSpPr>
        <p:spPr>
          <a:xfrm>
            <a:off x="0" y="1227705"/>
            <a:ext cx="7153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rgbClr val="C00000"/>
                </a:solidFill>
                <a:latin typeface="+mj-lt"/>
                <a:cs typeface="Tahoma" panose="020B0604030504040204" pitchFamily="34" charset="0"/>
              </a:rPr>
              <a:t>BÁO CÁO NGHIÊN CỨU KHOA HỌC SINH VIÊN</a:t>
            </a:r>
            <a:endParaRPr lang="en-US" sz="3000" b="1" dirty="0">
              <a:solidFill>
                <a:srgbClr val="C00000"/>
              </a:solidFill>
              <a:latin typeface="+mj-lt"/>
              <a:cs typeface="Tahoma" panose="020B0604030504040204" pitchFamily="34" charset="0"/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F76FBE73-433A-44DD-A3DC-F30F21D4E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515" y="3462492"/>
            <a:ext cx="2699666" cy="3031482"/>
          </a:xfrm>
          <a:prstGeom prst="rect">
            <a:avLst/>
          </a:prstGeom>
        </p:spPr>
      </p:pic>
      <p:sp>
        <p:nvSpPr>
          <p:cNvPr id="10" name="TextBox 53">
            <a:extLst>
              <a:ext uri="{FF2B5EF4-FFF2-40B4-BE49-F238E27FC236}">
                <a16:creationId xmlns:a16="http://schemas.microsoft.com/office/drawing/2014/main" id="{6030E80B-8A63-4764-A3CD-99DD59B5E4E7}"/>
              </a:ext>
            </a:extLst>
          </p:cNvPr>
          <p:cNvSpPr txBox="1"/>
          <p:nvPr/>
        </p:nvSpPr>
        <p:spPr>
          <a:xfrm>
            <a:off x="3109802" y="4303472"/>
            <a:ext cx="3488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15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5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TẤN PHÁT</a:t>
            </a:r>
          </a:p>
          <a:p>
            <a:r>
              <a:rPr lang="en-US" sz="15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 NGUYỄN HOÀNG VĨNH PHÚC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643075C9-DC85-4193-8880-C9637BC4CDDB}"/>
              </a:ext>
            </a:extLst>
          </p:cNvPr>
          <p:cNvSpPr txBox="1"/>
          <p:nvPr/>
        </p:nvSpPr>
        <p:spPr>
          <a:xfrm>
            <a:off x="3412124" y="5430240"/>
            <a:ext cx="268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Thầy Bùi Mạnh Toàn</a:t>
            </a:r>
            <a:endParaRPr lang="en-US" sz="2000" b="1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5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>
            <a:extLst>
              <a:ext uri="{FF2B5EF4-FFF2-40B4-BE49-F238E27FC236}">
                <a16:creationId xmlns:a16="http://schemas.microsoft.com/office/drawing/2014/main" id="{89264EE9-A649-4F12-91FE-FEAE45F3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28579" y="2286067"/>
            <a:ext cx="2886034" cy="3240755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4D70423D-6D02-4F5A-BB15-9B80A8C8BB48}"/>
              </a:ext>
            </a:extLst>
          </p:cNvPr>
          <p:cNvSpPr/>
          <p:nvPr/>
        </p:nvSpPr>
        <p:spPr>
          <a:xfrm>
            <a:off x="3438862" y="1321629"/>
            <a:ext cx="5314275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4000" b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NỘI </a:t>
            </a:r>
            <a:r>
              <a:rPr lang="en-US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DUNG BÁO CÁO</a:t>
            </a:r>
            <a:endParaRPr lang="en-US" sz="4000" b="1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A768C55C-4D63-4E4D-B107-20424A5D99D3}"/>
              </a:ext>
            </a:extLst>
          </p:cNvPr>
          <p:cNvGrpSpPr/>
          <p:nvPr/>
        </p:nvGrpSpPr>
        <p:grpSpPr>
          <a:xfrm>
            <a:off x="6096000" y="2286067"/>
            <a:ext cx="3479321" cy="944565"/>
            <a:chOff x="1991110" y="2504303"/>
            <a:chExt cx="3479321" cy="944565"/>
          </a:xfrm>
        </p:grpSpPr>
        <p:sp>
          <p:nvSpPr>
            <p:cNvPr id="2" name="Hình chữ nhật: Góc Tròn 1">
              <a:extLst>
                <a:ext uri="{FF2B5EF4-FFF2-40B4-BE49-F238E27FC236}">
                  <a16:creationId xmlns:a16="http://schemas.microsoft.com/office/drawing/2014/main" id="{DB67C333-E592-497A-B238-0E73C4DDDA98}"/>
                </a:ext>
              </a:extLst>
            </p:cNvPr>
            <p:cNvSpPr/>
            <p:nvPr/>
          </p:nvSpPr>
          <p:spPr>
            <a:xfrm>
              <a:off x="2372497" y="2504303"/>
              <a:ext cx="3097934" cy="944565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GIỚI THIỆU ĐỀ TÀI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Hình Bầu dục 2">
              <a:extLst>
                <a:ext uri="{FF2B5EF4-FFF2-40B4-BE49-F238E27FC236}">
                  <a16:creationId xmlns:a16="http://schemas.microsoft.com/office/drawing/2014/main" id="{3BD30FF8-898F-473D-B8E4-D0EE5E44545A}"/>
                </a:ext>
              </a:extLst>
            </p:cNvPr>
            <p:cNvSpPr/>
            <p:nvPr/>
          </p:nvSpPr>
          <p:spPr>
            <a:xfrm>
              <a:off x="1991110" y="2611643"/>
              <a:ext cx="762773" cy="76277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351D4AA3-D98A-4BD3-8C66-B1F7A766F739}"/>
              </a:ext>
            </a:extLst>
          </p:cNvPr>
          <p:cNvGrpSpPr/>
          <p:nvPr/>
        </p:nvGrpSpPr>
        <p:grpSpPr>
          <a:xfrm>
            <a:off x="6096000" y="3545399"/>
            <a:ext cx="3479321" cy="944565"/>
            <a:chOff x="6096000" y="3545399"/>
            <a:chExt cx="3479321" cy="944565"/>
          </a:xfrm>
        </p:grpSpPr>
        <p:sp>
          <p:nvSpPr>
            <p:cNvPr id="36" name="Hình chữ nhật: Góc Tròn 35">
              <a:extLst>
                <a:ext uri="{FF2B5EF4-FFF2-40B4-BE49-F238E27FC236}">
                  <a16:creationId xmlns:a16="http://schemas.microsoft.com/office/drawing/2014/main" id="{70BCC60F-FFF9-4E89-A4DE-1D9C190C5143}"/>
                </a:ext>
              </a:extLst>
            </p:cNvPr>
            <p:cNvSpPr/>
            <p:nvPr/>
          </p:nvSpPr>
          <p:spPr>
            <a:xfrm>
              <a:off x="6477388" y="3545399"/>
              <a:ext cx="3097933" cy="944565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LÍ THUYẾT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Hình Bầu dục 36">
              <a:extLst>
                <a:ext uri="{FF2B5EF4-FFF2-40B4-BE49-F238E27FC236}">
                  <a16:creationId xmlns:a16="http://schemas.microsoft.com/office/drawing/2014/main" id="{AE4A9D5C-3B01-4BE1-B5FA-A41A5514F285}"/>
                </a:ext>
              </a:extLst>
            </p:cNvPr>
            <p:cNvSpPr/>
            <p:nvPr/>
          </p:nvSpPr>
          <p:spPr>
            <a:xfrm>
              <a:off x="6096000" y="3652739"/>
              <a:ext cx="762773" cy="76277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Nhóm 37">
            <a:extLst>
              <a:ext uri="{FF2B5EF4-FFF2-40B4-BE49-F238E27FC236}">
                <a16:creationId xmlns:a16="http://schemas.microsoft.com/office/drawing/2014/main" id="{CF0FD470-F167-4205-A708-A31CD05D0F0D}"/>
              </a:ext>
            </a:extLst>
          </p:cNvPr>
          <p:cNvGrpSpPr/>
          <p:nvPr/>
        </p:nvGrpSpPr>
        <p:grpSpPr>
          <a:xfrm>
            <a:off x="6096000" y="4804731"/>
            <a:ext cx="3066922" cy="944565"/>
            <a:chOff x="1991110" y="2504303"/>
            <a:chExt cx="3066922" cy="944565"/>
          </a:xfrm>
        </p:grpSpPr>
        <p:sp>
          <p:nvSpPr>
            <p:cNvPr id="40" name="Hình chữ nhật: Góc Tròn 39">
              <a:extLst>
                <a:ext uri="{FF2B5EF4-FFF2-40B4-BE49-F238E27FC236}">
                  <a16:creationId xmlns:a16="http://schemas.microsoft.com/office/drawing/2014/main" id="{0DD82DE4-4EE3-4649-AB27-2B4CBA2177DD}"/>
                </a:ext>
              </a:extLst>
            </p:cNvPr>
            <p:cNvSpPr/>
            <p:nvPr/>
          </p:nvSpPr>
          <p:spPr>
            <a:xfrm>
              <a:off x="2372497" y="2504303"/>
              <a:ext cx="2685535" cy="944565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DEMO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Hình Bầu dục 42">
              <a:extLst>
                <a:ext uri="{FF2B5EF4-FFF2-40B4-BE49-F238E27FC236}">
                  <a16:creationId xmlns:a16="http://schemas.microsoft.com/office/drawing/2014/main" id="{8AEFBAF1-3BAB-42ED-8315-12AA7E7031DD}"/>
                </a:ext>
              </a:extLst>
            </p:cNvPr>
            <p:cNvSpPr/>
            <p:nvPr/>
          </p:nvSpPr>
          <p:spPr>
            <a:xfrm>
              <a:off x="1991110" y="2611643"/>
              <a:ext cx="762773" cy="76277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119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0" y="101236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ĐỀ TÀI</a:t>
            </a:r>
          </a:p>
        </p:txBody>
      </p:sp>
      <p:sp>
        <p:nvSpPr>
          <p:cNvPr id="38" name="Hình chữ nhật: Góc Tròn 37">
            <a:extLst>
              <a:ext uri="{FF2B5EF4-FFF2-40B4-BE49-F238E27FC236}">
                <a16:creationId xmlns:a16="http://schemas.microsoft.com/office/drawing/2014/main" id="{66B3190E-6884-4451-8A2D-51165BE3DC8F}"/>
              </a:ext>
            </a:extLst>
          </p:cNvPr>
          <p:cNvSpPr/>
          <p:nvPr/>
        </p:nvSpPr>
        <p:spPr>
          <a:xfrm>
            <a:off x="1106098" y="3336925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CÔNG CỤ KĨ THUẬT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Mũi tên: Phải 42">
            <a:extLst>
              <a:ext uri="{FF2B5EF4-FFF2-40B4-BE49-F238E27FC236}">
                <a16:creationId xmlns:a16="http://schemas.microsoft.com/office/drawing/2014/main" id="{7D180D85-79CA-4476-8732-26EAB29BFA2C}"/>
              </a:ext>
            </a:extLst>
          </p:cNvPr>
          <p:cNvSpPr/>
          <p:nvPr/>
        </p:nvSpPr>
        <p:spPr>
          <a:xfrm>
            <a:off x="4003510" y="3375871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9BA9FB7B-F244-4D32-AA3B-208A7DD03F89}"/>
              </a:ext>
            </a:extLst>
          </p:cNvPr>
          <p:cNvGrpSpPr/>
          <p:nvPr/>
        </p:nvGrpSpPr>
        <p:grpSpPr>
          <a:xfrm>
            <a:off x="5215172" y="1921510"/>
            <a:ext cx="1708602" cy="2977515"/>
            <a:chOff x="5215172" y="1921510"/>
            <a:chExt cx="1708602" cy="2977515"/>
          </a:xfrm>
        </p:grpSpPr>
        <p:pic>
          <p:nvPicPr>
            <p:cNvPr id="40" name="Hình ảnh 39">
              <a:extLst>
                <a:ext uri="{FF2B5EF4-FFF2-40B4-BE49-F238E27FC236}">
                  <a16:creationId xmlns:a16="http://schemas.microsoft.com/office/drawing/2014/main" id="{9270ECAC-B415-4188-823D-6E7C42C0C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215172" y="2473325"/>
              <a:ext cx="342086" cy="2425700"/>
            </a:xfrm>
            <a:prstGeom prst="rect">
              <a:avLst/>
            </a:prstGeom>
          </p:spPr>
        </p:pic>
        <p:pic>
          <p:nvPicPr>
            <p:cNvPr id="42" name="Hình ảnh 41">
              <a:extLst>
                <a:ext uri="{FF2B5EF4-FFF2-40B4-BE49-F238E27FC236}">
                  <a16:creationId xmlns:a16="http://schemas.microsoft.com/office/drawing/2014/main" id="{2B8C6BF3-F29C-4934-A527-A750E835E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637799" y="2016125"/>
              <a:ext cx="342086" cy="2425700"/>
            </a:xfrm>
            <a:prstGeom prst="rect">
              <a:avLst/>
            </a:prstGeom>
          </p:spPr>
        </p:pic>
        <p:pic>
          <p:nvPicPr>
            <p:cNvPr id="44" name="Hình ảnh 43">
              <a:extLst>
                <a:ext uri="{FF2B5EF4-FFF2-40B4-BE49-F238E27FC236}">
                  <a16:creationId xmlns:a16="http://schemas.microsoft.com/office/drawing/2014/main" id="{CEEDC17D-4B4B-43DE-96A0-90656DDF6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096000" y="2299050"/>
              <a:ext cx="342086" cy="2425700"/>
            </a:xfrm>
            <a:prstGeom prst="rect">
              <a:avLst/>
            </a:prstGeom>
          </p:spPr>
        </p:pic>
        <p:grpSp>
          <p:nvGrpSpPr>
            <p:cNvPr id="47" name="Nhóm 46">
              <a:extLst>
                <a:ext uri="{FF2B5EF4-FFF2-40B4-BE49-F238E27FC236}">
                  <a16:creationId xmlns:a16="http://schemas.microsoft.com/office/drawing/2014/main" id="{046F0AE9-B2E8-4241-B7DD-A665FD17051E}"/>
                </a:ext>
              </a:extLst>
            </p:cNvPr>
            <p:cNvGrpSpPr/>
            <p:nvPr/>
          </p:nvGrpSpPr>
          <p:grpSpPr>
            <a:xfrm>
              <a:off x="6603425" y="2519045"/>
              <a:ext cx="306512" cy="2346675"/>
              <a:chOff x="6603425" y="2261870"/>
              <a:chExt cx="306512" cy="2346675"/>
            </a:xfrm>
          </p:grpSpPr>
          <p:sp>
            <p:nvSpPr>
              <p:cNvPr id="46" name="Hình chữ nhật 45">
                <a:extLst>
                  <a:ext uri="{FF2B5EF4-FFF2-40B4-BE49-F238E27FC236}">
                    <a16:creationId xmlns:a16="http://schemas.microsoft.com/office/drawing/2014/main" id="{15A0F588-0062-4CDE-B7E3-242FAC403981}"/>
                  </a:ext>
                </a:extLst>
              </p:cNvPr>
              <p:cNvSpPr/>
              <p:nvPr/>
            </p:nvSpPr>
            <p:spPr>
              <a:xfrm>
                <a:off x="6733821" y="2261870"/>
                <a:ext cx="45719" cy="234667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5" name="Hình chữ nhật 44">
                <a:extLst>
                  <a:ext uri="{FF2B5EF4-FFF2-40B4-BE49-F238E27FC236}">
                    <a16:creationId xmlns:a16="http://schemas.microsoft.com/office/drawing/2014/main" id="{54C7EF17-BEAA-4F72-8BCD-25C492AC9524}"/>
                  </a:ext>
                </a:extLst>
              </p:cNvPr>
              <p:cNvSpPr/>
              <p:nvPr/>
            </p:nvSpPr>
            <p:spPr>
              <a:xfrm>
                <a:off x="6603425" y="2501900"/>
                <a:ext cx="306512" cy="1854200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48" name="Mũi tên: Phải 47">
              <a:extLst>
                <a:ext uri="{FF2B5EF4-FFF2-40B4-BE49-F238E27FC236}">
                  <a16:creationId xmlns:a16="http://schemas.microsoft.com/office/drawing/2014/main" id="{693D1B10-B72B-4E69-8CD4-0A55124416E4}"/>
                </a:ext>
              </a:extLst>
            </p:cNvPr>
            <p:cNvSpPr/>
            <p:nvPr/>
          </p:nvSpPr>
          <p:spPr>
            <a:xfrm rot="5400000">
              <a:off x="6501271" y="2001927"/>
              <a:ext cx="502920" cy="34208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49" name="Hình chữ nhật: Góc Tròn 48">
            <a:extLst>
              <a:ext uri="{FF2B5EF4-FFF2-40B4-BE49-F238E27FC236}">
                <a16:creationId xmlns:a16="http://schemas.microsoft.com/office/drawing/2014/main" id="{6663B68A-147F-4D2A-8BD4-6AF01330B55E}"/>
              </a:ext>
            </a:extLst>
          </p:cNvPr>
          <p:cNvSpPr/>
          <p:nvPr/>
        </p:nvSpPr>
        <p:spPr>
          <a:xfrm>
            <a:off x="8406670" y="3336925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DỰ BÁO GIÁ TRỊ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Mũi tên: Phải 50">
            <a:extLst>
              <a:ext uri="{FF2B5EF4-FFF2-40B4-BE49-F238E27FC236}">
                <a16:creationId xmlns:a16="http://schemas.microsoft.com/office/drawing/2014/main" id="{7AD3B2DC-5C7A-42BF-B297-CBDE997A8DEB}"/>
              </a:ext>
            </a:extLst>
          </p:cNvPr>
          <p:cNvSpPr/>
          <p:nvPr/>
        </p:nvSpPr>
        <p:spPr>
          <a:xfrm>
            <a:off x="7476618" y="3380949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623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  <p:bldP spid="49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1856921" y="2143752"/>
            <a:ext cx="3610833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DDA7DF9E-D79E-4A1D-8B27-54A3A2A524C2}"/>
              </a:ext>
            </a:extLst>
          </p:cNvPr>
          <p:cNvSpPr/>
          <p:nvPr/>
        </p:nvSpPr>
        <p:spPr>
          <a:xfrm>
            <a:off x="6372046" y="2176057"/>
            <a:ext cx="2910306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MỘT DẠNG CỦA RNN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ình chữ nhật: Góc Tròn 10">
            <a:extLst>
              <a:ext uri="{FF2B5EF4-FFF2-40B4-BE49-F238E27FC236}">
                <a16:creationId xmlns:a16="http://schemas.microsoft.com/office/drawing/2014/main" id="{9812A543-9CFB-4935-B089-B58D96049E69}"/>
              </a:ext>
            </a:extLst>
          </p:cNvPr>
          <p:cNvSpPr/>
          <p:nvPr/>
        </p:nvSpPr>
        <p:spPr>
          <a:xfrm>
            <a:off x="6372046" y="3107710"/>
            <a:ext cx="4624087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Giới thiệu bởi Hochreiter &amp; Schmidhuber (1997)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C053C6D8-A53E-437D-999B-95DFF5FC5F1A}"/>
              </a:ext>
            </a:extLst>
          </p:cNvPr>
          <p:cNvSpPr/>
          <p:nvPr/>
        </p:nvSpPr>
        <p:spPr>
          <a:xfrm>
            <a:off x="6372046" y="4039363"/>
            <a:ext cx="435118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Giải quyết bài toán phụ thuộc xa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63E29312-5237-4BBD-8D20-72D149B59EC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25" y="3131313"/>
            <a:ext cx="4818224" cy="181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425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1856921" y="2143752"/>
            <a:ext cx="3610833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DDA7DF9E-D79E-4A1D-8B27-54A3A2A524C2}"/>
              </a:ext>
            </a:extLst>
          </p:cNvPr>
          <p:cNvSpPr/>
          <p:nvPr/>
        </p:nvSpPr>
        <p:spPr>
          <a:xfrm>
            <a:off x="6372045" y="2143752"/>
            <a:ext cx="435118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Lstm có 4 tầng tanh tương tác với nhau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ình chữ nhật: Góc Tròn 10">
            <a:extLst>
              <a:ext uri="{FF2B5EF4-FFF2-40B4-BE49-F238E27FC236}">
                <a16:creationId xmlns:a16="http://schemas.microsoft.com/office/drawing/2014/main" id="{9812A543-9CFB-4935-B089-B58D96049E69}"/>
              </a:ext>
            </a:extLst>
          </p:cNvPr>
          <p:cNvSpPr/>
          <p:nvPr/>
        </p:nvSpPr>
        <p:spPr>
          <a:xfrm>
            <a:off x="7231023" y="2951852"/>
            <a:ext cx="1112207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Cốt lõi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C053C6D8-A53E-437D-999B-95DFF5FC5F1A}"/>
              </a:ext>
            </a:extLst>
          </p:cNvPr>
          <p:cNvSpPr/>
          <p:nvPr/>
        </p:nvSpPr>
        <p:spPr>
          <a:xfrm>
            <a:off x="7787127" y="3770269"/>
            <a:ext cx="3724936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Truyền tải thông tin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63E29312-5237-4BBD-8D20-72D149B59EC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25" y="3131313"/>
            <a:ext cx="4818224" cy="18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9FFFDCF4-7AD4-4D59-9746-F3AF1E634EF3}"/>
              </a:ext>
            </a:extLst>
          </p:cNvPr>
          <p:cNvSpPr/>
          <p:nvPr/>
        </p:nvSpPr>
        <p:spPr>
          <a:xfrm>
            <a:off x="6372046" y="3765110"/>
            <a:ext cx="1318292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Trạng thái tế bào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AC0ECDA0-36EC-4ACA-8699-64968C8F2C47}"/>
              </a:ext>
            </a:extLst>
          </p:cNvPr>
          <p:cNvSpPr/>
          <p:nvPr/>
        </p:nvSpPr>
        <p:spPr>
          <a:xfrm>
            <a:off x="6372046" y="4520546"/>
            <a:ext cx="1318292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16FA80A-77DC-471A-B175-95FBE946DC03}"/>
              </a:ext>
            </a:extLst>
          </p:cNvPr>
          <p:cNvSpPr/>
          <p:nvPr/>
        </p:nvSpPr>
        <p:spPr>
          <a:xfrm>
            <a:off x="7787127" y="4520546"/>
            <a:ext cx="3724936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Sàng lọc thông tin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89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 animBg="1"/>
      <p:bldP spid="11" grpId="0" animBg="1"/>
      <p:bldP spid="12" grpId="0" animBg="1"/>
      <p:bldP spid="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321419" y="1353407"/>
            <a:ext cx="3610833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1B2AF1C-A3E2-4FE4-907F-E11D985F3A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14206" y="571956"/>
            <a:ext cx="7109687" cy="565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2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D793483-F58F-402A-B803-364EF2E02B12}"/>
              </a:ext>
            </a:extLst>
          </p:cNvPr>
          <p:cNvSpPr/>
          <p:nvPr/>
        </p:nvSpPr>
        <p:spPr>
          <a:xfrm>
            <a:off x="-463859" y="2727378"/>
            <a:ext cx="8281040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Thầy và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các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bạn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đã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chú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ý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lắng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nghe</a:t>
            </a:r>
            <a:endParaRPr lang="en-US" sz="3200" b="1" dirty="0">
              <a:solidFill>
                <a:srgbClr val="002060"/>
              </a:solidFill>
              <a:latin typeface="#9Slide03 Ample" panose="02000000000000000000" pitchFamily="2" charset="77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29854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141</Words>
  <Application>Microsoft Office PowerPoint</Application>
  <PresentationFormat>Màn hình rộng</PresentationFormat>
  <Paragraphs>34</Paragraphs>
  <Slides>7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5" baseType="lpstr">
      <vt:lpstr>#9Slide03 Ample</vt:lpstr>
      <vt:lpstr>#9Slide03 AmpleSoft</vt:lpstr>
      <vt:lpstr>#9Slide03 BoosterNextFYBlack</vt:lpstr>
      <vt:lpstr>Arial</vt:lpstr>
      <vt:lpstr>Calibri</vt:lpstr>
      <vt:lpstr>Calibri Light</vt:lpstr>
      <vt:lpstr>Raleway Black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 Phu Khuyen</dc:creator>
  <cp:lastModifiedBy>Itamino Hitoshi</cp:lastModifiedBy>
  <cp:revision>228</cp:revision>
  <cp:lastPrinted>2018-10-07T16:48:04Z</cp:lastPrinted>
  <dcterms:created xsi:type="dcterms:W3CDTF">2018-09-03T02:52:20Z</dcterms:created>
  <dcterms:modified xsi:type="dcterms:W3CDTF">2020-07-17T16:21:41Z</dcterms:modified>
</cp:coreProperties>
</file>