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401" r:id="rId3"/>
    <p:sldId id="425" r:id="rId4"/>
    <p:sldId id="426" r:id="rId5"/>
    <p:sldId id="432" r:id="rId6"/>
    <p:sldId id="435" r:id="rId7"/>
    <p:sldId id="436" r:id="rId8"/>
    <p:sldId id="437" r:id="rId9"/>
    <p:sldId id="433" r:id="rId10"/>
    <p:sldId id="434" r:id="rId11"/>
    <p:sldId id="438" r:id="rId12"/>
    <p:sldId id="428" r:id="rId13"/>
    <p:sldId id="431" r:id="rId14"/>
    <p:sldId id="439" r:id="rId15"/>
    <p:sldId id="430" r:id="rId16"/>
    <p:sldId id="323" r:id="rId17"/>
    <p:sldId id="440" r:id="rId18"/>
    <p:sldId id="441" r:id="rId19"/>
    <p:sldId id="442" r:id="rId20"/>
    <p:sldId id="443" r:id="rId21"/>
    <p:sldId id="444" r:id="rId22"/>
    <p:sldId id="445" r:id="rId23"/>
    <p:sldId id="447" r:id="rId24"/>
    <p:sldId id="446" r:id="rId25"/>
    <p:sldId id="448" r:id="rId26"/>
    <p:sldId id="449" r:id="rId27"/>
    <p:sldId id="450" r:id="rId28"/>
    <p:sldId id="451" r:id="rId29"/>
    <p:sldId id="452" r:id="rId30"/>
    <p:sldId id="45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B10104"/>
    <a:srgbClr val="EA00EB"/>
    <a:srgbClr val="D300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3E2ED6-ED80-4354-BA8E-B484C37FDDCD}" v="337" dt="2021-06-09T04:01:37.052"/>
    <p1510:client id="{EA3515C0-0F14-41FA-8290-2AC56B40F8BF}" v="81" dt="2021-06-10T12:06:25.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5" autoAdjust="0"/>
    <p:restoredTop sz="96412" autoAdjust="0"/>
  </p:normalViewPr>
  <p:slideViewPr>
    <p:cSldViewPr snapToGrid="0" snapToObjects="1">
      <p:cViewPr varScale="1">
        <p:scale>
          <a:sx n="108" d="100"/>
          <a:sy n="108" d="100"/>
        </p:scale>
        <p:origin x="45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562" y="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amino" userId="06b2993c20b3436b" providerId="LiveId" clId="{E43E2ED6-ED80-4354-BA8E-B484C37FDDCD}"/>
    <pc:docChg chg="undo custSel addSld delSld modSld sldOrd">
      <pc:chgData name="Itamino" userId="06b2993c20b3436b" providerId="LiveId" clId="{E43E2ED6-ED80-4354-BA8E-B484C37FDDCD}" dt="2021-06-09T04:01:37.052" v="4108"/>
      <pc:docMkLst>
        <pc:docMk/>
      </pc:docMkLst>
      <pc:sldChg chg="modSp mod">
        <pc:chgData name="Itamino" userId="06b2993c20b3436b" providerId="LiveId" clId="{E43E2ED6-ED80-4354-BA8E-B484C37FDDCD}" dt="2021-06-07T10:50:02.672" v="220" actId="20577"/>
        <pc:sldMkLst>
          <pc:docMk/>
          <pc:sldMk cId="2042255415" sldId="256"/>
        </pc:sldMkLst>
        <pc:spChg chg="mod">
          <ac:chgData name="Itamino" userId="06b2993c20b3436b" providerId="LiveId" clId="{E43E2ED6-ED80-4354-BA8E-B484C37FDDCD}" dt="2021-06-07T10:49:46.373" v="218" actId="20577"/>
          <ac:spMkLst>
            <pc:docMk/>
            <pc:sldMk cId="2042255415" sldId="256"/>
            <ac:spMk id="52" creationId="{C400B50A-44D5-47ED-A288-DA1E68F8309B}"/>
          </ac:spMkLst>
        </pc:spChg>
        <pc:spChg chg="mod">
          <ac:chgData name="Itamino" userId="06b2993c20b3436b" providerId="LiveId" clId="{E43E2ED6-ED80-4354-BA8E-B484C37FDDCD}" dt="2021-06-07T07:38:12.401" v="117" actId="20577"/>
          <ac:spMkLst>
            <pc:docMk/>
            <pc:sldMk cId="2042255415" sldId="256"/>
            <ac:spMk id="56" creationId="{6D0779BD-4C8E-4CC7-9B01-EB285136C865}"/>
          </ac:spMkLst>
        </pc:spChg>
        <pc:spChg chg="mod">
          <ac:chgData name="Itamino" userId="06b2993c20b3436b" providerId="LiveId" clId="{E43E2ED6-ED80-4354-BA8E-B484C37FDDCD}" dt="2021-06-07T10:50:02.672" v="220" actId="20577"/>
          <ac:spMkLst>
            <pc:docMk/>
            <pc:sldMk cId="2042255415" sldId="256"/>
            <ac:spMk id="63" creationId="{BF6C2367-EE63-4832-9DEE-42E8EB84241D}"/>
          </ac:spMkLst>
        </pc:spChg>
      </pc:sldChg>
      <pc:sldChg chg="addSp delSp modSp mod addAnim delAnim modAnim">
        <pc:chgData name="Itamino" userId="06b2993c20b3436b" providerId="LiveId" clId="{E43E2ED6-ED80-4354-BA8E-B484C37FDDCD}" dt="2021-06-07T12:01:36.143" v="1089" actId="1035"/>
        <pc:sldMkLst>
          <pc:docMk/>
          <pc:sldMk cId="628498363" sldId="401"/>
        </pc:sldMkLst>
        <pc:spChg chg="add del mod">
          <ac:chgData name="Itamino" userId="06b2993c20b3436b" providerId="LiveId" clId="{E43E2ED6-ED80-4354-BA8E-B484C37FDDCD}" dt="2021-06-07T10:43:38.266" v="134" actId="478"/>
          <ac:spMkLst>
            <pc:docMk/>
            <pc:sldMk cId="628498363" sldId="401"/>
            <ac:spMk id="30" creationId="{F0D4C8C7-2D65-4E00-A680-C910651E32FF}"/>
          </ac:spMkLst>
        </pc:spChg>
        <pc:spChg chg="add del mod">
          <ac:chgData name="Itamino" userId="06b2993c20b3436b" providerId="LiveId" clId="{E43E2ED6-ED80-4354-BA8E-B484C37FDDCD}" dt="2021-06-07T10:43:38.266" v="134" actId="478"/>
          <ac:spMkLst>
            <pc:docMk/>
            <pc:sldMk cId="628498363" sldId="401"/>
            <ac:spMk id="31" creationId="{F4AE3CA1-6564-4377-8101-A16249387B95}"/>
          </ac:spMkLst>
        </pc:spChg>
        <pc:spChg chg="add mod">
          <ac:chgData name="Itamino" userId="06b2993c20b3436b" providerId="LiveId" clId="{E43E2ED6-ED80-4354-BA8E-B484C37FDDCD}" dt="2021-06-07T12:01:36.143" v="1089" actId="1035"/>
          <ac:spMkLst>
            <pc:docMk/>
            <pc:sldMk cId="628498363" sldId="401"/>
            <ac:spMk id="32" creationId="{A25B7F20-3DA9-4CDC-AAC3-A436AA17D21A}"/>
          </ac:spMkLst>
        </pc:spChg>
        <pc:spChg chg="add mod">
          <ac:chgData name="Itamino" userId="06b2993c20b3436b" providerId="LiveId" clId="{E43E2ED6-ED80-4354-BA8E-B484C37FDDCD}" dt="2021-06-07T12:01:36.143" v="1089" actId="1035"/>
          <ac:spMkLst>
            <pc:docMk/>
            <pc:sldMk cId="628498363" sldId="401"/>
            <ac:spMk id="33" creationId="{5E518655-B18C-4ECE-BD2C-FFEB3C0CF675}"/>
          </ac:spMkLst>
        </pc:spChg>
        <pc:spChg chg="add mod">
          <ac:chgData name="Itamino" userId="06b2993c20b3436b" providerId="LiveId" clId="{E43E2ED6-ED80-4354-BA8E-B484C37FDDCD}" dt="2021-06-07T12:01:36.143" v="1089" actId="1035"/>
          <ac:spMkLst>
            <pc:docMk/>
            <pc:sldMk cId="628498363" sldId="401"/>
            <ac:spMk id="34" creationId="{B0FE5D0B-A036-45F2-B3D0-165D200B6D12}"/>
          </ac:spMkLst>
        </pc:spChg>
        <pc:spChg chg="add mod">
          <ac:chgData name="Itamino" userId="06b2993c20b3436b" providerId="LiveId" clId="{E43E2ED6-ED80-4354-BA8E-B484C37FDDCD}" dt="2021-06-07T12:01:36.143" v="1089" actId="1035"/>
          <ac:spMkLst>
            <pc:docMk/>
            <pc:sldMk cId="628498363" sldId="401"/>
            <ac:spMk id="35" creationId="{ACE31110-A52E-48C4-8D02-F68058535F49}"/>
          </ac:spMkLst>
        </pc:spChg>
        <pc:spChg chg="add del mod">
          <ac:chgData name="Itamino" userId="06b2993c20b3436b" providerId="LiveId" clId="{E43E2ED6-ED80-4354-BA8E-B484C37FDDCD}" dt="2021-06-07T12:01:36.143" v="1089" actId="1035"/>
          <ac:spMkLst>
            <pc:docMk/>
            <pc:sldMk cId="628498363" sldId="401"/>
            <ac:spMk id="65" creationId="{7C2B5AC2-07A7-45D9-9655-988A1AFF24B1}"/>
          </ac:spMkLst>
        </pc:spChg>
        <pc:spChg chg="mod">
          <ac:chgData name="Itamino" userId="06b2993c20b3436b" providerId="LiveId" clId="{E43E2ED6-ED80-4354-BA8E-B484C37FDDCD}" dt="2021-06-07T12:01:25.188" v="1079" actId="1035"/>
          <ac:spMkLst>
            <pc:docMk/>
            <pc:sldMk cId="628498363" sldId="401"/>
            <ac:spMk id="72" creationId="{4D70423D-6D02-4F5A-BB15-9B80A8C8BB48}"/>
          </ac:spMkLst>
        </pc:spChg>
        <pc:spChg chg="del">
          <ac:chgData name="Itamino" userId="06b2993c20b3436b" providerId="LiveId" clId="{E43E2ED6-ED80-4354-BA8E-B484C37FDDCD}" dt="2021-06-07T07:39:31.931" v="119" actId="478"/>
          <ac:spMkLst>
            <pc:docMk/>
            <pc:sldMk cId="628498363" sldId="401"/>
            <ac:spMk id="73" creationId="{4DA5759D-7B45-47F7-96CE-5A2AF37F7391}"/>
          </ac:spMkLst>
        </pc:spChg>
        <pc:spChg chg="del">
          <ac:chgData name="Itamino" userId="06b2993c20b3436b" providerId="LiveId" clId="{E43E2ED6-ED80-4354-BA8E-B484C37FDDCD}" dt="2021-06-07T07:38:25.538" v="118" actId="478"/>
          <ac:spMkLst>
            <pc:docMk/>
            <pc:sldMk cId="628498363" sldId="401"/>
            <ac:spMk id="74" creationId="{F9195FE3-8035-475F-85B8-0BE1CC8A19C2}"/>
          </ac:spMkLst>
        </pc:spChg>
        <pc:spChg chg="del">
          <ac:chgData name="Itamino" userId="06b2993c20b3436b" providerId="LiveId" clId="{E43E2ED6-ED80-4354-BA8E-B484C37FDDCD}" dt="2021-06-07T07:38:25.538" v="118" actId="478"/>
          <ac:spMkLst>
            <pc:docMk/>
            <pc:sldMk cId="628498363" sldId="401"/>
            <ac:spMk id="75" creationId="{955139BF-9091-412C-9E30-6FF3B074CE9F}"/>
          </ac:spMkLst>
        </pc:spChg>
        <pc:spChg chg="del">
          <ac:chgData name="Itamino" userId="06b2993c20b3436b" providerId="LiveId" clId="{E43E2ED6-ED80-4354-BA8E-B484C37FDDCD}" dt="2021-06-07T07:38:25.538" v="118" actId="478"/>
          <ac:spMkLst>
            <pc:docMk/>
            <pc:sldMk cId="628498363" sldId="401"/>
            <ac:spMk id="76" creationId="{3F8055D4-664D-460D-BB15-14D7E511B072}"/>
          </ac:spMkLst>
        </pc:spChg>
        <pc:spChg chg="del">
          <ac:chgData name="Itamino" userId="06b2993c20b3436b" providerId="LiveId" clId="{E43E2ED6-ED80-4354-BA8E-B484C37FDDCD}" dt="2021-06-07T07:38:25.538" v="118" actId="478"/>
          <ac:spMkLst>
            <pc:docMk/>
            <pc:sldMk cId="628498363" sldId="401"/>
            <ac:spMk id="77" creationId="{D49ED5FA-1AF1-44A4-BCB6-5331D709C13C}"/>
          </ac:spMkLst>
        </pc:spChg>
        <pc:grpChg chg="del">
          <ac:chgData name="Itamino" userId="06b2993c20b3436b" providerId="LiveId" clId="{E43E2ED6-ED80-4354-BA8E-B484C37FDDCD}" dt="2021-06-07T07:38:25.538" v="118" actId="478"/>
          <ac:grpSpMkLst>
            <pc:docMk/>
            <pc:sldMk cId="628498363" sldId="401"/>
            <ac:grpSpMk id="39" creationId="{24D74FD8-F33F-4948-96AA-DB275075CD9E}"/>
          </ac:grpSpMkLst>
        </pc:grpChg>
        <pc:grpChg chg="del">
          <ac:chgData name="Itamino" userId="06b2993c20b3436b" providerId="LiveId" clId="{E43E2ED6-ED80-4354-BA8E-B484C37FDDCD}" dt="2021-06-07T07:38:25.538" v="118" actId="478"/>
          <ac:grpSpMkLst>
            <pc:docMk/>
            <pc:sldMk cId="628498363" sldId="401"/>
            <ac:grpSpMk id="52" creationId="{6FFE1F57-63B3-4A97-8B51-E46E33398C10}"/>
          </ac:grpSpMkLst>
        </pc:grpChg>
        <pc:grpChg chg="del">
          <ac:chgData name="Itamino" userId="06b2993c20b3436b" providerId="LiveId" clId="{E43E2ED6-ED80-4354-BA8E-B484C37FDDCD}" dt="2021-06-07T07:38:25.538" v="118" actId="478"/>
          <ac:grpSpMkLst>
            <pc:docMk/>
            <pc:sldMk cId="628498363" sldId="401"/>
            <ac:grpSpMk id="55" creationId="{E41CE2C9-7ABF-4D84-9D13-6C47C4A76E75}"/>
          </ac:grpSpMkLst>
        </pc:grpChg>
        <pc:grpChg chg="del">
          <ac:chgData name="Itamino" userId="06b2993c20b3436b" providerId="LiveId" clId="{E43E2ED6-ED80-4354-BA8E-B484C37FDDCD}" dt="2021-06-07T07:38:25.538" v="118" actId="478"/>
          <ac:grpSpMkLst>
            <pc:docMk/>
            <pc:sldMk cId="628498363" sldId="401"/>
            <ac:grpSpMk id="58" creationId="{4B5E00E0-399A-45F5-802E-65B921C2F39B}"/>
          </ac:grpSpMkLst>
        </pc:grpChg>
        <pc:grpChg chg="del">
          <ac:chgData name="Itamino" userId="06b2993c20b3436b" providerId="LiveId" clId="{E43E2ED6-ED80-4354-BA8E-B484C37FDDCD}" dt="2021-06-07T07:38:25.538" v="118" actId="478"/>
          <ac:grpSpMkLst>
            <pc:docMk/>
            <pc:sldMk cId="628498363" sldId="401"/>
            <ac:grpSpMk id="62" creationId="{6AE6A256-D561-47AF-A759-A69739FA3A5B}"/>
          </ac:grpSpMkLst>
        </pc:grpChg>
        <pc:cxnChg chg="del mod">
          <ac:chgData name="Itamino" userId="06b2993c20b3436b" providerId="LiveId" clId="{E43E2ED6-ED80-4354-BA8E-B484C37FDDCD}" dt="2021-06-07T07:38:25.538" v="118" actId="478"/>
          <ac:cxnSpMkLst>
            <pc:docMk/>
            <pc:sldMk cId="628498363" sldId="401"/>
            <ac:cxnSpMk id="66" creationId="{D18D168B-2224-403D-94CB-4F949D90744E}"/>
          </ac:cxnSpMkLst>
        </pc:cxnChg>
        <pc:cxnChg chg="del mod">
          <ac:chgData name="Itamino" userId="06b2993c20b3436b" providerId="LiveId" clId="{E43E2ED6-ED80-4354-BA8E-B484C37FDDCD}" dt="2021-06-07T07:38:25.538" v="118" actId="478"/>
          <ac:cxnSpMkLst>
            <pc:docMk/>
            <pc:sldMk cId="628498363" sldId="401"/>
            <ac:cxnSpMk id="67" creationId="{BD6444F9-A8A3-47DB-8129-08E2520B107B}"/>
          </ac:cxnSpMkLst>
        </pc:cxnChg>
        <pc:cxnChg chg="del mod">
          <ac:chgData name="Itamino" userId="06b2993c20b3436b" providerId="LiveId" clId="{E43E2ED6-ED80-4354-BA8E-B484C37FDDCD}" dt="2021-06-07T07:38:25.538" v="118" actId="478"/>
          <ac:cxnSpMkLst>
            <pc:docMk/>
            <pc:sldMk cId="628498363" sldId="401"/>
            <ac:cxnSpMk id="68" creationId="{491BE069-59A6-4170-B195-F96D1F1AFDC6}"/>
          </ac:cxnSpMkLst>
        </pc:cxnChg>
        <pc:cxnChg chg="del mod">
          <ac:chgData name="Itamino" userId="06b2993c20b3436b" providerId="LiveId" clId="{E43E2ED6-ED80-4354-BA8E-B484C37FDDCD}" dt="2021-06-07T07:38:25.538" v="118" actId="478"/>
          <ac:cxnSpMkLst>
            <pc:docMk/>
            <pc:sldMk cId="628498363" sldId="401"/>
            <ac:cxnSpMk id="69" creationId="{A4D116FD-CA91-4164-A6A0-4FEB14B53BBF}"/>
          </ac:cxnSpMkLst>
        </pc:cxnChg>
        <pc:cxnChg chg="del mod">
          <ac:chgData name="Itamino" userId="06b2993c20b3436b" providerId="LiveId" clId="{E43E2ED6-ED80-4354-BA8E-B484C37FDDCD}" dt="2021-06-07T07:38:25.538" v="118" actId="478"/>
          <ac:cxnSpMkLst>
            <pc:docMk/>
            <pc:sldMk cId="628498363" sldId="401"/>
            <ac:cxnSpMk id="70" creationId="{5E59D67C-3CA7-4C09-A920-00B686F6B4CC}"/>
          </ac:cxnSpMkLst>
        </pc:cxnChg>
        <pc:cxnChg chg="del">
          <ac:chgData name="Itamino" userId="06b2993c20b3436b" providerId="LiveId" clId="{E43E2ED6-ED80-4354-BA8E-B484C37FDDCD}" dt="2021-06-07T07:38:25.538" v="118" actId="478"/>
          <ac:cxnSpMkLst>
            <pc:docMk/>
            <pc:sldMk cId="628498363" sldId="401"/>
            <ac:cxnSpMk id="71" creationId="{0CA5E039-CE27-48A5-BA6B-86B4391CF1A4}"/>
          </ac:cxnSpMkLst>
        </pc:cxnChg>
      </pc:sldChg>
      <pc:sldChg chg="addSp delSp modSp mod">
        <pc:chgData name="Itamino" userId="06b2993c20b3436b" providerId="LiveId" clId="{E43E2ED6-ED80-4354-BA8E-B484C37FDDCD}" dt="2021-06-07T11:55:52.623" v="976"/>
        <pc:sldMkLst>
          <pc:docMk/>
          <pc:sldMk cId="929103670" sldId="425"/>
        </pc:sldMkLst>
        <pc:spChg chg="mod">
          <ac:chgData name="Itamino" userId="06b2993c20b3436b" providerId="LiveId" clId="{E43E2ED6-ED80-4354-BA8E-B484C37FDDCD}" dt="2021-06-07T10:53:55.343" v="408" actId="1076"/>
          <ac:spMkLst>
            <pc:docMk/>
            <pc:sldMk cId="929103670" sldId="425"/>
            <ac:spMk id="2" creationId="{7877FC29-9BB5-478B-A1BE-D91FE1589011}"/>
          </ac:spMkLst>
        </pc:spChg>
        <pc:spChg chg="add del mod">
          <ac:chgData name="Itamino" userId="06b2993c20b3436b" providerId="LiveId" clId="{E43E2ED6-ED80-4354-BA8E-B484C37FDDCD}" dt="2021-06-07T10:54:28.943" v="419" actId="478"/>
          <ac:spMkLst>
            <pc:docMk/>
            <pc:sldMk cId="929103670" sldId="425"/>
            <ac:spMk id="3" creationId="{DD3ECA82-BFBB-48DA-968E-50876B6FA205}"/>
          </ac:spMkLst>
        </pc:spChg>
        <pc:graphicFrameChg chg="add mod modGraphic">
          <ac:chgData name="Itamino" userId="06b2993c20b3436b" providerId="LiveId" clId="{E43E2ED6-ED80-4354-BA8E-B484C37FDDCD}" dt="2021-06-07T11:55:52.623" v="976"/>
          <ac:graphicFrameMkLst>
            <pc:docMk/>
            <pc:sldMk cId="929103670" sldId="425"/>
            <ac:graphicFrameMk id="4" creationId="{69A39041-39B2-482E-93EB-57E55473FDC3}"/>
          </ac:graphicFrameMkLst>
        </pc:graphicFrameChg>
      </pc:sldChg>
      <pc:sldChg chg="del">
        <pc:chgData name="Itamino" userId="06b2993c20b3436b" providerId="LiveId" clId="{E43E2ED6-ED80-4354-BA8E-B484C37FDDCD}" dt="2021-06-07T10:52:43.369" v="364" actId="47"/>
        <pc:sldMkLst>
          <pc:docMk/>
          <pc:sldMk cId="640955623" sldId="426"/>
        </pc:sldMkLst>
      </pc:sldChg>
      <pc:sldChg chg="addSp delSp modSp add mod">
        <pc:chgData name="Itamino" userId="06b2993c20b3436b" providerId="LiveId" clId="{E43E2ED6-ED80-4354-BA8E-B484C37FDDCD}" dt="2021-06-09T03:08:53.768" v="3562" actId="207"/>
        <pc:sldMkLst>
          <pc:docMk/>
          <pc:sldMk cId="2467116623" sldId="426"/>
        </pc:sldMkLst>
        <pc:spChg chg="mod">
          <ac:chgData name="Itamino" userId="06b2993c20b3436b" providerId="LiveId" clId="{E43E2ED6-ED80-4354-BA8E-B484C37FDDCD}" dt="2021-06-07T10:56:21.661" v="458" actId="20577"/>
          <ac:spMkLst>
            <pc:docMk/>
            <pc:sldMk cId="2467116623" sldId="426"/>
            <ac:spMk id="2" creationId="{7877FC29-9BB5-478B-A1BE-D91FE1589011}"/>
          </ac:spMkLst>
        </pc:spChg>
        <pc:spChg chg="add mod">
          <ac:chgData name="Itamino" userId="06b2993c20b3436b" providerId="LiveId" clId="{E43E2ED6-ED80-4354-BA8E-B484C37FDDCD}" dt="2021-06-08T02:22:42.125" v="2100" actId="1076"/>
          <ac:spMkLst>
            <pc:docMk/>
            <pc:sldMk cId="2467116623" sldId="426"/>
            <ac:spMk id="3" creationId="{740BA0B4-4C2F-4D7E-AAB2-66844E4A7F01}"/>
          </ac:spMkLst>
        </pc:spChg>
        <pc:spChg chg="add mod">
          <ac:chgData name="Itamino" userId="06b2993c20b3436b" providerId="LiveId" clId="{E43E2ED6-ED80-4354-BA8E-B484C37FDDCD}" dt="2021-06-09T02:52:13.013" v="3409" actId="207"/>
          <ac:spMkLst>
            <pc:docMk/>
            <pc:sldMk cId="2467116623" sldId="426"/>
            <ac:spMk id="4" creationId="{395F7CB2-0B45-4990-85CE-3A2FFBA9F501}"/>
          </ac:spMkLst>
        </pc:spChg>
        <pc:spChg chg="add mod">
          <ac:chgData name="Itamino" userId="06b2993c20b3436b" providerId="LiveId" clId="{E43E2ED6-ED80-4354-BA8E-B484C37FDDCD}" dt="2021-06-09T03:08:36.396" v="3561" actId="207"/>
          <ac:spMkLst>
            <pc:docMk/>
            <pc:sldMk cId="2467116623" sldId="426"/>
            <ac:spMk id="5" creationId="{0355FED4-2F96-431C-815F-75DBCD3C846B}"/>
          </ac:spMkLst>
        </pc:spChg>
        <pc:spChg chg="add mod">
          <ac:chgData name="Itamino" userId="06b2993c20b3436b" providerId="LiveId" clId="{E43E2ED6-ED80-4354-BA8E-B484C37FDDCD}" dt="2021-06-09T03:08:53.768" v="3562" actId="207"/>
          <ac:spMkLst>
            <pc:docMk/>
            <pc:sldMk cId="2467116623" sldId="426"/>
            <ac:spMk id="6" creationId="{377F2FAC-8D81-4614-B970-E089389A0675}"/>
          </ac:spMkLst>
        </pc:spChg>
        <pc:spChg chg="add mod">
          <ac:chgData name="Itamino" userId="06b2993c20b3436b" providerId="LiveId" clId="{E43E2ED6-ED80-4354-BA8E-B484C37FDDCD}" dt="2021-06-07T12:46:55.970" v="1250" actId="571"/>
          <ac:spMkLst>
            <pc:docMk/>
            <pc:sldMk cId="2467116623" sldId="426"/>
            <ac:spMk id="7" creationId="{B7E00FBD-2E0B-48E5-8E77-82A453147BA1}"/>
          </ac:spMkLst>
        </pc:spChg>
        <pc:spChg chg="add mod">
          <ac:chgData name="Itamino" userId="06b2993c20b3436b" providerId="LiveId" clId="{E43E2ED6-ED80-4354-BA8E-B484C37FDDCD}" dt="2021-06-07T12:46:55.970" v="1250" actId="571"/>
          <ac:spMkLst>
            <pc:docMk/>
            <pc:sldMk cId="2467116623" sldId="426"/>
            <ac:spMk id="8" creationId="{6EB766FA-7BAC-4826-AD75-6B4DBD21F882}"/>
          </ac:spMkLst>
        </pc:spChg>
        <pc:spChg chg="add mod">
          <ac:chgData name="Itamino" userId="06b2993c20b3436b" providerId="LiveId" clId="{E43E2ED6-ED80-4354-BA8E-B484C37FDDCD}" dt="2021-06-09T03:01:33.152" v="3504" actId="207"/>
          <ac:spMkLst>
            <pc:docMk/>
            <pc:sldMk cId="2467116623" sldId="426"/>
            <ac:spMk id="9" creationId="{EF664F7C-19A7-447E-8364-B26454A4056D}"/>
          </ac:spMkLst>
        </pc:spChg>
        <pc:spChg chg="add mod">
          <ac:chgData name="Itamino" userId="06b2993c20b3436b" providerId="LiveId" clId="{E43E2ED6-ED80-4354-BA8E-B484C37FDDCD}" dt="2021-06-07T12:53:46.888" v="1407" actId="1076"/>
          <ac:spMkLst>
            <pc:docMk/>
            <pc:sldMk cId="2467116623" sldId="426"/>
            <ac:spMk id="10" creationId="{A54B962E-24B2-4FB9-9014-9497A8932650}"/>
          </ac:spMkLst>
        </pc:spChg>
        <pc:graphicFrameChg chg="add del mod modGraphic">
          <ac:chgData name="Itamino" userId="06b2993c20b3436b" providerId="LiveId" clId="{E43E2ED6-ED80-4354-BA8E-B484C37FDDCD}" dt="2021-06-09T02:52:06.382" v="3407" actId="478"/>
          <ac:graphicFrameMkLst>
            <pc:docMk/>
            <pc:sldMk cId="2467116623" sldId="426"/>
            <ac:graphicFrameMk id="8" creationId="{C4592946-513C-438F-96AE-B39958BC95F7}"/>
          </ac:graphicFrameMkLst>
        </pc:graphicFrameChg>
        <pc:cxnChg chg="add mod">
          <ac:chgData name="Itamino" userId="06b2993c20b3436b" providerId="LiveId" clId="{E43E2ED6-ED80-4354-BA8E-B484C37FDDCD}" dt="2021-06-08T02:22:42.125" v="2100" actId="1076"/>
          <ac:cxnSpMkLst>
            <pc:docMk/>
            <pc:sldMk cId="2467116623" sldId="426"/>
            <ac:cxnSpMk id="12" creationId="{ED49A663-BAAF-4B41-B870-0C0EFF70728A}"/>
          </ac:cxnSpMkLst>
        </pc:cxnChg>
        <pc:cxnChg chg="add mod">
          <ac:chgData name="Itamino" userId="06b2993c20b3436b" providerId="LiveId" clId="{E43E2ED6-ED80-4354-BA8E-B484C37FDDCD}" dt="2021-06-07T12:54:45.756" v="1410" actId="1582"/>
          <ac:cxnSpMkLst>
            <pc:docMk/>
            <pc:sldMk cId="2467116623" sldId="426"/>
            <ac:cxnSpMk id="15" creationId="{4D461A93-B6FA-47F1-AEBA-50E0F8D38326}"/>
          </ac:cxnSpMkLst>
        </pc:cxnChg>
        <pc:cxnChg chg="add mod">
          <ac:chgData name="Itamino" userId="06b2993c20b3436b" providerId="LiveId" clId="{E43E2ED6-ED80-4354-BA8E-B484C37FDDCD}" dt="2021-06-07T12:54:45.756" v="1410" actId="1582"/>
          <ac:cxnSpMkLst>
            <pc:docMk/>
            <pc:sldMk cId="2467116623" sldId="426"/>
            <ac:cxnSpMk id="18" creationId="{B6427585-487D-4C30-BC9C-B306FB79B719}"/>
          </ac:cxnSpMkLst>
        </pc:cxnChg>
        <pc:cxnChg chg="add mod">
          <ac:chgData name="Itamino" userId="06b2993c20b3436b" providerId="LiveId" clId="{E43E2ED6-ED80-4354-BA8E-B484C37FDDCD}" dt="2021-06-07T12:54:45.756" v="1410" actId="1582"/>
          <ac:cxnSpMkLst>
            <pc:docMk/>
            <pc:sldMk cId="2467116623" sldId="426"/>
            <ac:cxnSpMk id="20" creationId="{A4AA6A34-B721-4CA4-BE61-CDBEF3AF7B3C}"/>
          </ac:cxnSpMkLst>
        </pc:cxnChg>
        <pc:cxnChg chg="add mod">
          <ac:chgData name="Itamino" userId="06b2993c20b3436b" providerId="LiveId" clId="{E43E2ED6-ED80-4354-BA8E-B484C37FDDCD}" dt="2021-06-08T02:22:27.880" v="2098" actId="14100"/>
          <ac:cxnSpMkLst>
            <pc:docMk/>
            <pc:sldMk cId="2467116623" sldId="426"/>
            <ac:cxnSpMk id="22" creationId="{2B03EF3F-76C8-49BE-9F9B-A99D68B4E80A}"/>
          </ac:cxnSpMkLst>
        </pc:cxnChg>
      </pc:sldChg>
      <pc:sldChg chg="addSp modSp add del mod ord">
        <pc:chgData name="Itamino" userId="06b2993c20b3436b" providerId="LiveId" clId="{E43E2ED6-ED80-4354-BA8E-B484C37FDDCD}" dt="2021-06-08T10:35:03.632" v="2263" actId="47"/>
        <pc:sldMkLst>
          <pc:docMk/>
          <pc:sldMk cId="3335285418" sldId="427"/>
        </pc:sldMkLst>
        <pc:spChg chg="mod">
          <ac:chgData name="Itamino" userId="06b2993c20b3436b" providerId="LiveId" clId="{E43E2ED6-ED80-4354-BA8E-B484C37FDDCD}" dt="2021-06-07T10:56:41.163" v="506" actId="14100"/>
          <ac:spMkLst>
            <pc:docMk/>
            <pc:sldMk cId="3335285418" sldId="427"/>
            <ac:spMk id="2" creationId="{7877FC29-9BB5-478B-A1BE-D91FE1589011}"/>
          </ac:spMkLst>
        </pc:spChg>
        <pc:spChg chg="add mod">
          <ac:chgData name="Itamino" userId="06b2993c20b3436b" providerId="LiveId" clId="{E43E2ED6-ED80-4354-BA8E-B484C37FDDCD}" dt="2021-06-07T14:46:32.441" v="2056" actId="14100"/>
          <ac:spMkLst>
            <pc:docMk/>
            <pc:sldMk cId="3335285418" sldId="427"/>
            <ac:spMk id="3" creationId="{CDF6BE29-B128-4AAB-A83F-76D3E7AFC252}"/>
          </ac:spMkLst>
        </pc:spChg>
        <pc:spChg chg="add mod">
          <ac:chgData name="Itamino" userId="06b2993c20b3436b" providerId="LiveId" clId="{E43E2ED6-ED80-4354-BA8E-B484C37FDDCD}" dt="2021-06-07T14:46:41.423" v="2057" actId="1076"/>
          <ac:spMkLst>
            <pc:docMk/>
            <pc:sldMk cId="3335285418" sldId="427"/>
            <ac:spMk id="4" creationId="{55DDF564-8752-49D5-97A3-6F4B94D6EDDF}"/>
          </ac:spMkLst>
        </pc:spChg>
        <pc:spChg chg="add mod">
          <ac:chgData name="Itamino" userId="06b2993c20b3436b" providerId="LiveId" clId="{E43E2ED6-ED80-4354-BA8E-B484C37FDDCD}" dt="2021-06-08T02:24:12.312" v="2162" actId="1582"/>
          <ac:spMkLst>
            <pc:docMk/>
            <pc:sldMk cId="3335285418" sldId="427"/>
            <ac:spMk id="5" creationId="{083F4777-A932-490F-91D5-9C12AA30BD2F}"/>
          </ac:spMkLst>
        </pc:spChg>
        <pc:spChg chg="add mod">
          <ac:chgData name="Itamino" userId="06b2993c20b3436b" providerId="LiveId" clId="{E43E2ED6-ED80-4354-BA8E-B484C37FDDCD}" dt="2021-06-08T10:32:08.407" v="2255" actId="20577"/>
          <ac:spMkLst>
            <pc:docMk/>
            <pc:sldMk cId="3335285418" sldId="427"/>
            <ac:spMk id="10" creationId="{1E6B918E-B280-40E3-BD45-49D8E046F278}"/>
          </ac:spMkLst>
        </pc:spChg>
        <pc:grpChg chg="add mod">
          <ac:chgData name="Itamino" userId="06b2993c20b3436b" providerId="LiveId" clId="{E43E2ED6-ED80-4354-BA8E-B484C37FDDCD}" dt="2021-06-07T14:48:19.509" v="2077" actId="1076"/>
          <ac:grpSpMkLst>
            <pc:docMk/>
            <pc:sldMk cId="3335285418" sldId="427"/>
            <ac:grpSpMk id="9" creationId="{A47CB9E4-98D1-4C91-8DD5-08DD40A1F38F}"/>
          </ac:grpSpMkLst>
        </pc:grpChg>
        <pc:picChg chg="add mod">
          <ac:chgData name="Itamino" userId="06b2993c20b3436b" providerId="LiveId" clId="{E43E2ED6-ED80-4354-BA8E-B484C37FDDCD}" dt="2021-06-07T14:47:57.274" v="2068" actId="164"/>
          <ac:picMkLst>
            <pc:docMk/>
            <pc:sldMk cId="3335285418" sldId="427"/>
            <ac:picMk id="6" creationId="{D45CD6EA-7FAB-4BC6-9008-E97C30088C45}"/>
          </ac:picMkLst>
        </pc:picChg>
        <pc:picChg chg="add mod">
          <ac:chgData name="Itamino" userId="06b2993c20b3436b" providerId="LiveId" clId="{E43E2ED6-ED80-4354-BA8E-B484C37FDDCD}" dt="2021-06-07T14:48:23.105" v="2078" actId="1076"/>
          <ac:picMkLst>
            <pc:docMk/>
            <pc:sldMk cId="3335285418" sldId="427"/>
            <ac:picMk id="8" creationId="{AF18B78A-D701-4460-AAC5-6F13E12BEB37}"/>
          </ac:picMkLst>
        </pc:picChg>
      </pc:sldChg>
      <pc:sldChg chg="addSp delSp modSp add mod">
        <pc:chgData name="Itamino" userId="06b2993c20b3436b" providerId="LiveId" clId="{E43E2ED6-ED80-4354-BA8E-B484C37FDDCD}" dt="2021-06-09T03:54:32.584" v="4028" actId="207"/>
        <pc:sldMkLst>
          <pc:docMk/>
          <pc:sldMk cId="3011449824" sldId="428"/>
        </pc:sldMkLst>
        <pc:spChg chg="mod">
          <ac:chgData name="Itamino" userId="06b2993c20b3436b" providerId="LiveId" clId="{E43E2ED6-ED80-4354-BA8E-B484C37FDDCD}" dt="2021-06-08T11:19:50.843" v="3225" actId="115"/>
          <ac:spMkLst>
            <pc:docMk/>
            <pc:sldMk cId="3011449824" sldId="428"/>
            <ac:spMk id="2" creationId="{7877FC29-9BB5-478B-A1BE-D91FE1589011}"/>
          </ac:spMkLst>
        </pc:spChg>
        <pc:spChg chg="add mod">
          <ac:chgData name="Itamino" userId="06b2993c20b3436b" providerId="LiveId" clId="{E43E2ED6-ED80-4354-BA8E-B484C37FDDCD}" dt="2021-06-07T13:19:30.893" v="1688" actId="1076"/>
          <ac:spMkLst>
            <pc:docMk/>
            <pc:sldMk cId="3011449824" sldId="428"/>
            <ac:spMk id="3" creationId="{8EAEE2A0-7E74-415B-8295-4771ED9B42E2}"/>
          </ac:spMkLst>
        </pc:spChg>
        <pc:spChg chg="add del">
          <ac:chgData name="Itamino" userId="06b2993c20b3436b" providerId="LiveId" clId="{E43E2ED6-ED80-4354-BA8E-B484C37FDDCD}" dt="2021-06-07T13:00:38.235" v="1419" actId="478"/>
          <ac:spMkLst>
            <pc:docMk/>
            <pc:sldMk cId="3011449824" sldId="428"/>
            <ac:spMk id="4" creationId="{4093F26C-71F9-41C3-8A87-A21E514D1528}"/>
          </ac:spMkLst>
        </pc:spChg>
        <pc:spChg chg="add mod">
          <ac:chgData name="Itamino" userId="06b2993c20b3436b" providerId="LiveId" clId="{E43E2ED6-ED80-4354-BA8E-B484C37FDDCD}" dt="2021-06-09T03:17:44.688" v="3595" actId="1582"/>
          <ac:spMkLst>
            <pc:docMk/>
            <pc:sldMk cId="3011449824" sldId="428"/>
            <ac:spMk id="5" creationId="{CE16046D-9898-4D09-A907-B08858890DC5}"/>
          </ac:spMkLst>
        </pc:spChg>
        <pc:spChg chg="add mod">
          <ac:chgData name="Itamino" userId="06b2993c20b3436b" providerId="LiveId" clId="{E43E2ED6-ED80-4354-BA8E-B484C37FDDCD}" dt="2021-06-09T03:45:45.311" v="3650" actId="207"/>
          <ac:spMkLst>
            <pc:docMk/>
            <pc:sldMk cId="3011449824" sldId="428"/>
            <ac:spMk id="6" creationId="{9F6C6146-C30B-4133-9DD6-8C864CC6F8E6}"/>
          </ac:spMkLst>
        </pc:spChg>
        <pc:spChg chg="add mod">
          <ac:chgData name="Itamino" userId="06b2993c20b3436b" providerId="LiveId" clId="{E43E2ED6-ED80-4354-BA8E-B484C37FDDCD}" dt="2021-06-07T13:16:10.929" v="1615" actId="164"/>
          <ac:spMkLst>
            <pc:docMk/>
            <pc:sldMk cId="3011449824" sldId="428"/>
            <ac:spMk id="7" creationId="{AC470A33-46DC-426D-B539-B71B0B47587C}"/>
          </ac:spMkLst>
        </pc:spChg>
        <pc:spChg chg="add mod">
          <ac:chgData name="Itamino" userId="06b2993c20b3436b" providerId="LiveId" clId="{E43E2ED6-ED80-4354-BA8E-B484C37FDDCD}" dt="2021-06-09T03:17:39.876" v="3594" actId="1582"/>
          <ac:spMkLst>
            <pc:docMk/>
            <pc:sldMk cId="3011449824" sldId="428"/>
            <ac:spMk id="8" creationId="{80A35691-0D26-42C5-AD38-CF17DCF1781C}"/>
          </ac:spMkLst>
        </pc:spChg>
        <pc:spChg chg="add mod">
          <ac:chgData name="Itamino" userId="06b2993c20b3436b" providerId="LiveId" clId="{E43E2ED6-ED80-4354-BA8E-B484C37FDDCD}" dt="2021-06-07T13:19:19.282" v="1686" actId="571"/>
          <ac:spMkLst>
            <pc:docMk/>
            <pc:sldMk cId="3011449824" sldId="428"/>
            <ac:spMk id="9" creationId="{DDFF9A36-26B0-49A3-A6D9-3BE028931A72}"/>
          </ac:spMkLst>
        </pc:spChg>
        <pc:spChg chg="add del mod">
          <ac:chgData name="Itamino" userId="06b2993c20b3436b" providerId="LiveId" clId="{E43E2ED6-ED80-4354-BA8E-B484C37FDDCD}" dt="2021-06-07T13:11:22.755" v="1586" actId="478"/>
          <ac:spMkLst>
            <pc:docMk/>
            <pc:sldMk cId="3011449824" sldId="428"/>
            <ac:spMk id="10" creationId="{6DD83817-A5AC-4CA7-A5F5-05BC5AC741E4}"/>
          </ac:spMkLst>
        </pc:spChg>
        <pc:spChg chg="add mod ord">
          <ac:chgData name="Itamino" userId="06b2993c20b3436b" providerId="LiveId" clId="{E43E2ED6-ED80-4354-BA8E-B484C37FDDCD}" dt="2021-06-09T03:45:01.289" v="3648" actId="207"/>
          <ac:spMkLst>
            <pc:docMk/>
            <pc:sldMk cId="3011449824" sldId="428"/>
            <ac:spMk id="11" creationId="{EBAA2491-1304-42B5-B73A-1407F68FA749}"/>
          </ac:spMkLst>
        </pc:spChg>
        <pc:spChg chg="del mod topLvl">
          <ac:chgData name="Itamino" userId="06b2993c20b3436b" providerId="LiveId" clId="{E43E2ED6-ED80-4354-BA8E-B484C37FDDCD}" dt="2021-06-07T13:15:47.369" v="1608" actId="478"/>
          <ac:spMkLst>
            <pc:docMk/>
            <pc:sldMk cId="3011449824" sldId="428"/>
            <ac:spMk id="15" creationId="{3BE0B3DC-0963-4F8F-8A5B-C49E2BD37BD4}"/>
          </ac:spMkLst>
        </pc:spChg>
        <pc:spChg chg="mod topLvl">
          <ac:chgData name="Itamino" userId="06b2993c20b3436b" providerId="LiveId" clId="{E43E2ED6-ED80-4354-BA8E-B484C37FDDCD}" dt="2021-06-07T13:19:19.282" v="1686" actId="571"/>
          <ac:spMkLst>
            <pc:docMk/>
            <pc:sldMk cId="3011449824" sldId="428"/>
            <ac:spMk id="16" creationId="{52AE12A9-5816-4100-A311-A59660F9BD23}"/>
          </ac:spMkLst>
        </pc:spChg>
        <pc:spChg chg="mod ord topLvl">
          <ac:chgData name="Itamino" userId="06b2993c20b3436b" providerId="LiveId" clId="{E43E2ED6-ED80-4354-BA8E-B484C37FDDCD}" dt="2021-06-09T03:48:34.699" v="3654" actId="207"/>
          <ac:spMkLst>
            <pc:docMk/>
            <pc:sldMk cId="3011449824" sldId="428"/>
            <ac:spMk id="17" creationId="{BA881196-086A-4A44-AA70-B434C64857CF}"/>
          </ac:spMkLst>
        </pc:spChg>
        <pc:spChg chg="mod">
          <ac:chgData name="Itamino" userId="06b2993c20b3436b" providerId="LiveId" clId="{E43E2ED6-ED80-4354-BA8E-B484C37FDDCD}" dt="2021-06-09T03:53:36.856" v="4017" actId="571"/>
          <ac:spMkLst>
            <pc:docMk/>
            <pc:sldMk cId="3011449824" sldId="428"/>
            <ac:spMk id="22" creationId="{2892CF12-1E07-47CA-B36B-0072789527EC}"/>
          </ac:spMkLst>
        </pc:spChg>
        <pc:spChg chg="mod">
          <ac:chgData name="Itamino" userId="06b2993c20b3436b" providerId="LiveId" clId="{E43E2ED6-ED80-4354-BA8E-B484C37FDDCD}" dt="2021-06-07T13:18:14.188" v="1628" actId="571"/>
          <ac:spMkLst>
            <pc:docMk/>
            <pc:sldMk cId="3011449824" sldId="428"/>
            <ac:spMk id="23" creationId="{019ED8F3-2CD0-4E45-B860-BB1F5897342F}"/>
          </ac:spMkLst>
        </pc:spChg>
        <pc:spChg chg="mod">
          <ac:chgData name="Itamino" userId="06b2993c20b3436b" providerId="LiveId" clId="{E43E2ED6-ED80-4354-BA8E-B484C37FDDCD}" dt="2021-06-09T03:53:36.856" v="4017" actId="571"/>
          <ac:spMkLst>
            <pc:docMk/>
            <pc:sldMk cId="3011449824" sldId="428"/>
            <ac:spMk id="23" creationId="{D7FA06C6-5208-4E57-9FED-25A6661CC4F1}"/>
          </ac:spMkLst>
        </pc:spChg>
        <pc:spChg chg="mod">
          <ac:chgData name="Itamino" userId="06b2993c20b3436b" providerId="LiveId" clId="{E43E2ED6-ED80-4354-BA8E-B484C37FDDCD}" dt="2021-06-07T13:18:14.188" v="1628" actId="571"/>
          <ac:spMkLst>
            <pc:docMk/>
            <pc:sldMk cId="3011449824" sldId="428"/>
            <ac:spMk id="25" creationId="{C7B3A2AB-FAA2-448A-8AB1-81449C97F1C7}"/>
          </ac:spMkLst>
        </pc:spChg>
        <pc:spChg chg="mod">
          <ac:chgData name="Itamino" userId="06b2993c20b3436b" providerId="LiveId" clId="{E43E2ED6-ED80-4354-BA8E-B484C37FDDCD}" dt="2021-06-07T13:18:14.188" v="1628" actId="571"/>
          <ac:spMkLst>
            <pc:docMk/>
            <pc:sldMk cId="3011449824" sldId="428"/>
            <ac:spMk id="26" creationId="{79E54847-D46F-44E3-8373-49A4E154C830}"/>
          </ac:spMkLst>
        </pc:spChg>
        <pc:spChg chg="mod">
          <ac:chgData name="Itamino" userId="06b2993c20b3436b" providerId="LiveId" clId="{E43E2ED6-ED80-4354-BA8E-B484C37FDDCD}" dt="2021-06-09T03:53:36.856" v="4017" actId="571"/>
          <ac:spMkLst>
            <pc:docMk/>
            <pc:sldMk cId="3011449824" sldId="428"/>
            <ac:spMk id="26" creationId="{B391236F-4F28-4F0E-B5E6-5D04BB9A8FDE}"/>
          </ac:spMkLst>
        </pc:spChg>
        <pc:spChg chg="mod">
          <ac:chgData name="Itamino" userId="06b2993c20b3436b" providerId="LiveId" clId="{E43E2ED6-ED80-4354-BA8E-B484C37FDDCD}" dt="2021-06-07T13:18:14.188" v="1628" actId="571"/>
          <ac:spMkLst>
            <pc:docMk/>
            <pc:sldMk cId="3011449824" sldId="428"/>
            <ac:spMk id="27" creationId="{37D313B6-2EE5-4B1E-AD0F-396E05DAE576}"/>
          </ac:spMkLst>
        </pc:spChg>
        <pc:spChg chg="mod">
          <ac:chgData name="Itamino" userId="06b2993c20b3436b" providerId="LiveId" clId="{E43E2ED6-ED80-4354-BA8E-B484C37FDDCD}" dt="2021-06-09T03:53:36.856" v="4017" actId="571"/>
          <ac:spMkLst>
            <pc:docMk/>
            <pc:sldMk cId="3011449824" sldId="428"/>
            <ac:spMk id="27" creationId="{96FB03AD-02AF-41FB-8C22-754BFBD999DA}"/>
          </ac:spMkLst>
        </pc:spChg>
        <pc:spChg chg="mod">
          <ac:chgData name="Itamino" userId="06b2993c20b3436b" providerId="LiveId" clId="{E43E2ED6-ED80-4354-BA8E-B484C37FDDCD}" dt="2021-06-07T13:18:14.188" v="1628" actId="571"/>
          <ac:spMkLst>
            <pc:docMk/>
            <pc:sldMk cId="3011449824" sldId="428"/>
            <ac:spMk id="28" creationId="{717AC7B6-AAF2-42E2-A132-17ABF29A07AE}"/>
          </ac:spMkLst>
        </pc:spChg>
        <pc:spChg chg="mod">
          <ac:chgData name="Itamino" userId="06b2993c20b3436b" providerId="LiveId" clId="{E43E2ED6-ED80-4354-BA8E-B484C37FDDCD}" dt="2021-06-09T03:53:36.856" v="4017" actId="571"/>
          <ac:spMkLst>
            <pc:docMk/>
            <pc:sldMk cId="3011449824" sldId="428"/>
            <ac:spMk id="28" creationId="{E4A08B4B-A97C-439C-8466-6767B46CABD6}"/>
          </ac:spMkLst>
        </pc:spChg>
        <pc:spChg chg="add mod ord">
          <ac:chgData name="Itamino" userId="06b2993c20b3436b" providerId="LiveId" clId="{E43E2ED6-ED80-4354-BA8E-B484C37FDDCD}" dt="2021-06-09T03:54:32.584" v="4028" actId="207"/>
          <ac:spMkLst>
            <pc:docMk/>
            <pc:sldMk cId="3011449824" sldId="428"/>
            <ac:spMk id="29" creationId="{3412472E-F4B2-4C1E-A44C-4B49DBC57CD5}"/>
          </ac:spMkLst>
        </pc:spChg>
        <pc:spChg chg="add mod">
          <ac:chgData name="Itamino" userId="06b2993c20b3436b" providerId="LiveId" clId="{E43E2ED6-ED80-4354-BA8E-B484C37FDDCD}" dt="2021-06-07T14:38:58.015" v="1977" actId="1076"/>
          <ac:spMkLst>
            <pc:docMk/>
            <pc:sldMk cId="3011449824" sldId="428"/>
            <ac:spMk id="30" creationId="{186104D7-15E7-4015-B565-7B3E9D6DE364}"/>
          </ac:spMkLst>
        </pc:spChg>
        <pc:spChg chg="mod">
          <ac:chgData name="Itamino" userId="06b2993c20b3436b" providerId="LiveId" clId="{E43E2ED6-ED80-4354-BA8E-B484C37FDDCD}" dt="2021-06-09T03:53:36.856" v="4017" actId="571"/>
          <ac:spMkLst>
            <pc:docMk/>
            <pc:sldMk cId="3011449824" sldId="428"/>
            <ac:spMk id="31" creationId="{D8FBA01B-0D17-46BB-A597-68D0CBABE3E9}"/>
          </ac:spMkLst>
        </pc:spChg>
        <pc:spChg chg="mod">
          <ac:chgData name="Itamino" userId="06b2993c20b3436b" providerId="LiveId" clId="{E43E2ED6-ED80-4354-BA8E-B484C37FDDCD}" dt="2021-06-09T03:53:36.856" v="4017" actId="571"/>
          <ac:spMkLst>
            <pc:docMk/>
            <pc:sldMk cId="3011449824" sldId="428"/>
            <ac:spMk id="33" creationId="{3A7B4824-0F29-4692-A005-91F8C68C1FDC}"/>
          </ac:spMkLst>
        </pc:spChg>
        <pc:grpChg chg="add mod">
          <ac:chgData name="Itamino" userId="06b2993c20b3436b" providerId="LiveId" clId="{E43E2ED6-ED80-4354-BA8E-B484C37FDDCD}" dt="2021-06-07T13:16:10.929" v="1615" actId="164"/>
          <ac:grpSpMkLst>
            <pc:docMk/>
            <pc:sldMk cId="3011449824" sldId="428"/>
            <ac:grpSpMk id="12" creationId="{153B71A6-2304-4593-9337-41A13328DE50}"/>
          </ac:grpSpMkLst>
        </pc:grpChg>
        <pc:grpChg chg="add mod">
          <ac:chgData name="Itamino" userId="06b2993c20b3436b" providerId="LiveId" clId="{E43E2ED6-ED80-4354-BA8E-B484C37FDDCD}" dt="2021-06-07T13:19:19.282" v="1686" actId="571"/>
          <ac:grpSpMkLst>
            <pc:docMk/>
            <pc:sldMk cId="3011449824" sldId="428"/>
            <ac:grpSpMk id="13" creationId="{E0040915-C0EF-466F-8338-EE0799D747FE}"/>
          </ac:grpSpMkLst>
        </pc:grpChg>
        <pc:grpChg chg="add del mod">
          <ac:chgData name="Itamino" userId="06b2993c20b3436b" providerId="LiveId" clId="{E43E2ED6-ED80-4354-BA8E-B484C37FDDCD}" dt="2021-06-07T13:15:43.479" v="1606" actId="165"/>
          <ac:grpSpMkLst>
            <pc:docMk/>
            <pc:sldMk cId="3011449824" sldId="428"/>
            <ac:grpSpMk id="14" creationId="{04AD0E88-CD19-41F7-85BC-80298C3059AE}"/>
          </ac:grpSpMkLst>
        </pc:grpChg>
        <pc:grpChg chg="add mod">
          <ac:chgData name="Itamino" userId="06b2993c20b3436b" providerId="LiveId" clId="{E43E2ED6-ED80-4354-BA8E-B484C37FDDCD}" dt="2021-06-07T13:19:19.282" v="1686" actId="571"/>
          <ac:grpSpMkLst>
            <pc:docMk/>
            <pc:sldMk cId="3011449824" sldId="428"/>
            <ac:grpSpMk id="18" creationId="{C81AA139-230E-45C7-B503-A2F8D2217870}"/>
          </ac:grpSpMkLst>
        </pc:grpChg>
        <pc:grpChg chg="add mod">
          <ac:chgData name="Itamino" userId="06b2993c20b3436b" providerId="LiveId" clId="{E43E2ED6-ED80-4354-BA8E-B484C37FDDCD}" dt="2021-06-07T13:16:10.929" v="1615" actId="164"/>
          <ac:grpSpMkLst>
            <pc:docMk/>
            <pc:sldMk cId="3011449824" sldId="428"/>
            <ac:grpSpMk id="19" creationId="{EFA4BF0C-467C-4808-BC23-DB708B29D153}"/>
          </ac:grpSpMkLst>
        </pc:grpChg>
        <pc:grpChg chg="add mod">
          <ac:chgData name="Itamino" userId="06b2993c20b3436b" providerId="LiveId" clId="{E43E2ED6-ED80-4354-BA8E-B484C37FDDCD}" dt="2021-06-07T13:19:19.282" v="1686" actId="571"/>
          <ac:grpSpMkLst>
            <pc:docMk/>
            <pc:sldMk cId="3011449824" sldId="428"/>
            <ac:grpSpMk id="20" creationId="{8BF4C243-86EA-4A84-A038-5ABF24CFB46A}"/>
          </ac:grpSpMkLst>
        </pc:grpChg>
        <pc:grpChg chg="add mod">
          <ac:chgData name="Itamino" userId="06b2993c20b3436b" providerId="LiveId" clId="{E43E2ED6-ED80-4354-BA8E-B484C37FDDCD}" dt="2021-06-09T03:53:36.856" v="4017" actId="571"/>
          <ac:grpSpMkLst>
            <pc:docMk/>
            <pc:sldMk cId="3011449824" sldId="428"/>
            <ac:grpSpMk id="21" creationId="{2076649C-037B-4116-A7DD-18FA47B83DC3}"/>
          </ac:grpSpMkLst>
        </pc:grpChg>
        <pc:grpChg chg="add mod">
          <ac:chgData name="Itamino" userId="06b2993c20b3436b" providerId="LiveId" clId="{E43E2ED6-ED80-4354-BA8E-B484C37FDDCD}" dt="2021-06-07T13:18:14.188" v="1628" actId="571"/>
          <ac:grpSpMkLst>
            <pc:docMk/>
            <pc:sldMk cId="3011449824" sldId="428"/>
            <ac:grpSpMk id="21" creationId="{3117BA89-15D6-4397-A09A-652B9654C7BF}"/>
          </ac:grpSpMkLst>
        </pc:grpChg>
        <pc:grpChg chg="mod">
          <ac:chgData name="Itamino" userId="06b2993c20b3436b" providerId="LiveId" clId="{E43E2ED6-ED80-4354-BA8E-B484C37FDDCD}" dt="2021-06-07T13:18:14.188" v="1628" actId="571"/>
          <ac:grpSpMkLst>
            <pc:docMk/>
            <pc:sldMk cId="3011449824" sldId="428"/>
            <ac:grpSpMk id="22" creationId="{2EB1698A-26E6-4C5F-846B-A7A12E9C9C25}"/>
          </ac:grpSpMkLst>
        </pc:grpChg>
        <pc:grpChg chg="mod">
          <ac:chgData name="Itamino" userId="06b2993c20b3436b" providerId="LiveId" clId="{E43E2ED6-ED80-4354-BA8E-B484C37FDDCD}" dt="2021-06-07T13:18:14.188" v="1628" actId="571"/>
          <ac:grpSpMkLst>
            <pc:docMk/>
            <pc:sldMk cId="3011449824" sldId="428"/>
            <ac:grpSpMk id="24" creationId="{3746E6EB-6C28-4B41-BE9F-3C6DE61D1E38}"/>
          </ac:grpSpMkLst>
        </pc:grpChg>
        <pc:grpChg chg="mod">
          <ac:chgData name="Itamino" userId="06b2993c20b3436b" providerId="LiveId" clId="{E43E2ED6-ED80-4354-BA8E-B484C37FDDCD}" dt="2021-06-09T03:53:36.856" v="4017" actId="571"/>
          <ac:grpSpMkLst>
            <pc:docMk/>
            <pc:sldMk cId="3011449824" sldId="428"/>
            <ac:grpSpMk id="24" creationId="{A83FC8AC-7627-463D-BB7F-AA778EDD2279}"/>
          </ac:grpSpMkLst>
        </pc:grpChg>
        <pc:grpChg chg="mod">
          <ac:chgData name="Itamino" userId="06b2993c20b3436b" providerId="LiveId" clId="{E43E2ED6-ED80-4354-BA8E-B484C37FDDCD}" dt="2021-06-09T03:53:36.856" v="4017" actId="571"/>
          <ac:grpSpMkLst>
            <pc:docMk/>
            <pc:sldMk cId="3011449824" sldId="428"/>
            <ac:grpSpMk id="25" creationId="{B642F8D9-0C3E-4DA6-A222-3A2F5BE49F6C}"/>
          </ac:grpSpMkLst>
        </pc:grpChg>
        <pc:cxnChg chg="add mod">
          <ac:chgData name="Itamino" userId="06b2993c20b3436b" providerId="LiveId" clId="{E43E2ED6-ED80-4354-BA8E-B484C37FDDCD}" dt="2021-06-07T13:20:59.721" v="1696" actId="1582"/>
          <ac:cxnSpMkLst>
            <pc:docMk/>
            <pc:sldMk cId="3011449824" sldId="428"/>
            <ac:cxnSpMk id="32" creationId="{53BD6508-5BB3-4CE0-8C40-E051146EFAAC}"/>
          </ac:cxnSpMkLst>
        </pc:cxnChg>
        <pc:cxnChg chg="add mod">
          <ac:chgData name="Itamino" userId="06b2993c20b3436b" providerId="LiveId" clId="{E43E2ED6-ED80-4354-BA8E-B484C37FDDCD}" dt="2021-06-07T13:20:59.721" v="1696" actId="1582"/>
          <ac:cxnSpMkLst>
            <pc:docMk/>
            <pc:sldMk cId="3011449824" sldId="428"/>
            <ac:cxnSpMk id="34" creationId="{D3556C8C-BB69-4F50-A6E4-3AE595FFC6C3}"/>
          </ac:cxnSpMkLst>
        </pc:cxnChg>
      </pc:sldChg>
      <pc:sldChg chg="add del">
        <pc:chgData name="Itamino" userId="06b2993c20b3436b" providerId="LiveId" clId="{E43E2ED6-ED80-4354-BA8E-B484C37FDDCD}" dt="2021-06-07T12:39:00.904" v="1143" actId="47"/>
        <pc:sldMkLst>
          <pc:docMk/>
          <pc:sldMk cId="589700674" sldId="429"/>
        </pc:sldMkLst>
      </pc:sldChg>
      <pc:sldChg chg="modSp add mod">
        <pc:chgData name="Itamino" userId="06b2993c20b3436b" providerId="LiveId" clId="{E43E2ED6-ED80-4354-BA8E-B484C37FDDCD}" dt="2021-06-07T12:02:15.329" v="1138" actId="20577"/>
        <pc:sldMkLst>
          <pc:docMk/>
          <pc:sldMk cId="3177452033" sldId="430"/>
        </pc:sldMkLst>
        <pc:spChg chg="mod">
          <ac:chgData name="Itamino" userId="06b2993c20b3436b" providerId="LiveId" clId="{E43E2ED6-ED80-4354-BA8E-B484C37FDDCD}" dt="2021-06-07T12:02:15.329" v="1138" actId="20577"/>
          <ac:spMkLst>
            <pc:docMk/>
            <pc:sldMk cId="3177452033" sldId="430"/>
            <ac:spMk id="2" creationId="{7877FC29-9BB5-478B-A1BE-D91FE1589011}"/>
          </ac:spMkLst>
        </pc:spChg>
      </pc:sldChg>
      <pc:sldChg chg="new del">
        <pc:chgData name="Itamino" userId="06b2993c20b3436b" providerId="LiveId" clId="{E43E2ED6-ED80-4354-BA8E-B484C37FDDCD}" dt="2021-06-07T12:37:06.100" v="1142" actId="680"/>
        <pc:sldMkLst>
          <pc:docMk/>
          <pc:sldMk cId="760153633" sldId="431"/>
        </pc:sldMkLst>
      </pc:sldChg>
      <pc:sldChg chg="addSp delSp modSp add mod">
        <pc:chgData name="Itamino" userId="06b2993c20b3436b" providerId="LiveId" clId="{E43E2ED6-ED80-4354-BA8E-B484C37FDDCD}" dt="2021-06-08T11:19:57.584" v="3226" actId="115"/>
        <pc:sldMkLst>
          <pc:docMk/>
          <pc:sldMk cId="2947569855" sldId="431"/>
        </pc:sldMkLst>
        <pc:spChg chg="mod">
          <ac:chgData name="Itamino" userId="06b2993c20b3436b" providerId="LiveId" clId="{E43E2ED6-ED80-4354-BA8E-B484C37FDDCD}" dt="2021-06-08T11:19:57.584" v="3226" actId="115"/>
          <ac:spMkLst>
            <pc:docMk/>
            <pc:sldMk cId="2947569855" sldId="431"/>
            <ac:spMk id="2" creationId="{7877FC29-9BB5-478B-A1BE-D91FE1589011}"/>
          </ac:spMkLst>
        </pc:spChg>
        <pc:spChg chg="mod">
          <ac:chgData name="Itamino" userId="06b2993c20b3436b" providerId="LiveId" clId="{E43E2ED6-ED80-4354-BA8E-B484C37FDDCD}" dt="2021-06-07T13:26:40.527" v="1818" actId="1076"/>
          <ac:spMkLst>
            <pc:docMk/>
            <pc:sldMk cId="2947569855" sldId="431"/>
            <ac:spMk id="5" creationId="{CE16046D-9898-4D09-A907-B08858890DC5}"/>
          </ac:spMkLst>
        </pc:spChg>
        <pc:spChg chg="mod">
          <ac:chgData name="Itamino" userId="06b2993c20b3436b" providerId="LiveId" clId="{E43E2ED6-ED80-4354-BA8E-B484C37FDDCD}" dt="2021-06-07T13:27:54.378" v="1867" actId="20577"/>
          <ac:spMkLst>
            <pc:docMk/>
            <pc:sldMk cId="2947569855" sldId="431"/>
            <ac:spMk id="6" creationId="{9F6C6146-C30B-4133-9DD6-8C864CC6F8E6}"/>
          </ac:spMkLst>
        </pc:spChg>
        <pc:spChg chg="mod">
          <ac:chgData name="Itamino" userId="06b2993c20b3436b" providerId="LiveId" clId="{E43E2ED6-ED80-4354-BA8E-B484C37FDDCD}" dt="2021-06-07T13:26:48.685" v="1819" actId="1076"/>
          <ac:spMkLst>
            <pc:docMk/>
            <pc:sldMk cId="2947569855" sldId="431"/>
            <ac:spMk id="7" creationId="{AC470A33-46DC-426D-B539-B71B0B47587C}"/>
          </ac:spMkLst>
        </pc:spChg>
        <pc:spChg chg="add mod">
          <ac:chgData name="Itamino" userId="06b2993c20b3436b" providerId="LiveId" clId="{E43E2ED6-ED80-4354-BA8E-B484C37FDDCD}" dt="2021-06-07T13:29:01.975" v="1869" actId="1076"/>
          <ac:spMkLst>
            <pc:docMk/>
            <pc:sldMk cId="2947569855" sldId="431"/>
            <ac:spMk id="23" creationId="{F44312F8-3803-4FF0-9D09-B650BEED082F}"/>
          </ac:spMkLst>
        </pc:spChg>
        <pc:spChg chg="add mod">
          <ac:chgData name="Itamino" userId="06b2993c20b3436b" providerId="LiveId" clId="{E43E2ED6-ED80-4354-BA8E-B484C37FDDCD}" dt="2021-06-07T13:29:01.975" v="1869" actId="1076"/>
          <ac:spMkLst>
            <pc:docMk/>
            <pc:sldMk cId="2947569855" sldId="431"/>
            <ac:spMk id="24" creationId="{F8F9B0DE-DF5C-44C6-92B7-86656635D6C2}"/>
          </ac:spMkLst>
        </pc:spChg>
        <pc:grpChg chg="mod">
          <ac:chgData name="Itamino" userId="06b2993c20b3436b" providerId="LiveId" clId="{E43E2ED6-ED80-4354-BA8E-B484C37FDDCD}" dt="2021-06-07T13:26:30.752" v="1816" actId="571"/>
          <ac:grpSpMkLst>
            <pc:docMk/>
            <pc:sldMk cId="2947569855" sldId="431"/>
            <ac:grpSpMk id="12" creationId="{153B71A6-2304-4593-9337-41A13328DE50}"/>
          </ac:grpSpMkLst>
        </pc:grpChg>
        <pc:grpChg chg="del">
          <ac:chgData name="Itamino" userId="06b2993c20b3436b" providerId="LiveId" clId="{E43E2ED6-ED80-4354-BA8E-B484C37FDDCD}" dt="2021-06-07T13:25:49.831" v="1807" actId="478"/>
          <ac:grpSpMkLst>
            <pc:docMk/>
            <pc:sldMk cId="2947569855" sldId="431"/>
            <ac:grpSpMk id="20" creationId="{8BF4C243-86EA-4A84-A038-5ABF24CFB46A}"/>
          </ac:grpSpMkLst>
        </pc:grpChg>
        <pc:cxnChg chg="mod">
          <ac:chgData name="Itamino" userId="06b2993c20b3436b" providerId="LiveId" clId="{E43E2ED6-ED80-4354-BA8E-B484C37FDDCD}" dt="2021-06-07T13:26:40.527" v="1818" actId="1076"/>
          <ac:cxnSpMkLst>
            <pc:docMk/>
            <pc:sldMk cId="2947569855" sldId="431"/>
            <ac:cxnSpMk id="32" creationId="{53BD6508-5BB3-4CE0-8C40-E051146EFAAC}"/>
          </ac:cxnSpMkLst>
        </pc:cxnChg>
        <pc:cxnChg chg="del mod">
          <ac:chgData name="Itamino" userId="06b2993c20b3436b" providerId="LiveId" clId="{E43E2ED6-ED80-4354-BA8E-B484C37FDDCD}" dt="2021-06-07T13:25:51.959" v="1808" actId="478"/>
          <ac:cxnSpMkLst>
            <pc:docMk/>
            <pc:sldMk cId="2947569855" sldId="431"/>
            <ac:cxnSpMk id="34" creationId="{D3556C8C-BB69-4F50-A6E4-3AE595FFC6C3}"/>
          </ac:cxnSpMkLst>
        </pc:cxnChg>
      </pc:sldChg>
      <pc:sldChg chg="addSp delSp modSp add mod ord">
        <pc:chgData name="Itamino" userId="06b2993c20b3436b" providerId="LiveId" clId="{E43E2ED6-ED80-4354-BA8E-B484C37FDDCD}" dt="2021-06-08T02:33:47.275" v="2224" actId="1076"/>
        <pc:sldMkLst>
          <pc:docMk/>
          <pc:sldMk cId="3417805172" sldId="432"/>
        </pc:sldMkLst>
        <pc:spChg chg="mod">
          <ac:chgData name="Itamino" userId="06b2993c20b3436b" providerId="LiveId" clId="{E43E2ED6-ED80-4354-BA8E-B484C37FDDCD}" dt="2021-06-07T14:39:31.886" v="1978" actId="14100"/>
          <ac:spMkLst>
            <pc:docMk/>
            <pc:sldMk cId="3417805172" sldId="432"/>
            <ac:spMk id="2" creationId="{7877FC29-9BB5-478B-A1BE-D91FE1589011}"/>
          </ac:spMkLst>
        </pc:spChg>
        <pc:spChg chg="add del mod">
          <ac:chgData name="Itamino" userId="06b2993c20b3436b" providerId="LiveId" clId="{E43E2ED6-ED80-4354-BA8E-B484C37FDDCD}" dt="2021-06-08T02:26:59.344" v="2164" actId="478"/>
          <ac:spMkLst>
            <pc:docMk/>
            <pc:sldMk cId="3417805172" sldId="432"/>
            <ac:spMk id="3" creationId="{70F73E6C-0311-4819-9077-3675FFF48D20}"/>
          </ac:spMkLst>
        </pc:spChg>
        <pc:spChg chg="add mod">
          <ac:chgData name="Itamino" userId="06b2993c20b3436b" providerId="LiveId" clId="{E43E2ED6-ED80-4354-BA8E-B484C37FDDCD}" dt="2021-06-08T02:31:51.451" v="2213" actId="1038"/>
          <ac:spMkLst>
            <pc:docMk/>
            <pc:sldMk cId="3417805172" sldId="432"/>
            <ac:spMk id="5" creationId="{EC8E4251-CC1E-4ED7-BEFC-8DE0DE4027CC}"/>
          </ac:spMkLst>
        </pc:spChg>
        <pc:spChg chg="add mod">
          <ac:chgData name="Itamino" userId="06b2993c20b3436b" providerId="LiveId" clId="{E43E2ED6-ED80-4354-BA8E-B484C37FDDCD}" dt="2021-06-08T02:33:47.275" v="2224" actId="1076"/>
          <ac:spMkLst>
            <pc:docMk/>
            <pc:sldMk cId="3417805172" sldId="432"/>
            <ac:spMk id="6" creationId="{3F3CE100-6F2B-49A0-AE9E-47EF8B4B1D76}"/>
          </ac:spMkLst>
        </pc:spChg>
        <pc:spChg chg="add mod">
          <ac:chgData name="Itamino" userId="06b2993c20b3436b" providerId="LiveId" clId="{E43E2ED6-ED80-4354-BA8E-B484C37FDDCD}" dt="2021-06-08T02:33:20.787" v="2221" actId="2711"/>
          <ac:spMkLst>
            <pc:docMk/>
            <pc:sldMk cId="3417805172" sldId="432"/>
            <ac:spMk id="7" creationId="{D9E0B31D-17FF-4E8E-A963-914E39AE7B83}"/>
          </ac:spMkLst>
        </pc:spChg>
        <pc:spChg chg="add mod">
          <ac:chgData name="Itamino" userId="06b2993c20b3436b" providerId="LiveId" clId="{E43E2ED6-ED80-4354-BA8E-B484C37FDDCD}" dt="2021-06-08T02:33:43.306" v="2223" actId="1076"/>
          <ac:spMkLst>
            <pc:docMk/>
            <pc:sldMk cId="3417805172" sldId="432"/>
            <ac:spMk id="8" creationId="{012FE969-551D-475A-AB3F-FFC350D227DC}"/>
          </ac:spMkLst>
        </pc:spChg>
        <pc:spChg chg="add mod">
          <ac:chgData name="Itamino" userId="06b2993c20b3436b" providerId="LiveId" clId="{E43E2ED6-ED80-4354-BA8E-B484C37FDDCD}" dt="2021-06-08T02:33:25.084" v="2222" actId="2711"/>
          <ac:spMkLst>
            <pc:docMk/>
            <pc:sldMk cId="3417805172" sldId="432"/>
            <ac:spMk id="9" creationId="{BF815205-2EA8-46AC-BC88-412A45D760E4}"/>
          </ac:spMkLst>
        </pc:spChg>
        <pc:picChg chg="add del mod">
          <ac:chgData name="Itamino" userId="06b2993c20b3436b" providerId="LiveId" clId="{E43E2ED6-ED80-4354-BA8E-B484C37FDDCD}" dt="2021-06-07T13:37:37.597" v="1968" actId="478"/>
          <ac:picMkLst>
            <pc:docMk/>
            <pc:sldMk cId="3417805172" sldId="432"/>
            <ac:picMk id="5" creationId="{BB9103CD-08F6-4378-8E64-2204C6E3C9CD}"/>
          </ac:picMkLst>
        </pc:picChg>
        <pc:picChg chg="add del mod">
          <ac:chgData name="Itamino" userId="06b2993c20b3436b" providerId="LiveId" clId="{E43E2ED6-ED80-4354-BA8E-B484C37FDDCD}" dt="2021-06-07T13:35:32.840" v="1943" actId="478"/>
          <ac:picMkLst>
            <pc:docMk/>
            <pc:sldMk cId="3417805172" sldId="432"/>
            <ac:picMk id="7" creationId="{9126B377-0275-4951-BD2C-4132F908B7BC}"/>
          </ac:picMkLst>
        </pc:picChg>
        <pc:picChg chg="add mod">
          <ac:chgData name="Itamino" userId="06b2993c20b3436b" providerId="LiveId" clId="{E43E2ED6-ED80-4354-BA8E-B484C37FDDCD}" dt="2021-06-07T13:34:08.955" v="1926" actId="571"/>
          <ac:picMkLst>
            <pc:docMk/>
            <pc:sldMk cId="3417805172" sldId="432"/>
            <ac:picMk id="8" creationId="{185DC6AE-128B-4090-9F43-C5DCE74DBD47}"/>
          </ac:picMkLst>
        </pc:picChg>
        <pc:picChg chg="add del mod">
          <ac:chgData name="Itamino" userId="06b2993c20b3436b" providerId="LiveId" clId="{E43E2ED6-ED80-4354-BA8E-B484C37FDDCD}" dt="2021-06-07T13:35:17.238" v="1941" actId="478"/>
          <ac:picMkLst>
            <pc:docMk/>
            <pc:sldMk cId="3417805172" sldId="432"/>
            <ac:picMk id="10" creationId="{A391C02B-E321-454A-B897-6E950A571A43}"/>
          </ac:picMkLst>
        </pc:picChg>
        <pc:picChg chg="add del mod ord">
          <ac:chgData name="Itamino" userId="06b2993c20b3436b" providerId="LiveId" clId="{E43E2ED6-ED80-4354-BA8E-B484C37FDDCD}" dt="2021-06-07T13:36:06.097" v="1953" actId="478"/>
          <ac:picMkLst>
            <pc:docMk/>
            <pc:sldMk cId="3417805172" sldId="432"/>
            <ac:picMk id="12" creationId="{5E35B698-2E0C-450E-AE5E-B8987529D186}"/>
          </ac:picMkLst>
        </pc:picChg>
        <pc:picChg chg="add del mod">
          <ac:chgData name="Itamino" userId="06b2993c20b3436b" providerId="LiveId" clId="{E43E2ED6-ED80-4354-BA8E-B484C37FDDCD}" dt="2021-06-07T13:37:37.597" v="1968" actId="478"/>
          <ac:picMkLst>
            <pc:docMk/>
            <pc:sldMk cId="3417805172" sldId="432"/>
            <ac:picMk id="14" creationId="{915E80B6-F8FB-4ED5-8B49-A40EC04BCBB3}"/>
          </ac:picMkLst>
        </pc:picChg>
        <pc:picChg chg="add del mod">
          <ac:chgData name="Itamino" userId="06b2993c20b3436b" providerId="LiveId" clId="{E43E2ED6-ED80-4354-BA8E-B484C37FDDCD}" dt="2021-06-08T02:26:55.733" v="2163" actId="478"/>
          <ac:picMkLst>
            <pc:docMk/>
            <pc:sldMk cId="3417805172" sldId="432"/>
            <ac:picMk id="16" creationId="{EF5D6C51-32CA-4821-AC27-382F6F77AC40}"/>
          </ac:picMkLst>
        </pc:picChg>
        <pc:cxnChg chg="add mod">
          <ac:chgData name="Itamino" userId="06b2993c20b3436b" providerId="LiveId" clId="{E43E2ED6-ED80-4354-BA8E-B484C37FDDCD}" dt="2021-06-08T02:33:47.275" v="2224" actId="1076"/>
          <ac:cxnSpMkLst>
            <pc:docMk/>
            <pc:sldMk cId="3417805172" sldId="432"/>
            <ac:cxnSpMk id="10" creationId="{473FDDBE-79C1-4A2E-A274-35495B96C357}"/>
          </ac:cxnSpMkLst>
        </pc:cxnChg>
        <pc:cxnChg chg="add mod">
          <ac:chgData name="Itamino" userId="06b2993c20b3436b" providerId="LiveId" clId="{E43E2ED6-ED80-4354-BA8E-B484C37FDDCD}" dt="2021-06-08T02:31:51.451" v="2213" actId="1038"/>
          <ac:cxnSpMkLst>
            <pc:docMk/>
            <pc:sldMk cId="3417805172" sldId="432"/>
            <ac:cxnSpMk id="12" creationId="{AB60D925-1A3C-4298-BE37-BBFC879B4C93}"/>
          </ac:cxnSpMkLst>
        </pc:cxnChg>
        <pc:cxnChg chg="add mod">
          <ac:chgData name="Itamino" userId="06b2993c20b3436b" providerId="LiveId" clId="{E43E2ED6-ED80-4354-BA8E-B484C37FDDCD}" dt="2021-06-08T02:33:43.306" v="2223" actId="1076"/>
          <ac:cxnSpMkLst>
            <pc:docMk/>
            <pc:sldMk cId="3417805172" sldId="432"/>
            <ac:cxnSpMk id="14" creationId="{D5A3F6C6-1039-4AB6-B780-E5DD230B22A2}"/>
          </ac:cxnSpMkLst>
        </pc:cxnChg>
        <pc:cxnChg chg="add mod">
          <ac:chgData name="Itamino" userId="06b2993c20b3436b" providerId="LiveId" clId="{E43E2ED6-ED80-4354-BA8E-B484C37FDDCD}" dt="2021-06-08T02:31:51.451" v="2213" actId="1038"/>
          <ac:cxnSpMkLst>
            <pc:docMk/>
            <pc:sldMk cId="3417805172" sldId="432"/>
            <ac:cxnSpMk id="17" creationId="{6BDE9AA1-E9AF-490A-AEF3-C7911F024107}"/>
          </ac:cxnSpMkLst>
        </pc:cxnChg>
      </pc:sldChg>
      <pc:sldChg chg="addSp delSp modSp add mod">
        <pc:chgData name="Itamino" userId="06b2993c20b3436b" providerId="LiveId" clId="{E43E2ED6-ED80-4354-BA8E-B484C37FDDCD}" dt="2021-06-08T10:50:34.924" v="2646" actId="1076"/>
        <pc:sldMkLst>
          <pc:docMk/>
          <pc:sldMk cId="184655099" sldId="433"/>
        </pc:sldMkLst>
        <pc:spChg chg="mod">
          <ac:chgData name="Itamino" userId="06b2993c20b3436b" providerId="LiveId" clId="{E43E2ED6-ED80-4354-BA8E-B484C37FDDCD}" dt="2021-06-07T14:46:50.325" v="2059" actId="20577"/>
          <ac:spMkLst>
            <pc:docMk/>
            <pc:sldMk cId="184655099" sldId="433"/>
            <ac:spMk id="4" creationId="{55DDF564-8752-49D5-97A3-6F4B94D6EDDF}"/>
          </ac:spMkLst>
        </pc:spChg>
        <pc:spChg chg="add mod">
          <ac:chgData name="Itamino" userId="06b2993c20b3436b" providerId="LiveId" clId="{E43E2ED6-ED80-4354-BA8E-B484C37FDDCD}" dt="2021-06-08T10:48:19.346" v="2605" actId="14100"/>
          <ac:spMkLst>
            <pc:docMk/>
            <pc:sldMk cId="184655099" sldId="433"/>
            <ac:spMk id="7" creationId="{4A3D7811-F4EA-4DA4-8A81-5FDFF57E86BD}"/>
          </ac:spMkLst>
        </pc:spChg>
        <pc:spChg chg="add del mod">
          <ac:chgData name="Itamino" userId="06b2993c20b3436b" providerId="LiveId" clId="{E43E2ED6-ED80-4354-BA8E-B484C37FDDCD}" dt="2021-06-08T10:48:49.896" v="2610" actId="21"/>
          <ac:spMkLst>
            <pc:docMk/>
            <pc:sldMk cId="184655099" sldId="433"/>
            <ac:spMk id="8" creationId="{A3D5E375-7DBA-453D-AB6B-DD62A53CF074}"/>
          </ac:spMkLst>
        </pc:spChg>
        <pc:spChg chg="add mod">
          <ac:chgData name="Itamino" userId="06b2993c20b3436b" providerId="LiveId" clId="{E43E2ED6-ED80-4354-BA8E-B484C37FDDCD}" dt="2021-06-08T10:50:24.598" v="2643" actId="1076"/>
          <ac:spMkLst>
            <pc:docMk/>
            <pc:sldMk cId="184655099" sldId="433"/>
            <ac:spMk id="9" creationId="{22803044-F3FB-446A-93E5-C958EA95B8EF}"/>
          </ac:spMkLst>
        </pc:spChg>
        <pc:spChg chg="add mod">
          <ac:chgData name="Itamino" userId="06b2993c20b3436b" providerId="LiveId" clId="{E43E2ED6-ED80-4354-BA8E-B484C37FDDCD}" dt="2021-06-08T10:50:10.513" v="2637" actId="14100"/>
          <ac:spMkLst>
            <pc:docMk/>
            <pc:sldMk cId="184655099" sldId="433"/>
            <ac:spMk id="10" creationId="{C755E9E9-5096-4886-AE15-D04892986A1C}"/>
          </ac:spMkLst>
        </pc:spChg>
        <pc:spChg chg="add mod">
          <ac:chgData name="Itamino" userId="06b2993c20b3436b" providerId="LiveId" clId="{E43E2ED6-ED80-4354-BA8E-B484C37FDDCD}" dt="2021-06-08T10:50:18.343" v="2639" actId="571"/>
          <ac:spMkLst>
            <pc:docMk/>
            <pc:sldMk cId="184655099" sldId="433"/>
            <ac:spMk id="11" creationId="{799B25DF-2DB6-4A47-96FC-2A004126663B}"/>
          </ac:spMkLst>
        </pc:spChg>
        <pc:spChg chg="add mod">
          <ac:chgData name="Itamino" userId="06b2993c20b3436b" providerId="LiveId" clId="{E43E2ED6-ED80-4354-BA8E-B484C37FDDCD}" dt="2021-06-08T10:50:20.497" v="2641" actId="571"/>
          <ac:spMkLst>
            <pc:docMk/>
            <pc:sldMk cId="184655099" sldId="433"/>
            <ac:spMk id="12" creationId="{89BDBD26-89DF-40D3-A621-1F84FBFAC9C8}"/>
          </ac:spMkLst>
        </pc:spChg>
        <pc:spChg chg="add mod">
          <ac:chgData name="Itamino" userId="06b2993c20b3436b" providerId="LiveId" clId="{E43E2ED6-ED80-4354-BA8E-B484C37FDDCD}" dt="2021-06-08T10:50:20.497" v="2641" actId="571"/>
          <ac:spMkLst>
            <pc:docMk/>
            <pc:sldMk cId="184655099" sldId="433"/>
            <ac:spMk id="13" creationId="{15196C13-5959-421E-B258-EE657A82833A}"/>
          </ac:spMkLst>
        </pc:spChg>
        <pc:spChg chg="add mod">
          <ac:chgData name="Itamino" userId="06b2993c20b3436b" providerId="LiveId" clId="{E43E2ED6-ED80-4354-BA8E-B484C37FDDCD}" dt="2021-06-08T10:50:34.924" v="2646" actId="1076"/>
          <ac:spMkLst>
            <pc:docMk/>
            <pc:sldMk cId="184655099" sldId="433"/>
            <ac:spMk id="14" creationId="{FC691DC5-833E-4D3F-8BC1-3ECBE131FBC1}"/>
          </ac:spMkLst>
        </pc:spChg>
        <pc:picChg chg="add mod">
          <ac:chgData name="Itamino" userId="06b2993c20b3436b" providerId="LiveId" clId="{E43E2ED6-ED80-4354-BA8E-B484C37FDDCD}" dt="2021-06-07T14:49:56.043" v="2089" actId="14100"/>
          <ac:picMkLst>
            <pc:docMk/>
            <pc:sldMk cId="184655099" sldId="433"/>
            <ac:picMk id="6" creationId="{4A734331-D597-497D-9C16-D5B43B318ED0}"/>
          </ac:picMkLst>
        </pc:picChg>
      </pc:sldChg>
      <pc:sldChg chg="new del">
        <pc:chgData name="Itamino" userId="06b2993c20b3436b" providerId="LiveId" clId="{E43E2ED6-ED80-4354-BA8E-B484C37FDDCD}" dt="2021-06-07T14:36:07.162" v="1976" actId="47"/>
        <pc:sldMkLst>
          <pc:docMk/>
          <pc:sldMk cId="2168412101" sldId="433"/>
        </pc:sldMkLst>
      </pc:sldChg>
      <pc:sldChg chg="addSp delSp modSp add mod">
        <pc:chgData name="Itamino" userId="06b2993c20b3436b" providerId="LiveId" clId="{E43E2ED6-ED80-4354-BA8E-B484C37FDDCD}" dt="2021-06-08T11:15:31.750" v="3218" actId="1582"/>
        <pc:sldMkLst>
          <pc:docMk/>
          <pc:sldMk cId="3025028104" sldId="434"/>
        </pc:sldMkLst>
        <pc:spChg chg="mod">
          <ac:chgData name="Itamino" userId="06b2993c20b3436b" providerId="LiveId" clId="{E43E2ED6-ED80-4354-BA8E-B484C37FDDCD}" dt="2021-06-07T14:48:49.198" v="2080" actId="20577"/>
          <ac:spMkLst>
            <pc:docMk/>
            <pc:sldMk cId="3025028104" sldId="434"/>
            <ac:spMk id="4" creationId="{55DDF564-8752-49D5-97A3-6F4B94D6EDDF}"/>
          </ac:spMkLst>
        </pc:spChg>
        <pc:spChg chg="add mod">
          <ac:chgData name="Itamino" userId="06b2993c20b3436b" providerId="LiveId" clId="{E43E2ED6-ED80-4354-BA8E-B484C37FDDCD}" dt="2021-06-08T11:14:45.242" v="3211" actId="1076"/>
          <ac:spMkLst>
            <pc:docMk/>
            <pc:sldMk cId="3025028104" sldId="434"/>
            <ac:spMk id="5" creationId="{70A8B4B9-DD8E-4D3B-84DB-23A8FA17E64B}"/>
          </ac:spMkLst>
        </pc:spChg>
        <pc:spChg chg="add mod">
          <ac:chgData name="Itamino" userId="06b2993c20b3436b" providerId="LiveId" clId="{E43E2ED6-ED80-4354-BA8E-B484C37FDDCD}" dt="2021-06-08T11:14:39.523" v="3210" actId="1038"/>
          <ac:spMkLst>
            <pc:docMk/>
            <pc:sldMk cId="3025028104" sldId="434"/>
            <ac:spMk id="7" creationId="{59A51AD6-5995-495C-BDC4-34FC4FF064E5}"/>
          </ac:spMkLst>
        </pc:spChg>
        <pc:spChg chg="add mod">
          <ac:chgData name="Itamino" userId="06b2993c20b3436b" providerId="LiveId" clId="{E43E2ED6-ED80-4354-BA8E-B484C37FDDCD}" dt="2021-06-08T11:14:45.242" v="3211" actId="1076"/>
          <ac:spMkLst>
            <pc:docMk/>
            <pc:sldMk cId="3025028104" sldId="434"/>
            <ac:spMk id="8" creationId="{99B7F165-7E0D-4BDF-9928-9A61565BB707}"/>
          </ac:spMkLst>
        </pc:spChg>
        <pc:spChg chg="add mod">
          <ac:chgData name="Itamino" userId="06b2993c20b3436b" providerId="LiveId" clId="{E43E2ED6-ED80-4354-BA8E-B484C37FDDCD}" dt="2021-06-08T11:14:45.242" v="3211" actId="1076"/>
          <ac:spMkLst>
            <pc:docMk/>
            <pc:sldMk cId="3025028104" sldId="434"/>
            <ac:spMk id="9" creationId="{BF57BEB7-8825-4BEB-AC9A-AD776061F83D}"/>
          </ac:spMkLst>
        </pc:spChg>
        <pc:spChg chg="add del mod">
          <ac:chgData name="Itamino" userId="06b2993c20b3436b" providerId="LiveId" clId="{E43E2ED6-ED80-4354-BA8E-B484C37FDDCD}" dt="2021-06-08T11:12:27.178" v="3079" actId="478"/>
          <ac:spMkLst>
            <pc:docMk/>
            <pc:sldMk cId="3025028104" sldId="434"/>
            <ac:spMk id="10" creationId="{D2A2C78E-F7CB-47ED-B1EB-13066FD26399}"/>
          </ac:spMkLst>
        </pc:spChg>
        <pc:spChg chg="add mod">
          <ac:chgData name="Itamino" userId="06b2993c20b3436b" providerId="LiveId" clId="{E43E2ED6-ED80-4354-BA8E-B484C37FDDCD}" dt="2021-06-08T11:14:45.242" v="3211" actId="1076"/>
          <ac:spMkLst>
            <pc:docMk/>
            <pc:sldMk cId="3025028104" sldId="434"/>
            <ac:spMk id="11" creationId="{C251FD16-B8E6-4165-83E1-C7B2DB821A25}"/>
          </ac:spMkLst>
        </pc:spChg>
        <pc:picChg chg="add mod">
          <ac:chgData name="Itamino" userId="06b2993c20b3436b" providerId="LiveId" clId="{E43E2ED6-ED80-4354-BA8E-B484C37FDDCD}" dt="2021-06-07T14:50:48.249" v="2095" actId="1076"/>
          <ac:picMkLst>
            <pc:docMk/>
            <pc:sldMk cId="3025028104" sldId="434"/>
            <ac:picMk id="6" creationId="{51950FB2-CCFB-4C82-92C9-47944D6CA0FA}"/>
          </ac:picMkLst>
        </pc:picChg>
        <pc:cxnChg chg="add mod">
          <ac:chgData name="Itamino" userId="06b2993c20b3436b" providerId="LiveId" clId="{E43E2ED6-ED80-4354-BA8E-B484C37FDDCD}" dt="2021-06-08T11:15:31.750" v="3218" actId="1582"/>
          <ac:cxnSpMkLst>
            <pc:docMk/>
            <pc:sldMk cId="3025028104" sldId="434"/>
            <ac:cxnSpMk id="13" creationId="{7134BE49-2F83-414A-8237-BE11A88CA3E3}"/>
          </ac:cxnSpMkLst>
        </pc:cxnChg>
        <pc:cxnChg chg="add mod">
          <ac:chgData name="Itamino" userId="06b2993c20b3436b" providerId="LiveId" clId="{E43E2ED6-ED80-4354-BA8E-B484C37FDDCD}" dt="2021-06-08T11:15:31.750" v="3218" actId="1582"/>
          <ac:cxnSpMkLst>
            <pc:docMk/>
            <pc:sldMk cId="3025028104" sldId="434"/>
            <ac:cxnSpMk id="15" creationId="{F78651A4-10F7-466A-818B-00C36E3A2864}"/>
          </ac:cxnSpMkLst>
        </pc:cxnChg>
        <pc:cxnChg chg="add del">
          <ac:chgData name="Itamino" userId="06b2993c20b3436b" providerId="LiveId" clId="{E43E2ED6-ED80-4354-BA8E-B484C37FDDCD}" dt="2021-06-08T11:15:07.479" v="3215" actId="11529"/>
          <ac:cxnSpMkLst>
            <pc:docMk/>
            <pc:sldMk cId="3025028104" sldId="434"/>
            <ac:cxnSpMk id="17" creationId="{E670D49D-A99A-4EF6-95BA-A1DA4402497C}"/>
          </ac:cxnSpMkLst>
        </pc:cxnChg>
        <pc:cxnChg chg="add mod">
          <ac:chgData name="Itamino" userId="06b2993c20b3436b" providerId="LiveId" clId="{E43E2ED6-ED80-4354-BA8E-B484C37FDDCD}" dt="2021-06-08T11:15:31.750" v="3218" actId="1582"/>
          <ac:cxnSpMkLst>
            <pc:docMk/>
            <pc:sldMk cId="3025028104" sldId="434"/>
            <ac:cxnSpMk id="19" creationId="{38492C09-39F6-4DFD-ADBB-CD82C9A75E85}"/>
          </ac:cxnSpMkLst>
        </pc:cxnChg>
      </pc:sldChg>
      <pc:sldChg chg="addSp modSp add mod ord">
        <pc:chgData name="Itamino" userId="06b2993c20b3436b" providerId="LiveId" clId="{E43E2ED6-ED80-4354-BA8E-B484C37FDDCD}" dt="2021-06-08T10:47:10.079" v="2576"/>
        <pc:sldMkLst>
          <pc:docMk/>
          <pc:sldMk cId="1445337533" sldId="435"/>
        </pc:sldMkLst>
        <pc:spChg chg="mod">
          <ac:chgData name="Itamino" userId="06b2993c20b3436b" providerId="LiveId" clId="{E43E2ED6-ED80-4354-BA8E-B484C37FDDCD}" dt="2021-06-08T10:47:10.079" v="2576"/>
          <ac:spMkLst>
            <pc:docMk/>
            <pc:sldMk cId="1445337533" sldId="435"/>
            <ac:spMk id="5" creationId="{083F4777-A932-490F-91D5-9C12AA30BD2F}"/>
          </ac:spMkLst>
        </pc:spChg>
        <pc:spChg chg="mod">
          <ac:chgData name="Itamino" userId="06b2993c20b3436b" providerId="LiveId" clId="{E43E2ED6-ED80-4354-BA8E-B484C37FDDCD}" dt="2021-06-08T10:40:25.559" v="2364" actId="20577"/>
          <ac:spMkLst>
            <pc:docMk/>
            <pc:sldMk cId="1445337533" sldId="435"/>
            <ac:spMk id="10" creationId="{1E6B918E-B280-40E3-BD45-49D8E046F278}"/>
          </ac:spMkLst>
        </pc:spChg>
        <pc:spChg chg="add mod">
          <ac:chgData name="Itamino" userId="06b2993c20b3436b" providerId="LiveId" clId="{E43E2ED6-ED80-4354-BA8E-B484C37FDDCD}" dt="2021-06-08T10:40:43.131" v="2425" actId="20577"/>
          <ac:spMkLst>
            <pc:docMk/>
            <pc:sldMk cId="1445337533" sldId="435"/>
            <ac:spMk id="11" creationId="{1B86B9F5-B804-43E9-9C08-04CB0D721309}"/>
          </ac:spMkLst>
        </pc:spChg>
        <pc:picChg chg="mod">
          <ac:chgData name="Itamino" userId="06b2993c20b3436b" providerId="LiveId" clId="{E43E2ED6-ED80-4354-BA8E-B484C37FDDCD}" dt="2021-06-08T10:34:16.653" v="2259" actId="208"/>
          <ac:picMkLst>
            <pc:docMk/>
            <pc:sldMk cId="1445337533" sldId="435"/>
            <ac:picMk id="8" creationId="{AF18B78A-D701-4460-AAC5-6F13E12BEB37}"/>
          </ac:picMkLst>
        </pc:picChg>
      </pc:sldChg>
      <pc:sldChg chg="addSp delSp modSp add mod">
        <pc:chgData name="Itamino" userId="06b2993c20b3436b" providerId="LiveId" clId="{E43E2ED6-ED80-4354-BA8E-B484C37FDDCD}" dt="2021-06-08T10:52:26.489" v="2729" actId="20577"/>
        <pc:sldMkLst>
          <pc:docMk/>
          <pc:sldMk cId="1314702167" sldId="436"/>
        </pc:sldMkLst>
        <pc:spChg chg="mod">
          <ac:chgData name="Itamino" userId="06b2993c20b3436b" providerId="LiveId" clId="{E43E2ED6-ED80-4354-BA8E-B484C37FDDCD}" dt="2021-06-08T10:52:26.489" v="2729" actId="20577"/>
          <ac:spMkLst>
            <pc:docMk/>
            <pc:sldMk cId="1314702167" sldId="436"/>
            <ac:spMk id="5" creationId="{083F4777-A932-490F-91D5-9C12AA30BD2F}"/>
          </ac:spMkLst>
        </pc:spChg>
        <pc:spChg chg="add mod">
          <ac:chgData name="Itamino" userId="06b2993c20b3436b" providerId="LiveId" clId="{E43E2ED6-ED80-4354-BA8E-B484C37FDDCD}" dt="2021-06-08T10:41:50.749" v="2433" actId="1076"/>
          <ac:spMkLst>
            <pc:docMk/>
            <pc:sldMk cId="1314702167" sldId="436"/>
            <ac:spMk id="7" creationId="{B8595965-8F25-45BA-A2A3-69EEB0C93C59}"/>
          </ac:spMkLst>
        </pc:spChg>
        <pc:spChg chg="del">
          <ac:chgData name="Itamino" userId="06b2993c20b3436b" providerId="LiveId" clId="{E43E2ED6-ED80-4354-BA8E-B484C37FDDCD}" dt="2021-06-08T10:35:18.077" v="2264" actId="478"/>
          <ac:spMkLst>
            <pc:docMk/>
            <pc:sldMk cId="1314702167" sldId="436"/>
            <ac:spMk id="10" creationId="{1E6B918E-B280-40E3-BD45-49D8E046F278}"/>
          </ac:spMkLst>
        </pc:spChg>
        <pc:spChg chg="add mod">
          <ac:chgData name="Itamino" userId="06b2993c20b3436b" providerId="LiveId" clId="{E43E2ED6-ED80-4354-BA8E-B484C37FDDCD}" dt="2021-06-08T10:39:36.890" v="2353" actId="1076"/>
          <ac:spMkLst>
            <pc:docMk/>
            <pc:sldMk cId="1314702167" sldId="436"/>
            <ac:spMk id="11" creationId="{99D1C532-136F-4028-9EED-B520714807E4}"/>
          </ac:spMkLst>
        </pc:spChg>
        <pc:spChg chg="add mod">
          <ac:chgData name="Itamino" userId="06b2993c20b3436b" providerId="LiveId" clId="{E43E2ED6-ED80-4354-BA8E-B484C37FDDCD}" dt="2021-06-08T10:41:54.340" v="2434" actId="1076"/>
          <ac:spMkLst>
            <pc:docMk/>
            <pc:sldMk cId="1314702167" sldId="436"/>
            <ac:spMk id="12" creationId="{B43EE83E-BA29-4F97-BEDE-16034E886465}"/>
          </ac:spMkLst>
        </pc:spChg>
        <pc:cxnChg chg="add del mod">
          <ac:chgData name="Itamino" userId="06b2993c20b3436b" providerId="LiveId" clId="{E43E2ED6-ED80-4354-BA8E-B484C37FDDCD}" dt="2021-06-08T10:41:21.048" v="2429" actId="11529"/>
          <ac:cxnSpMkLst>
            <pc:docMk/>
            <pc:sldMk cId="1314702167" sldId="436"/>
            <ac:cxnSpMk id="14" creationId="{1E48B6FC-D07C-4E85-B12B-EE684128654C}"/>
          </ac:cxnSpMkLst>
        </pc:cxnChg>
        <pc:cxnChg chg="add mod">
          <ac:chgData name="Itamino" userId="06b2993c20b3436b" providerId="LiveId" clId="{E43E2ED6-ED80-4354-BA8E-B484C37FDDCD}" dt="2021-06-08T10:41:50.749" v="2433" actId="1076"/>
          <ac:cxnSpMkLst>
            <pc:docMk/>
            <pc:sldMk cId="1314702167" sldId="436"/>
            <ac:cxnSpMk id="16" creationId="{91D0690D-0E5C-4501-8467-C0D056CCA77F}"/>
          </ac:cxnSpMkLst>
        </pc:cxnChg>
        <pc:cxnChg chg="add mod">
          <ac:chgData name="Itamino" userId="06b2993c20b3436b" providerId="LiveId" clId="{E43E2ED6-ED80-4354-BA8E-B484C37FDDCD}" dt="2021-06-08T10:41:54.340" v="2434" actId="1076"/>
          <ac:cxnSpMkLst>
            <pc:docMk/>
            <pc:sldMk cId="1314702167" sldId="436"/>
            <ac:cxnSpMk id="18" creationId="{FCC4B7FF-B4F2-4CB9-9ABE-8AD7D2B43A86}"/>
          </ac:cxnSpMkLst>
        </pc:cxnChg>
      </pc:sldChg>
      <pc:sldChg chg="addSp delSp modSp add mod">
        <pc:chgData name="Itamino" userId="06b2993c20b3436b" providerId="LiveId" clId="{E43E2ED6-ED80-4354-BA8E-B484C37FDDCD}" dt="2021-06-08T10:52:34.211" v="2733" actId="20577"/>
        <pc:sldMkLst>
          <pc:docMk/>
          <pc:sldMk cId="1929509981" sldId="437"/>
        </pc:sldMkLst>
        <pc:spChg chg="mod">
          <ac:chgData name="Itamino" userId="06b2993c20b3436b" providerId="LiveId" clId="{E43E2ED6-ED80-4354-BA8E-B484C37FDDCD}" dt="2021-06-08T10:52:34.211" v="2733" actId="20577"/>
          <ac:spMkLst>
            <pc:docMk/>
            <pc:sldMk cId="1929509981" sldId="437"/>
            <ac:spMk id="5" creationId="{083F4777-A932-490F-91D5-9C12AA30BD2F}"/>
          </ac:spMkLst>
        </pc:spChg>
        <pc:spChg chg="del">
          <ac:chgData name="Itamino" userId="06b2993c20b3436b" providerId="LiveId" clId="{E43E2ED6-ED80-4354-BA8E-B484C37FDDCD}" dt="2021-06-08T10:44:11.541" v="2444" actId="478"/>
          <ac:spMkLst>
            <pc:docMk/>
            <pc:sldMk cId="1929509981" sldId="437"/>
            <ac:spMk id="7" creationId="{B8595965-8F25-45BA-A2A3-69EEB0C93C59}"/>
          </ac:spMkLst>
        </pc:spChg>
        <pc:spChg chg="del">
          <ac:chgData name="Itamino" userId="06b2993c20b3436b" providerId="LiveId" clId="{E43E2ED6-ED80-4354-BA8E-B484C37FDDCD}" dt="2021-06-08T10:44:11.541" v="2444" actId="478"/>
          <ac:spMkLst>
            <pc:docMk/>
            <pc:sldMk cId="1929509981" sldId="437"/>
            <ac:spMk id="11" creationId="{99D1C532-136F-4028-9EED-B520714807E4}"/>
          </ac:spMkLst>
        </pc:spChg>
        <pc:spChg chg="del">
          <ac:chgData name="Itamino" userId="06b2993c20b3436b" providerId="LiveId" clId="{E43E2ED6-ED80-4354-BA8E-B484C37FDDCD}" dt="2021-06-08T10:44:11.541" v="2444" actId="478"/>
          <ac:spMkLst>
            <pc:docMk/>
            <pc:sldMk cId="1929509981" sldId="437"/>
            <ac:spMk id="12" creationId="{B43EE83E-BA29-4F97-BEDE-16034E886465}"/>
          </ac:spMkLst>
        </pc:spChg>
        <pc:spChg chg="add mod">
          <ac:chgData name="Itamino" userId="06b2993c20b3436b" providerId="LiveId" clId="{E43E2ED6-ED80-4354-BA8E-B484C37FDDCD}" dt="2021-06-08T10:46:04.805" v="2564" actId="14100"/>
          <ac:spMkLst>
            <pc:docMk/>
            <pc:sldMk cId="1929509981" sldId="437"/>
            <ac:spMk id="14" creationId="{3C818A39-AE53-4003-9A77-248CC8CABE71}"/>
          </ac:spMkLst>
        </pc:spChg>
        <pc:spChg chg="add mod">
          <ac:chgData name="Itamino" userId="06b2993c20b3436b" providerId="LiveId" clId="{E43E2ED6-ED80-4354-BA8E-B484C37FDDCD}" dt="2021-06-08T10:46:06.268" v="2565" actId="1076"/>
          <ac:spMkLst>
            <pc:docMk/>
            <pc:sldMk cId="1929509981" sldId="437"/>
            <ac:spMk id="15" creationId="{917E4195-9581-4885-987B-6D70D0F948B7}"/>
          </ac:spMkLst>
        </pc:spChg>
        <pc:picChg chg="mod ord">
          <ac:chgData name="Itamino" userId="06b2993c20b3436b" providerId="LiveId" clId="{E43E2ED6-ED80-4354-BA8E-B484C37FDDCD}" dt="2021-06-08T10:43:57.689" v="2443" actId="166"/>
          <ac:picMkLst>
            <pc:docMk/>
            <pc:sldMk cId="1929509981" sldId="437"/>
            <ac:picMk id="6" creationId="{D45CD6EA-7FAB-4BC6-9008-E97C30088C45}"/>
          </ac:picMkLst>
        </pc:picChg>
        <pc:picChg chg="mod">
          <ac:chgData name="Itamino" userId="06b2993c20b3436b" providerId="LiveId" clId="{E43E2ED6-ED80-4354-BA8E-B484C37FDDCD}" dt="2021-06-08T10:43:41.692" v="2440" actId="2085"/>
          <ac:picMkLst>
            <pc:docMk/>
            <pc:sldMk cId="1929509981" sldId="437"/>
            <ac:picMk id="8" creationId="{AF18B78A-D701-4460-AAC5-6F13E12BEB37}"/>
          </ac:picMkLst>
        </pc:picChg>
        <pc:cxnChg chg="del mod">
          <ac:chgData name="Itamino" userId="06b2993c20b3436b" providerId="LiveId" clId="{E43E2ED6-ED80-4354-BA8E-B484C37FDDCD}" dt="2021-06-08T10:44:11.541" v="2444" actId="478"/>
          <ac:cxnSpMkLst>
            <pc:docMk/>
            <pc:sldMk cId="1929509981" sldId="437"/>
            <ac:cxnSpMk id="16" creationId="{91D0690D-0E5C-4501-8467-C0D056CCA77F}"/>
          </ac:cxnSpMkLst>
        </pc:cxnChg>
        <pc:cxnChg chg="del mod">
          <ac:chgData name="Itamino" userId="06b2993c20b3436b" providerId="LiveId" clId="{E43E2ED6-ED80-4354-BA8E-B484C37FDDCD}" dt="2021-06-08T10:44:15.554" v="2445" actId="478"/>
          <ac:cxnSpMkLst>
            <pc:docMk/>
            <pc:sldMk cId="1929509981" sldId="437"/>
            <ac:cxnSpMk id="18" creationId="{FCC4B7FF-B4F2-4CB9-9ABE-8AD7D2B43A86}"/>
          </ac:cxnSpMkLst>
        </pc:cxnChg>
      </pc:sldChg>
      <pc:sldChg chg="addSp delSp modSp add mod">
        <pc:chgData name="Itamino" userId="06b2993c20b3436b" providerId="LiveId" clId="{E43E2ED6-ED80-4354-BA8E-B484C37FDDCD}" dt="2021-06-08T11:16:34.417" v="3222" actId="13822"/>
        <pc:sldMkLst>
          <pc:docMk/>
          <pc:sldMk cId="1889429469" sldId="438"/>
        </pc:sldMkLst>
        <pc:spChg chg="mod">
          <ac:chgData name="Itamino" userId="06b2993c20b3436b" providerId="LiveId" clId="{E43E2ED6-ED80-4354-BA8E-B484C37FDDCD}" dt="2021-06-08T10:57:28.954" v="2751" actId="14100"/>
          <ac:spMkLst>
            <pc:docMk/>
            <pc:sldMk cId="1889429469" sldId="438"/>
            <ac:spMk id="3" creationId="{CDF6BE29-B128-4AAB-A83F-76D3E7AFC252}"/>
          </ac:spMkLst>
        </pc:spChg>
        <pc:spChg chg="del">
          <ac:chgData name="Itamino" userId="06b2993c20b3436b" providerId="LiveId" clId="{E43E2ED6-ED80-4354-BA8E-B484C37FDDCD}" dt="2021-06-08T10:57:18.448" v="2738" actId="478"/>
          <ac:spMkLst>
            <pc:docMk/>
            <pc:sldMk cId="1889429469" sldId="438"/>
            <ac:spMk id="4" creationId="{55DDF564-8752-49D5-97A3-6F4B94D6EDDF}"/>
          </ac:spMkLst>
        </pc:spChg>
        <pc:spChg chg="add del mod">
          <ac:chgData name="Itamino" userId="06b2993c20b3436b" providerId="LiveId" clId="{E43E2ED6-ED80-4354-BA8E-B484C37FDDCD}" dt="2021-06-08T10:59:04.778" v="2760" actId="21"/>
          <ac:spMkLst>
            <pc:docMk/>
            <pc:sldMk cId="1889429469" sldId="438"/>
            <ac:spMk id="5" creationId="{011F1C5A-2128-4377-88A9-053199DC2ED0}"/>
          </ac:spMkLst>
        </pc:spChg>
        <pc:spChg chg="del mod">
          <ac:chgData name="Itamino" userId="06b2993c20b3436b" providerId="LiveId" clId="{E43E2ED6-ED80-4354-BA8E-B484C37FDDCD}" dt="2021-06-08T10:57:35.445" v="2753" actId="478"/>
          <ac:spMkLst>
            <pc:docMk/>
            <pc:sldMk cId="1889429469" sldId="438"/>
            <ac:spMk id="7" creationId="{59A51AD6-5995-495C-BDC4-34FC4FF064E5}"/>
          </ac:spMkLst>
        </pc:spChg>
        <pc:spChg chg="add mod">
          <ac:chgData name="Itamino" userId="06b2993c20b3436b" providerId="LiveId" clId="{E43E2ED6-ED80-4354-BA8E-B484C37FDDCD}" dt="2021-06-08T11:07:08.749" v="2969" actId="164"/>
          <ac:spMkLst>
            <pc:docMk/>
            <pc:sldMk cId="1889429469" sldId="438"/>
            <ac:spMk id="8" creationId="{6FAA8066-7B5B-44D7-BCFF-2A59A9747C05}"/>
          </ac:spMkLst>
        </pc:spChg>
        <pc:spChg chg="add mod">
          <ac:chgData name="Itamino" userId="06b2993c20b3436b" providerId="LiveId" clId="{E43E2ED6-ED80-4354-BA8E-B484C37FDDCD}" dt="2021-06-08T11:07:12.662" v="2970" actId="164"/>
          <ac:spMkLst>
            <pc:docMk/>
            <pc:sldMk cId="1889429469" sldId="438"/>
            <ac:spMk id="9" creationId="{4157AA2A-1693-434C-B652-10BBE9402DE2}"/>
          </ac:spMkLst>
        </pc:spChg>
        <pc:spChg chg="add mod">
          <ac:chgData name="Itamino" userId="06b2993c20b3436b" providerId="LiveId" clId="{E43E2ED6-ED80-4354-BA8E-B484C37FDDCD}" dt="2021-06-08T11:00:32.805" v="2778" actId="571"/>
          <ac:spMkLst>
            <pc:docMk/>
            <pc:sldMk cId="1889429469" sldId="438"/>
            <ac:spMk id="10" creationId="{F9EC7168-B87C-400A-A434-530AAC2B9192}"/>
          </ac:spMkLst>
        </pc:spChg>
        <pc:spChg chg="add mod">
          <ac:chgData name="Itamino" userId="06b2993c20b3436b" providerId="LiveId" clId="{E43E2ED6-ED80-4354-BA8E-B484C37FDDCD}" dt="2021-06-08T11:00:32.805" v="2778" actId="571"/>
          <ac:spMkLst>
            <pc:docMk/>
            <pc:sldMk cId="1889429469" sldId="438"/>
            <ac:spMk id="11" creationId="{78BE9750-30D7-40D5-92EE-801B65CA6202}"/>
          </ac:spMkLst>
        </pc:spChg>
        <pc:spChg chg="add mod">
          <ac:chgData name="Itamino" userId="06b2993c20b3436b" providerId="LiveId" clId="{E43E2ED6-ED80-4354-BA8E-B484C37FDDCD}" dt="2021-06-08T11:07:14.515" v="2971" actId="164"/>
          <ac:spMkLst>
            <pc:docMk/>
            <pc:sldMk cId="1889429469" sldId="438"/>
            <ac:spMk id="12" creationId="{65D8C1B8-9D90-4C3F-AE02-7F8DA198CC7B}"/>
          </ac:spMkLst>
        </pc:spChg>
        <pc:spChg chg="add mod">
          <ac:chgData name="Itamino" userId="06b2993c20b3436b" providerId="LiveId" clId="{E43E2ED6-ED80-4354-BA8E-B484C37FDDCD}" dt="2021-06-08T11:07:08.749" v="2969" actId="164"/>
          <ac:spMkLst>
            <pc:docMk/>
            <pc:sldMk cId="1889429469" sldId="438"/>
            <ac:spMk id="13" creationId="{9855DEDA-75CE-489D-8572-5D993BC34CCB}"/>
          </ac:spMkLst>
        </pc:spChg>
        <pc:spChg chg="add mod">
          <ac:chgData name="Itamino" userId="06b2993c20b3436b" providerId="LiveId" clId="{E43E2ED6-ED80-4354-BA8E-B484C37FDDCD}" dt="2021-06-08T11:07:12.662" v="2970" actId="164"/>
          <ac:spMkLst>
            <pc:docMk/>
            <pc:sldMk cId="1889429469" sldId="438"/>
            <ac:spMk id="14" creationId="{5BD1D4CB-CE89-49B6-9FC2-525EB8CD5ADA}"/>
          </ac:spMkLst>
        </pc:spChg>
        <pc:spChg chg="add mod">
          <ac:chgData name="Itamino" userId="06b2993c20b3436b" providerId="LiveId" clId="{E43E2ED6-ED80-4354-BA8E-B484C37FDDCD}" dt="2021-06-08T11:07:14.515" v="2971" actId="164"/>
          <ac:spMkLst>
            <pc:docMk/>
            <pc:sldMk cId="1889429469" sldId="438"/>
            <ac:spMk id="15" creationId="{FC71FC5B-0492-4D50-B159-DAD56A1F6FF2}"/>
          </ac:spMkLst>
        </pc:spChg>
        <pc:spChg chg="add del mod">
          <ac:chgData name="Itamino" userId="06b2993c20b3436b" providerId="LiveId" clId="{E43E2ED6-ED80-4354-BA8E-B484C37FDDCD}" dt="2021-06-08T11:16:00.735" v="3219" actId="478"/>
          <ac:spMkLst>
            <pc:docMk/>
            <pc:sldMk cId="1889429469" sldId="438"/>
            <ac:spMk id="16" creationId="{38C83815-5FD3-4380-8483-983807439942}"/>
          </ac:spMkLst>
        </pc:spChg>
        <pc:spChg chg="add mod">
          <ac:chgData name="Itamino" userId="06b2993c20b3436b" providerId="LiveId" clId="{E43E2ED6-ED80-4354-BA8E-B484C37FDDCD}" dt="2021-06-08T11:07:31.006" v="3010" actId="1035"/>
          <ac:spMkLst>
            <pc:docMk/>
            <pc:sldMk cId="1889429469" sldId="438"/>
            <ac:spMk id="17" creationId="{E51E2C1E-EB90-4970-8A1F-70176D72CEC6}"/>
          </ac:spMkLst>
        </pc:spChg>
        <pc:spChg chg="add mod">
          <ac:chgData name="Itamino" userId="06b2993c20b3436b" providerId="LiveId" clId="{E43E2ED6-ED80-4354-BA8E-B484C37FDDCD}" dt="2021-06-08T11:16:34.417" v="3222" actId="13822"/>
          <ac:spMkLst>
            <pc:docMk/>
            <pc:sldMk cId="1889429469" sldId="438"/>
            <ac:spMk id="21" creationId="{2F6B684B-6BA1-4DAC-9CB7-F6B438B3DAC7}"/>
          </ac:spMkLst>
        </pc:spChg>
        <pc:grpChg chg="add mod">
          <ac:chgData name="Itamino" userId="06b2993c20b3436b" providerId="LiveId" clId="{E43E2ED6-ED80-4354-BA8E-B484C37FDDCD}" dt="2021-06-08T11:07:31.006" v="3010" actId="1035"/>
          <ac:grpSpMkLst>
            <pc:docMk/>
            <pc:sldMk cId="1889429469" sldId="438"/>
            <ac:grpSpMk id="18" creationId="{A7842A95-E86B-4C97-8CEB-77E857275BE8}"/>
          </ac:grpSpMkLst>
        </pc:grpChg>
        <pc:grpChg chg="add mod">
          <ac:chgData name="Itamino" userId="06b2993c20b3436b" providerId="LiveId" clId="{E43E2ED6-ED80-4354-BA8E-B484C37FDDCD}" dt="2021-06-08T11:07:31.006" v="3010" actId="1035"/>
          <ac:grpSpMkLst>
            <pc:docMk/>
            <pc:sldMk cId="1889429469" sldId="438"/>
            <ac:grpSpMk id="19" creationId="{0418BCED-0F88-4978-800C-32AA2AFE6D2B}"/>
          </ac:grpSpMkLst>
        </pc:grpChg>
        <pc:grpChg chg="add mod">
          <ac:chgData name="Itamino" userId="06b2993c20b3436b" providerId="LiveId" clId="{E43E2ED6-ED80-4354-BA8E-B484C37FDDCD}" dt="2021-06-08T11:07:31.006" v="3010" actId="1035"/>
          <ac:grpSpMkLst>
            <pc:docMk/>
            <pc:sldMk cId="1889429469" sldId="438"/>
            <ac:grpSpMk id="20" creationId="{744966CA-184F-4ACC-8C79-7FF8D387785C}"/>
          </ac:grpSpMkLst>
        </pc:grpChg>
        <pc:picChg chg="del">
          <ac:chgData name="Itamino" userId="06b2993c20b3436b" providerId="LiveId" clId="{E43E2ED6-ED80-4354-BA8E-B484C37FDDCD}" dt="2021-06-08T10:57:16.466" v="2737" actId="478"/>
          <ac:picMkLst>
            <pc:docMk/>
            <pc:sldMk cId="1889429469" sldId="438"/>
            <ac:picMk id="6" creationId="{51950FB2-CCFB-4C82-92C9-47944D6CA0FA}"/>
          </ac:picMkLst>
        </pc:picChg>
      </pc:sldChg>
      <pc:sldChg chg="new del">
        <pc:chgData name="Itamino" userId="06b2993c20b3436b" providerId="LiveId" clId="{E43E2ED6-ED80-4354-BA8E-B484C37FDDCD}" dt="2021-06-08T10:57:09.513" v="2735" actId="680"/>
        <pc:sldMkLst>
          <pc:docMk/>
          <pc:sldMk cId="2393147922" sldId="438"/>
        </pc:sldMkLst>
      </pc:sldChg>
      <pc:sldChg chg="add del">
        <pc:chgData name="Itamino" userId="06b2993c20b3436b" providerId="LiveId" clId="{E43E2ED6-ED80-4354-BA8E-B484C37FDDCD}" dt="2021-06-08T10:50:53.266" v="2647" actId="47"/>
        <pc:sldMkLst>
          <pc:docMk/>
          <pc:sldMk cId="3652322709" sldId="438"/>
        </pc:sldMkLst>
      </pc:sldChg>
      <pc:sldChg chg="addSp delSp modSp add mod">
        <pc:chgData name="Itamino" userId="06b2993c20b3436b" providerId="LiveId" clId="{E43E2ED6-ED80-4354-BA8E-B484C37FDDCD}" dt="2021-06-08T11:25:37.513" v="3272" actId="1582"/>
        <pc:sldMkLst>
          <pc:docMk/>
          <pc:sldMk cId="2383371400" sldId="439"/>
        </pc:sldMkLst>
        <pc:spChg chg="mod">
          <ac:chgData name="Itamino" userId="06b2993c20b3436b" providerId="LiveId" clId="{E43E2ED6-ED80-4354-BA8E-B484C37FDDCD}" dt="2021-06-08T11:22:33.594" v="3243" actId="20577"/>
          <ac:spMkLst>
            <pc:docMk/>
            <pc:sldMk cId="2383371400" sldId="439"/>
            <ac:spMk id="2" creationId="{7877FC29-9BB5-478B-A1BE-D91FE1589011}"/>
          </ac:spMkLst>
        </pc:spChg>
        <pc:spChg chg="del">
          <ac:chgData name="Itamino" userId="06b2993c20b3436b" providerId="LiveId" clId="{E43E2ED6-ED80-4354-BA8E-B484C37FDDCD}" dt="2021-06-08T11:19:38.340" v="3224" actId="478"/>
          <ac:spMkLst>
            <pc:docMk/>
            <pc:sldMk cId="2383371400" sldId="439"/>
            <ac:spMk id="3" creationId="{8EAEE2A0-7E74-415B-8295-4771ED9B42E2}"/>
          </ac:spMkLst>
        </pc:spChg>
        <pc:spChg chg="add mod">
          <ac:chgData name="Itamino" userId="06b2993c20b3436b" providerId="LiveId" clId="{E43E2ED6-ED80-4354-BA8E-B484C37FDDCD}" dt="2021-06-08T11:25:37.513" v="3272" actId="1582"/>
          <ac:spMkLst>
            <pc:docMk/>
            <pc:sldMk cId="2383371400" sldId="439"/>
            <ac:spMk id="4" creationId="{EDF84C71-7271-49A7-94F7-26C51081FAC2}"/>
          </ac:spMkLst>
        </pc:spChg>
        <pc:spChg chg="add mod">
          <ac:chgData name="Itamino" userId="06b2993c20b3436b" providerId="LiveId" clId="{E43E2ED6-ED80-4354-BA8E-B484C37FDDCD}" dt="2021-06-08T11:25:37.513" v="3272" actId="1582"/>
          <ac:spMkLst>
            <pc:docMk/>
            <pc:sldMk cId="2383371400" sldId="439"/>
            <ac:spMk id="13" creationId="{75F27050-A0C9-4871-A8D8-A12B4D7B0D1D}"/>
          </ac:spMkLst>
        </pc:spChg>
        <pc:spChg chg="add mod">
          <ac:chgData name="Itamino" userId="06b2993c20b3436b" providerId="LiveId" clId="{E43E2ED6-ED80-4354-BA8E-B484C37FDDCD}" dt="2021-06-08T11:25:37.513" v="3272" actId="1582"/>
          <ac:spMkLst>
            <pc:docMk/>
            <pc:sldMk cId="2383371400" sldId="439"/>
            <ac:spMk id="14" creationId="{351BBA72-D8A8-446C-8482-30835A7FDBF9}"/>
          </ac:spMkLst>
        </pc:spChg>
        <pc:spChg chg="add mod">
          <ac:chgData name="Itamino" userId="06b2993c20b3436b" providerId="LiveId" clId="{E43E2ED6-ED80-4354-BA8E-B484C37FDDCD}" dt="2021-06-08T11:22:51.986" v="3250" actId="571"/>
          <ac:spMkLst>
            <pc:docMk/>
            <pc:sldMk cId="2383371400" sldId="439"/>
            <ac:spMk id="15" creationId="{B66527D5-AAC3-4862-84B8-E989F7D406FC}"/>
          </ac:spMkLst>
        </pc:spChg>
        <pc:spChg chg="add mod">
          <ac:chgData name="Itamino" userId="06b2993c20b3436b" providerId="LiveId" clId="{E43E2ED6-ED80-4354-BA8E-B484C37FDDCD}" dt="2021-06-08T11:22:51.986" v="3250" actId="571"/>
          <ac:spMkLst>
            <pc:docMk/>
            <pc:sldMk cId="2383371400" sldId="439"/>
            <ac:spMk id="16" creationId="{9E93ACFE-1BF9-494F-A33A-93E0656442DB}"/>
          </ac:spMkLst>
        </pc:spChg>
        <pc:spChg chg="add mod">
          <ac:chgData name="Itamino" userId="06b2993c20b3436b" providerId="LiveId" clId="{E43E2ED6-ED80-4354-BA8E-B484C37FDDCD}" dt="2021-06-08T11:25:37.513" v="3272" actId="1582"/>
          <ac:spMkLst>
            <pc:docMk/>
            <pc:sldMk cId="2383371400" sldId="439"/>
            <ac:spMk id="17" creationId="{9A614E10-23A7-4A95-BF87-67678B5F65B1}"/>
          </ac:spMkLst>
        </pc:spChg>
        <pc:spChg chg="add mod">
          <ac:chgData name="Itamino" userId="06b2993c20b3436b" providerId="LiveId" clId="{E43E2ED6-ED80-4354-BA8E-B484C37FDDCD}" dt="2021-06-08T11:25:37.513" v="3272" actId="1582"/>
          <ac:spMkLst>
            <pc:docMk/>
            <pc:sldMk cId="2383371400" sldId="439"/>
            <ac:spMk id="18" creationId="{DEF6CD43-7BDB-4E09-AC89-3092A1F2BA2D}"/>
          </ac:spMkLst>
        </pc:spChg>
        <pc:grpChg chg="del">
          <ac:chgData name="Itamino" userId="06b2993c20b3436b" providerId="LiveId" clId="{E43E2ED6-ED80-4354-BA8E-B484C37FDDCD}" dt="2021-06-08T11:19:38.340" v="3224" actId="478"/>
          <ac:grpSpMkLst>
            <pc:docMk/>
            <pc:sldMk cId="2383371400" sldId="439"/>
            <ac:grpSpMk id="12" creationId="{153B71A6-2304-4593-9337-41A13328DE50}"/>
          </ac:grpSpMkLst>
        </pc:grpChg>
        <pc:cxnChg chg="add mod">
          <ac:chgData name="Itamino" userId="06b2993c20b3436b" providerId="LiveId" clId="{E43E2ED6-ED80-4354-BA8E-B484C37FDDCD}" dt="2021-06-08T11:25:09.948" v="3270" actId="1582"/>
          <ac:cxnSpMkLst>
            <pc:docMk/>
            <pc:sldMk cId="2383371400" sldId="439"/>
            <ac:cxnSpMk id="9" creationId="{FA4924FC-D88E-46FA-A8CF-4C6DD44B8EE2}"/>
          </ac:cxnSpMkLst>
        </pc:cxnChg>
        <pc:cxnChg chg="add mod">
          <ac:chgData name="Itamino" userId="06b2993c20b3436b" providerId="LiveId" clId="{E43E2ED6-ED80-4354-BA8E-B484C37FDDCD}" dt="2021-06-08T11:25:09.948" v="3270" actId="1582"/>
          <ac:cxnSpMkLst>
            <pc:docMk/>
            <pc:sldMk cId="2383371400" sldId="439"/>
            <ac:cxnSpMk id="11" creationId="{9A8E5D74-53D0-45C7-A57E-E7FB3ACEEBE5}"/>
          </ac:cxnSpMkLst>
        </pc:cxnChg>
        <pc:cxnChg chg="add mod">
          <ac:chgData name="Itamino" userId="06b2993c20b3436b" providerId="LiveId" clId="{E43E2ED6-ED80-4354-BA8E-B484C37FDDCD}" dt="2021-06-08T11:25:09.948" v="3270" actId="1582"/>
          <ac:cxnSpMkLst>
            <pc:docMk/>
            <pc:sldMk cId="2383371400" sldId="439"/>
            <ac:cxnSpMk id="20" creationId="{3DD5CF92-AA51-4B54-8A02-A7BAA666EF41}"/>
          </ac:cxnSpMkLst>
        </pc:cxnChg>
        <pc:cxnChg chg="add mod">
          <ac:chgData name="Itamino" userId="06b2993c20b3436b" providerId="LiveId" clId="{E43E2ED6-ED80-4354-BA8E-B484C37FDDCD}" dt="2021-06-08T11:25:09.948" v="3270" actId="1582"/>
          <ac:cxnSpMkLst>
            <pc:docMk/>
            <pc:sldMk cId="2383371400" sldId="439"/>
            <ac:cxnSpMk id="22" creationId="{D228DDBC-EF3F-4D4D-8CBB-493FB21012BC}"/>
          </ac:cxnSpMkLst>
        </pc:cxnChg>
        <pc:cxnChg chg="del mod">
          <ac:chgData name="Itamino" userId="06b2993c20b3436b" providerId="LiveId" clId="{E43E2ED6-ED80-4354-BA8E-B484C37FDDCD}" dt="2021-06-08T11:19:38.340" v="3224" actId="478"/>
          <ac:cxnSpMkLst>
            <pc:docMk/>
            <pc:sldMk cId="2383371400" sldId="439"/>
            <ac:cxnSpMk id="32" creationId="{53BD6508-5BB3-4CE0-8C40-E051146EFAAC}"/>
          </ac:cxnSpMkLst>
        </pc:cxnChg>
      </pc:sldChg>
      <pc:sldChg chg="delSp add mod ord">
        <pc:chgData name="Itamino" userId="06b2993c20b3436b" providerId="LiveId" clId="{E43E2ED6-ED80-4354-BA8E-B484C37FDDCD}" dt="2021-06-09T02:43:27.882" v="3276"/>
        <pc:sldMkLst>
          <pc:docMk/>
          <pc:sldMk cId="1603674449" sldId="440"/>
        </pc:sldMkLst>
        <pc:spChg chg="del">
          <ac:chgData name="Itamino" userId="06b2993c20b3436b" providerId="LiveId" clId="{E43E2ED6-ED80-4354-BA8E-B484C37FDDCD}" dt="2021-06-09T02:43:25.338" v="3274" actId="478"/>
          <ac:spMkLst>
            <pc:docMk/>
            <pc:sldMk cId="1603674449" sldId="440"/>
            <ac:spMk id="2" creationId="{7877FC29-9BB5-478B-A1BE-D91FE1589011}"/>
          </ac:spMkLst>
        </pc:spChg>
      </pc:sldChg>
      <pc:sldChg chg="add">
        <pc:chgData name="Itamino" userId="06b2993c20b3436b" providerId="LiveId" clId="{E43E2ED6-ED80-4354-BA8E-B484C37FDDCD}" dt="2021-06-09T02:43:32.263" v="3277" actId="2890"/>
        <pc:sldMkLst>
          <pc:docMk/>
          <pc:sldMk cId="1308491394" sldId="441"/>
        </pc:sldMkLst>
      </pc:sldChg>
      <pc:sldChg chg="add">
        <pc:chgData name="Itamino" userId="06b2993c20b3436b" providerId="LiveId" clId="{E43E2ED6-ED80-4354-BA8E-B484C37FDDCD}" dt="2021-06-09T02:43:32.635" v="3278" actId="2890"/>
        <pc:sldMkLst>
          <pc:docMk/>
          <pc:sldMk cId="367976595" sldId="442"/>
        </pc:sldMkLst>
      </pc:sldChg>
      <pc:sldChg chg="add">
        <pc:chgData name="Itamino" userId="06b2993c20b3436b" providerId="LiveId" clId="{E43E2ED6-ED80-4354-BA8E-B484C37FDDCD}" dt="2021-06-09T02:43:32.951" v="3279" actId="2890"/>
        <pc:sldMkLst>
          <pc:docMk/>
          <pc:sldMk cId="1824842463" sldId="443"/>
        </pc:sldMkLst>
      </pc:sldChg>
      <pc:sldChg chg="add del">
        <pc:chgData name="Itamino" userId="06b2993c20b3436b" providerId="LiveId" clId="{E43E2ED6-ED80-4354-BA8E-B484C37FDDCD}" dt="2021-06-09T02:43:39.009" v="3282" actId="47"/>
        <pc:sldMkLst>
          <pc:docMk/>
          <pc:sldMk cId="3813026860" sldId="444"/>
        </pc:sldMkLst>
      </pc:sldChg>
      <pc:sldChg chg="addSp modSp add mod ord">
        <pc:chgData name="Itamino" userId="06b2993c20b3436b" providerId="LiveId" clId="{E43E2ED6-ED80-4354-BA8E-B484C37FDDCD}" dt="2021-06-09T02:52:52.670" v="3410"/>
        <pc:sldMkLst>
          <pc:docMk/>
          <pc:sldMk cId="4168405060" sldId="444"/>
        </pc:sldMkLst>
        <pc:spChg chg="mod">
          <ac:chgData name="Itamino" userId="06b2993c20b3436b" providerId="LiveId" clId="{E43E2ED6-ED80-4354-BA8E-B484C37FDDCD}" dt="2021-06-09T02:45:02.697" v="3312" actId="14100"/>
          <ac:spMkLst>
            <pc:docMk/>
            <pc:sldMk cId="4168405060" sldId="444"/>
            <ac:spMk id="2" creationId="{7877FC29-9BB5-478B-A1BE-D91FE1589011}"/>
          </ac:spMkLst>
        </pc:spChg>
        <pc:spChg chg="add mod">
          <ac:chgData name="Itamino" userId="06b2993c20b3436b" providerId="LiveId" clId="{E43E2ED6-ED80-4354-BA8E-B484C37FDDCD}" dt="2021-06-09T02:48:42.368" v="3336" actId="14100"/>
          <ac:spMkLst>
            <pc:docMk/>
            <pc:sldMk cId="4168405060" sldId="444"/>
            <ac:spMk id="3" creationId="{C7052396-6E6B-4FBE-AFED-948A06C7F290}"/>
          </ac:spMkLst>
        </pc:spChg>
        <pc:spChg chg="add mod">
          <ac:chgData name="Itamino" userId="06b2993c20b3436b" providerId="LiveId" clId="{E43E2ED6-ED80-4354-BA8E-B484C37FDDCD}" dt="2021-06-09T02:52:52.670" v="3410"/>
          <ac:spMkLst>
            <pc:docMk/>
            <pc:sldMk cId="4168405060" sldId="444"/>
            <ac:spMk id="6" creationId="{91A7F552-2DAF-4762-AB68-399176FA775F}"/>
          </ac:spMkLst>
        </pc:spChg>
        <pc:picChg chg="add mod">
          <ac:chgData name="Itamino" userId="06b2993c20b3436b" providerId="LiveId" clId="{E43E2ED6-ED80-4354-BA8E-B484C37FDDCD}" dt="2021-06-09T02:48:48.878" v="3338" actId="14100"/>
          <ac:picMkLst>
            <pc:docMk/>
            <pc:sldMk cId="4168405060" sldId="444"/>
            <ac:picMk id="5" creationId="{119D3095-348B-47FB-BC4D-CD6C7730CD5E}"/>
          </ac:picMkLst>
        </pc:picChg>
      </pc:sldChg>
      <pc:sldChg chg="add del">
        <pc:chgData name="Itamino" userId="06b2993c20b3436b" providerId="LiveId" clId="{E43E2ED6-ED80-4354-BA8E-B484C37FDDCD}" dt="2021-06-09T02:43:45.568" v="3283" actId="47"/>
        <pc:sldMkLst>
          <pc:docMk/>
          <pc:sldMk cId="304039340" sldId="445"/>
        </pc:sldMkLst>
      </pc:sldChg>
      <pc:sldChg chg="addSp delSp modSp add mod ord">
        <pc:chgData name="Itamino" userId="06b2993c20b3436b" providerId="LiveId" clId="{E43E2ED6-ED80-4354-BA8E-B484C37FDDCD}" dt="2021-06-09T03:10:27.632" v="3571" actId="14100"/>
        <pc:sldMkLst>
          <pc:docMk/>
          <pc:sldMk cId="2012476790" sldId="445"/>
        </pc:sldMkLst>
        <pc:spChg chg="mod">
          <ac:chgData name="Itamino" userId="06b2993c20b3436b" providerId="LiveId" clId="{E43E2ED6-ED80-4354-BA8E-B484C37FDDCD}" dt="2021-06-09T02:53:51.282" v="3440" actId="14100"/>
          <ac:spMkLst>
            <pc:docMk/>
            <pc:sldMk cId="2012476790" sldId="445"/>
            <ac:spMk id="2" creationId="{7877FC29-9BB5-478B-A1BE-D91FE1589011}"/>
          </ac:spMkLst>
        </pc:spChg>
        <pc:spChg chg="add mod">
          <ac:chgData name="Itamino" userId="06b2993c20b3436b" providerId="LiveId" clId="{E43E2ED6-ED80-4354-BA8E-B484C37FDDCD}" dt="2021-06-09T02:57:19.758" v="3453" actId="20577"/>
          <ac:spMkLst>
            <pc:docMk/>
            <pc:sldMk cId="2012476790" sldId="445"/>
            <ac:spMk id="3" creationId="{E27C1D80-4D44-4D3C-9BB5-9CF80FFA5DF0}"/>
          </ac:spMkLst>
        </pc:spChg>
        <pc:spChg chg="add mod">
          <ac:chgData name="Itamino" userId="06b2993c20b3436b" providerId="LiveId" clId="{E43E2ED6-ED80-4354-BA8E-B484C37FDDCD}" dt="2021-06-09T02:58:18.497" v="3456"/>
          <ac:spMkLst>
            <pc:docMk/>
            <pc:sldMk cId="2012476790" sldId="445"/>
            <ac:spMk id="4" creationId="{8EFE05CF-7AC7-4D3D-A7AE-9EA1C0223213}"/>
          </ac:spMkLst>
        </pc:spChg>
        <pc:spChg chg="add del mod">
          <ac:chgData name="Itamino" userId="06b2993c20b3436b" providerId="LiveId" clId="{E43E2ED6-ED80-4354-BA8E-B484C37FDDCD}" dt="2021-06-09T02:59:55.907" v="3483" actId="478"/>
          <ac:spMkLst>
            <pc:docMk/>
            <pc:sldMk cId="2012476790" sldId="445"/>
            <ac:spMk id="5" creationId="{FC551E48-5110-4F54-8776-F01E5C5507BC}"/>
          </ac:spMkLst>
        </pc:spChg>
        <pc:spChg chg="add mod">
          <ac:chgData name="Itamino" userId="06b2993c20b3436b" providerId="LiveId" clId="{E43E2ED6-ED80-4354-BA8E-B484C37FDDCD}" dt="2021-06-09T03:10:27.632" v="3571" actId="14100"/>
          <ac:spMkLst>
            <pc:docMk/>
            <pc:sldMk cId="2012476790" sldId="445"/>
            <ac:spMk id="6" creationId="{284EAC82-DE25-494B-A58C-6BFD55B70A3C}"/>
          </ac:spMkLst>
        </pc:spChg>
      </pc:sldChg>
      <pc:sldChg chg="addSp modSp add mod">
        <pc:chgData name="Itamino" userId="06b2993c20b3436b" providerId="LiveId" clId="{E43E2ED6-ED80-4354-BA8E-B484C37FDDCD}" dt="2021-06-09T03:07:50.695" v="3556"/>
        <pc:sldMkLst>
          <pc:docMk/>
          <pc:sldMk cId="1348303090" sldId="446"/>
        </pc:sldMkLst>
        <pc:spChg chg="mod">
          <ac:chgData name="Itamino" userId="06b2993c20b3436b" providerId="LiveId" clId="{E43E2ED6-ED80-4354-BA8E-B484C37FDDCD}" dt="2021-06-09T03:01:59.181" v="3530" actId="14100"/>
          <ac:spMkLst>
            <pc:docMk/>
            <pc:sldMk cId="1348303090" sldId="446"/>
            <ac:spMk id="2" creationId="{7877FC29-9BB5-478B-A1BE-D91FE1589011}"/>
          </ac:spMkLst>
        </pc:spChg>
        <pc:spChg chg="add mod">
          <ac:chgData name="Itamino" userId="06b2993c20b3436b" providerId="LiveId" clId="{E43E2ED6-ED80-4354-BA8E-B484C37FDDCD}" dt="2021-06-09T03:07:43.579" v="3555" actId="1076"/>
          <ac:spMkLst>
            <pc:docMk/>
            <pc:sldMk cId="1348303090" sldId="446"/>
            <ac:spMk id="3" creationId="{338D2E25-0094-4E52-813E-61EE77F86B7F}"/>
          </ac:spMkLst>
        </pc:spChg>
        <pc:spChg chg="add mod">
          <ac:chgData name="Itamino" userId="06b2993c20b3436b" providerId="LiveId" clId="{E43E2ED6-ED80-4354-BA8E-B484C37FDDCD}" dt="2021-06-09T03:07:50.695" v="3556"/>
          <ac:spMkLst>
            <pc:docMk/>
            <pc:sldMk cId="1348303090" sldId="446"/>
            <ac:spMk id="4" creationId="{A93FA3F7-8754-4297-AF21-29AD99D50811}"/>
          </ac:spMkLst>
        </pc:spChg>
      </pc:sldChg>
      <pc:sldChg chg="addSp modSp add mod">
        <pc:chgData name="Itamino" userId="06b2993c20b3436b" providerId="LiveId" clId="{E43E2ED6-ED80-4354-BA8E-B484C37FDDCD}" dt="2021-06-09T03:10:31.749" v="3572" actId="14100"/>
        <pc:sldMkLst>
          <pc:docMk/>
          <pc:sldMk cId="1474537997" sldId="447"/>
        </pc:sldMkLst>
        <pc:spChg chg="mod">
          <ac:chgData name="Itamino" userId="06b2993c20b3436b" providerId="LiveId" clId="{E43E2ED6-ED80-4354-BA8E-B484C37FDDCD}" dt="2021-06-09T02:58:04.706" v="3455"/>
          <ac:spMkLst>
            <pc:docMk/>
            <pc:sldMk cId="1474537997" sldId="447"/>
            <ac:spMk id="3" creationId="{E27C1D80-4D44-4D3C-9BB5-9CF80FFA5DF0}"/>
          </ac:spMkLst>
        </pc:spChg>
        <pc:spChg chg="add mod">
          <ac:chgData name="Itamino" userId="06b2993c20b3436b" providerId="LiveId" clId="{E43E2ED6-ED80-4354-BA8E-B484C37FDDCD}" dt="2021-06-09T02:58:19.626" v="3457"/>
          <ac:spMkLst>
            <pc:docMk/>
            <pc:sldMk cId="1474537997" sldId="447"/>
            <ac:spMk id="4" creationId="{409C656E-74D4-400E-BDF9-F7A6B3DD23CB}"/>
          </ac:spMkLst>
        </pc:spChg>
        <pc:spChg chg="add mod">
          <ac:chgData name="Itamino" userId="06b2993c20b3436b" providerId="LiveId" clId="{E43E2ED6-ED80-4354-BA8E-B484C37FDDCD}" dt="2021-06-09T03:10:31.749" v="3572" actId="14100"/>
          <ac:spMkLst>
            <pc:docMk/>
            <pc:sldMk cId="1474537997" sldId="447"/>
            <ac:spMk id="5" creationId="{5D7FFBB7-5601-4768-B75C-2A98D6C621F3}"/>
          </ac:spMkLst>
        </pc:spChg>
      </pc:sldChg>
      <pc:sldChg chg="addSp delSp modSp add mod">
        <pc:chgData name="Itamino" userId="06b2993c20b3436b" providerId="LiveId" clId="{E43E2ED6-ED80-4354-BA8E-B484C37FDDCD}" dt="2021-06-09T03:48:05.891" v="3652"/>
        <pc:sldMkLst>
          <pc:docMk/>
          <pc:sldMk cId="828879867" sldId="448"/>
        </pc:sldMkLst>
        <pc:spChg chg="mod">
          <ac:chgData name="Itamino" userId="06b2993c20b3436b" providerId="LiveId" clId="{E43E2ED6-ED80-4354-BA8E-B484C37FDDCD}" dt="2021-06-09T03:26:29.751" v="3614" actId="14100"/>
          <ac:spMkLst>
            <pc:docMk/>
            <pc:sldMk cId="828879867" sldId="448"/>
            <ac:spMk id="2" creationId="{7877FC29-9BB5-478B-A1BE-D91FE1589011}"/>
          </ac:spMkLst>
        </pc:spChg>
        <pc:spChg chg="del mod">
          <ac:chgData name="Itamino" userId="06b2993c20b3436b" providerId="LiveId" clId="{E43E2ED6-ED80-4354-BA8E-B484C37FDDCD}" dt="2021-06-09T03:08:29.930" v="3560"/>
          <ac:spMkLst>
            <pc:docMk/>
            <pc:sldMk cId="828879867" sldId="448"/>
            <ac:spMk id="3" creationId="{338D2E25-0094-4E52-813E-61EE77F86B7F}"/>
          </ac:spMkLst>
        </pc:spChg>
        <pc:spChg chg="mod">
          <ac:chgData name="Itamino" userId="06b2993c20b3436b" providerId="LiveId" clId="{E43E2ED6-ED80-4354-BA8E-B484C37FDDCD}" dt="2021-06-09T03:48:05.891" v="3652"/>
          <ac:spMkLst>
            <pc:docMk/>
            <pc:sldMk cId="828879867" sldId="448"/>
            <ac:spMk id="4" creationId="{A93FA3F7-8754-4297-AF21-29AD99D50811}"/>
          </ac:spMkLst>
        </pc:spChg>
        <pc:spChg chg="add mod">
          <ac:chgData name="Itamino" userId="06b2993c20b3436b" providerId="LiveId" clId="{E43E2ED6-ED80-4354-BA8E-B484C37FDDCD}" dt="2021-06-09T03:47:39.669" v="3651"/>
          <ac:spMkLst>
            <pc:docMk/>
            <pc:sldMk cId="828879867" sldId="448"/>
            <ac:spMk id="5" creationId="{123C58F0-08AF-42B2-8C0B-C5EF4B947510}"/>
          </ac:spMkLst>
        </pc:spChg>
      </pc:sldChg>
      <pc:sldChg chg="modSp add mod">
        <pc:chgData name="Itamino" userId="06b2993c20b3436b" providerId="LiveId" clId="{E43E2ED6-ED80-4354-BA8E-B484C37FDDCD}" dt="2021-06-09T03:45:14.128" v="3649"/>
        <pc:sldMkLst>
          <pc:docMk/>
          <pc:sldMk cId="417090412" sldId="449"/>
        </pc:sldMkLst>
        <pc:spChg chg="mod">
          <ac:chgData name="Itamino" userId="06b2993c20b3436b" providerId="LiveId" clId="{E43E2ED6-ED80-4354-BA8E-B484C37FDDCD}" dt="2021-06-09T03:30:58.809" v="3636" actId="14100"/>
          <ac:spMkLst>
            <pc:docMk/>
            <pc:sldMk cId="417090412" sldId="449"/>
            <ac:spMk id="2" creationId="{7877FC29-9BB5-478B-A1BE-D91FE1589011}"/>
          </ac:spMkLst>
        </pc:spChg>
        <pc:spChg chg="mod">
          <ac:chgData name="Itamino" userId="06b2993c20b3436b" providerId="LiveId" clId="{E43E2ED6-ED80-4354-BA8E-B484C37FDDCD}" dt="2021-06-09T03:45:14.128" v="3649"/>
          <ac:spMkLst>
            <pc:docMk/>
            <pc:sldMk cId="417090412" sldId="449"/>
            <ac:spMk id="4" creationId="{A93FA3F7-8754-4297-AF21-29AD99D50811}"/>
          </ac:spMkLst>
        </pc:spChg>
        <pc:spChg chg="mod">
          <ac:chgData name="Itamino" userId="06b2993c20b3436b" providerId="LiveId" clId="{E43E2ED6-ED80-4354-BA8E-B484C37FDDCD}" dt="2021-06-09T03:41:29.597" v="3647" actId="20577"/>
          <ac:spMkLst>
            <pc:docMk/>
            <pc:sldMk cId="417090412" sldId="449"/>
            <ac:spMk id="5" creationId="{123C58F0-08AF-42B2-8C0B-C5EF4B947510}"/>
          </ac:spMkLst>
        </pc:spChg>
      </pc:sldChg>
      <pc:sldChg chg="modSp add mod">
        <pc:chgData name="Itamino" userId="06b2993c20b3436b" providerId="LiveId" clId="{E43E2ED6-ED80-4354-BA8E-B484C37FDDCD}" dt="2021-06-09T03:53:09.414" v="4015"/>
        <pc:sldMkLst>
          <pc:docMk/>
          <pc:sldMk cId="3778791702" sldId="450"/>
        </pc:sldMkLst>
        <pc:spChg chg="mod">
          <ac:chgData name="Itamino" userId="06b2993c20b3436b" providerId="LiveId" clId="{E43E2ED6-ED80-4354-BA8E-B484C37FDDCD}" dt="2021-06-09T03:49:01.603" v="3677" actId="14100"/>
          <ac:spMkLst>
            <pc:docMk/>
            <pc:sldMk cId="3778791702" sldId="450"/>
            <ac:spMk id="2" creationId="{7877FC29-9BB5-478B-A1BE-D91FE1589011}"/>
          </ac:spMkLst>
        </pc:spChg>
        <pc:spChg chg="mod">
          <ac:chgData name="Itamino" userId="06b2993c20b3436b" providerId="LiveId" clId="{E43E2ED6-ED80-4354-BA8E-B484C37FDDCD}" dt="2021-06-09T03:53:09.414" v="4015"/>
          <ac:spMkLst>
            <pc:docMk/>
            <pc:sldMk cId="3778791702" sldId="450"/>
            <ac:spMk id="5" creationId="{123C58F0-08AF-42B2-8C0B-C5EF4B947510}"/>
          </ac:spMkLst>
        </pc:spChg>
      </pc:sldChg>
      <pc:sldChg chg="addSp modSp add mod">
        <pc:chgData name="Itamino" userId="06b2993c20b3436b" providerId="LiveId" clId="{E43E2ED6-ED80-4354-BA8E-B484C37FDDCD}" dt="2021-06-09T04:00:50.260" v="4105"/>
        <pc:sldMkLst>
          <pc:docMk/>
          <pc:sldMk cId="1328801275" sldId="451"/>
        </pc:sldMkLst>
        <pc:spChg chg="mod">
          <ac:chgData name="Itamino" userId="06b2993c20b3436b" providerId="LiveId" clId="{E43E2ED6-ED80-4354-BA8E-B484C37FDDCD}" dt="2021-06-09T03:54:49.648" v="4049" actId="14100"/>
          <ac:spMkLst>
            <pc:docMk/>
            <pc:sldMk cId="1328801275" sldId="451"/>
            <ac:spMk id="2" creationId="{7877FC29-9BB5-478B-A1BE-D91FE1589011}"/>
          </ac:spMkLst>
        </pc:spChg>
        <pc:spChg chg="add mod">
          <ac:chgData name="Itamino" userId="06b2993c20b3436b" providerId="LiveId" clId="{E43E2ED6-ED80-4354-BA8E-B484C37FDDCD}" dt="2021-06-09T04:00:50.260" v="4105"/>
          <ac:spMkLst>
            <pc:docMk/>
            <pc:sldMk cId="1328801275" sldId="451"/>
            <ac:spMk id="3" creationId="{E09B25D1-0912-41DF-B0BE-B27397192656}"/>
          </ac:spMkLst>
        </pc:spChg>
        <pc:spChg chg="mod">
          <ac:chgData name="Itamino" userId="06b2993c20b3436b" providerId="LiveId" clId="{E43E2ED6-ED80-4354-BA8E-B484C37FDDCD}" dt="2021-06-09T03:59:43.546" v="4067"/>
          <ac:spMkLst>
            <pc:docMk/>
            <pc:sldMk cId="1328801275" sldId="451"/>
            <ac:spMk id="5" creationId="{123C58F0-08AF-42B2-8C0B-C5EF4B947510}"/>
          </ac:spMkLst>
        </pc:spChg>
      </pc:sldChg>
      <pc:sldChg chg="add">
        <pc:chgData name="Itamino" userId="06b2993c20b3436b" providerId="LiveId" clId="{E43E2ED6-ED80-4354-BA8E-B484C37FDDCD}" dt="2021-06-09T04:01:35.006" v="4107"/>
        <pc:sldMkLst>
          <pc:docMk/>
          <pc:sldMk cId="3430816846" sldId="452"/>
        </pc:sldMkLst>
      </pc:sldChg>
      <pc:sldChg chg="add del">
        <pc:chgData name="Itamino" userId="06b2993c20b3436b" providerId="LiveId" clId="{E43E2ED6-ED80-4354-BA8E-B484C37FDDCD}" dt="2021-06-09T04:01:25.219" v="4106" actId="47"/>
        <pc:sldMkLst>
          <pc:docMk/>
          <pc:sldMk cId="3820354526" sldId="452"/>
        </pc:sldMkLst>
      </pc:sldChg>
      <pc:sldChg chg="add">
        <pc:chgData name="Itamino" userId="06b2993c20b3436b" providerId="LiveId" clId="{E43E2ED6-ED80-4354-BA8E-B484C37FDDCD}" dt="2021-06-09T04:01:37.052" v="4108"/>
        <pc:sldMkLst>
          <pc:docMk/>
          <pc:sldMk cId="3580445616" sldId="453"/>
        </pc:sldMkLst>
      </pc:sldChg>
    </pc:docChg>
  </pc:docChgLst>
  <pc:docChgLst>
    <pc:chgData name="Itamino Hitoshi" userId="06b2993c20b3436b" providerId="Windows Live" clId="Web-{EA3515C0-0F14-41FA-8290-2AC56B40F8BF}"/>
    <pc:docChg chg="modSld">
      <pc:chgData name="Itamino Hitoshi" userId="06b2993c20b3436b" providerId="Windows Live" clId="Web-{EA3515C0-0F14-41FA-8290-2AC56B40F8BF}" dt="2021-06-10T12:06:25.965" v="40" actId="1076"/>
      <pc:docMkLst>
        <pc:docMk/>
      </pc:docMkLst>
      <pc:sldChg chg="modSp">
        <pc:chgData name="Itamino Hitoshi" userId="06b2993c20b3436b" providerId="Windows Live" clId="Web-{EA3515C0-0F14-41FA-8290-2AC56B40F8BF}" dt="2021-06-10T12:06:25.965" v="40" actId="1076"/>
        <pc:sldMkLst>
          <pc:docMk/>
          <pc:sldMk cId="2042255415" sldId="256"/>
        </pc:sldMkLst>
        <pc:spChg chg="mod">
          <ac:chgData name="Itamino Hitoshi" userId="06b2993c20b3436b" providerId="Windows Live" clId="Web-{EA3515C0-0F14-41FA-8290-2AC56B40F8BF}" dt="2021-06-10T12:06:25.965" v="40" actId="1076"/>
          <ac:spMkLst>
            <pc:docMk/>
            <pc:sldMk cId="2042255415" sldId="256"/>
            <ac:spMk id="54" creationId="{B1152FA7-903D-400F-9864-C5507791D9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91DC8-1FE8-7046-A8AC-9F90E86112EC}"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679B1-B503-5644-BC50-B7C862E098D8}" type="slidenum">
              <a:rPr lang="en-US" smtClean="0"/>
              <a:t>‹#›</a:t>
            </a:fld>
            <a:endParaRPr lang="en-US"/>
          </a:p>
        </p:txBody>
      </p:sp>
    </p:spTree>
    <p:extLst>
      <p:ext uri="{BB962C8B-B14F-4D97-AF65-F5344CB8AC3E}">
        <p14:creationId xmlns:p14="http://schemas.microsoft.com/office/powerpoint/2010/main" val="11206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79375" y="739775"/>
            <a:ext cx="6577013"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4" name="Shape 604"/>
          <p:cNvSpPr txBox="1">
            <a:spLocks noGrp="1"/>
          </p:cNvSpPr>
          <p:nvPr>
            <p:ph type="body" idx="1"/>
          </p:nvPr>
        </p:nvSpPr>
        <p:spPr>
          <a:xfrm>
            <a:off x="673577" y="4686499"/>
            <a:ext cx="5388609" cy="4439841"/>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5210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9D2F99-3279-4648-B4B9-A28F863C7218}"/>
              </a:ext>
            </a:extLst>
          </p:cNvPr>
          <p:cNvSpPr/>
          <p:nvPr userDrawn="1"/>
        </p:nvSpPr>
        <p:spPr>
          <a:xfrm>
            <a:off x="0" y="1089639"/>
            <a:ext cx="12198864" cy="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 name="Group 7">
            <a:extLst>
              <a:ext uri="{FF2B5EF4-FFF2-40B4-BE49-F238E27FC236}">
                <a16:creationId xmlns:a16="http://schemas.microsoft.com/office/drawing/2014/main" id="{502C1788-6A8D-4CDB-B5C6-C72E8CD18961}"/>
              </a:ext>
            </a:extLst>
          </p:cNvPr>
          <p:cNvGrpSpPr/>
          <p:nvPr userDrawn="1"/>
        </p:nvGrpSpPr>
        <p:grpSpPr>
          <a:xfrm>
            <a:off x="7088441" y="1109225"/>
            <a:ext cx="5103559" cy="372734"/>
            <a:chOff x="3103" y="0"/>
            <a:chExt cx="2409882" cy="148336"/>
          </a:xfrm>
        </p:grpSpPr>
        <p:sp>
          <p:nvSpPr>
            <p:cNvPr id="9" name="Rectangle 8">
              <a:extLst>
                <a:ext uri="{FF2B5EF4-FFF2-40B4-BE49-F238E27FC236}">
                  <a16:creationId xmlns:a16="http://schemas.microsoft.com/office/drawing/2014/main" id="{1444C62C-7A65-4736-8859-BF8F99B64A50}"/>
                </a:ext>
              </a:extLst>
            </p:cNvPr>
            <p:cNvSpPr/>
            <p:nvPr/>
          </p:nvSpPr>
          <p:spPr>
            <a:xfrm>
              <a:off x="147995" y="10571"/>
              <a:ext cx="2264990" cy="137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ight Triangle 9">
              <a:extLst>
                <a:ext uri="{FF2B5EF4-FFF2-40B4-BE49-F238E27FC236}">
                  <a16:creationId xmlns:a16="http://schemas.microsoft.com/office/drawing/2014/main" id="{2BEF87CE-9AB1-43C7-B1FA-8644E0305B13}"/>
                </a:ext>
              </a:extLst>
            </p:cNvPr>
            <p:cNvSpPr/>
            <p:nvPr/>
          </p:nvSpPr>
          <p:spPr>
            <a:xfrm rot="10800000">
              <a:off x="3103" y="0"/>
              <a:ext cx="147588" cy="1472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0D4CDDA8-C8E0-42F7-A290-1D56BB7EEF65}"/>
              </a:ext>
            </a:extLst>
          </p:cNvPr>
          <p:cNvGrpSpPr/>
          <p:nvPr userDrawn="1"/>
        </p:nvGrpSpPr>
        <p:grpSpPr>
          <a:xfrm>
            <a:off x="0" y="6504305"/>
            <a:ext cx="12192000" cy="359044"/>
            <a:chOff x="0" y="0"/>
            <a:chExt cx="6997148" cy="359152"/>
          </a:xfrm>
        </p:grpSpPr>
        <p:sp>
          <p:nvSpPr>
            <p:cNvPr id="12" name="Rectangle 11">
              <a:extLst>
                <a:ext uri="{FF2B5EF4-FFF2-40B4-BE49-F238E27FC236}">
                  <a16:creationId xmlns:a16="http://schemas.microsoft.com/office/drawing/2014/main" id="{3C4B069E-5067-492E-A52E-674F8D5270A0}"/>
                </a:ext>
              </a:extLst>
            </p:cNvPr>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0D802A92-84F9-4FF0-820A-FB7BD324E0A2}"/>
                </a:ext>
              </a:extLst>
            </p:cNvPr>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D2C2C985-41EE-4DE0-BA31-9603F4B5EC77}"/>
                </a:ext>
              </a:extLst>
            </p:cNvPr>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5" name="Rectangle 14">
            <a:extLst>
              <a:ext uri="{FF2B5EF4-FFF2-40B4-BE49-F238E27FC236}">
                <a16:creationId xmlns:a16="http://schemas.microsoft.com/office/drawing/2014/main" id="{5B9EF9D2-4A23-45CD-992C-CD47750772D4}"/>
              </a:ext>
            </a:extLst>
          </p:cNvPr>
          <p:cNvSpPr/>
          <p:nvPr userDrawn="1"/>
        </p:nvSpPr>
        <p:spPr>
          <a:xfrm>
            <a:off x="11586754" y="6244047"/>
            <a:ext cx="612110"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a:p>
        </p:txBody>
      </p:sp>
      <p:sp>
        <p:nvSpPr>
          <p:cNvPr id="21" name="Slide Number Placeholder 55">
            <a:extLst>
              <a:ext uri="{FF2B5EF4-FFF2-40B4-BE49-F238E27FC236}">
                <a16:creationId xmlns:a16="http://schemas.microsoft.com/office/drawing/2014/main" id="{ABEFF0BF-973E-467F-A245-D3B6D6E9908A}"/>
              </a:ext>
            </a:extLst>
          </p:cNvPr>
          <p:cNvSpPr txBox="1">
            <a:spLocks/>
          </p:cNvSpPr>
          <p:nvPr userDrawn="1"/>
        </p:nvSpPr>
        <p:spPr>
          <a:xfrm>
            <a:off x="11617779" y="635547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a:solidFill>
                <a:schemeClr val="bg1"/>
              </a:solidFill>
            </a:endParaRPr>
          </a:p>
        </p:txBody>
      </p:sp>
      <p:pic>
        <p:nvPicPr>
          <p:cNvPr id="22" name="Picture 21">
            <a:extLst>
              <a:ext uri="{FF2B5EF4-FFF2-40B4-BE49-F238E27FC236}">
                <a16:creationId xmlns:a16="http://schemas.microsoft.com/office/drawing/2014/main" id="{E489ECF4-3991-459D-835C-1F45D382590A}"/>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1"/>
            <a:ext cx="3573397" cy="1109224"/>
          </a:xfrm>
          <a:prstGeom prst="rect">
            <a:avLst/>
          </a:prstGeom>
        </p:spPr>
      </p:pic>
      <p:grpSp>
        <p:nvGrpSpPr>
          <p:cNvPr id="23" name="Group 22">
            <a:extLst>
              <a:ext uri="{FF2B5EF4-FFF2-40B4-BE49-F238E27FC236}">
                <a16:creationId xmlns:a16="http://schemas.microsoft.com/office/drawing/2014/main" id="{895198AB-3010-4284-BEB9-0D3F29D46393}"/>
              </a:ext>
            </a:extLst>
          </p:cNvPr>
          <p:cNvGrpSpPr/>
          <p:nvPr userDrawn="1"/>
        </p:nvGrpSpPr>
        <p:grpSpPr>
          <a:xfrm>
            <a:off x="9429751" y="214411"/>
            <a:ext cx="2387182" cy="709328"/>
            <a:chOff x="0" y="0"/>
            <a:chExt cx="1724274" cy="543560"/>
          </a:xfrm>
        </p:grpSpPr>
        <p:pic>
          <p:nvPicPr>
            <p:cNvPr id="24" name="Picture 23">
              <a:extLst>
                <a:ext uri="{FF2B5EF4-FFF2-40B4-BE49-F238E27FC236}">
                  <a16:creationId xmlns:a16="http://schemas.microsoft.com/office/drawing/2014/main" id="{BBCE77C9-2327-48E9-AC20-4C65DC62A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4" y="0"/>
              <a:ext cx="849630" cy="543560"/>
            </a:xfrm>
            <a:prstGeom prst="rect">
              <a:avLst/>
            </a:prstGeom>
          </p:spPr>
        </p:pic>
        <p:pic>
          <p:nvPicPr>
            <p:cNvPr id="25" name="Picture 24">
              <a:extLst>
                <a:ext uri="{FF2B5EF4-FFF2-40B4-BE49-F238E27FC236}">
                  <a16:creationId xmlns:a16="http://schemas.microsoft.com/office/drawing/2014/main" id="{425BD6EC-11BA-4C21-8CEF-901D6F1D82A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0" y="0"/>
              <a:ext cx="405130" cy="543560"/>
            </a:xfrm>
            <a:prstGeom prst="rect">
              <a:avLst/>
            </a:prstGeom>
            <a:ln>
              <a:noFill/>
            </a:ln>
            <a:extLst>
              <a:ext uri="{53640926-AAD7-44D8-BBD7-CCE9431645EC}">
                <a14:shadowObscured xmlns:a14="http://schemas.microsoft.com/office/drawing/2010/main"/>
              </a:ext>
            </a:extLst>
          </p:spPr>
        </p:pic>
        <p:pic>
          <p:nvPicPr>
            <p:cNvPr id="26" name="Picture 25">
              <a:extLst>
                <a:ext uri="{FF2B5EF4-FFF2-40B4-BE49-F238E27FC236}">
                  <a16:creationId xmlns:a16="http://schemas.microsoft.com/office/drawing/2014/main" id="{F4EECB6E-3905-428D-A2EE-B631354E9A5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405517" y="0"/>
              <a:ext cx="405130" cy="543560"/>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251877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01A2DC-14AA-4C5B-A954-0DFAE8473A8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126A833D-EB6D-4C46-8AB8-B403CCC9729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ight Triangle 8">
            <a:extLst>
              <a:ext uri="{FF2B5EF4-FFF2-40B4-BE49-F238E27FC236}">
                <a16:creationId xmlns:a16="http://schemas.microsoft.com/office/drawing/2014/main" id="{3A5B360A-C5AF-403F-93E2-00FEF8E9F5DC}"/>
              </a:ext>
            </a:extLst>
          </p:cNvPr>
          <p:cNvSpPr/>
          <p:nvPr userDrawn="1"/>
        </p:nvSpPr>
        <p:spPr>
          <a:xfrm rot="10800000">
            <a:off x="6188727" y="52633"/>
            <a:ext cx="483114" cy="4357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a:extLst>
              <a:ext uri="{FF2B5EF4-FFF2-40B4-BE49-F238E27FC236}">
                <a16:creationId xmlns:a16="http://schemas.microsoft.com/office/drawing/2014/main" id="{84661895-695A-48EC-803A-EE5036B96FDC}"/>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id="{791F4E0A-5C47-4ABB-B1E3-9B8C6F96F506}"/>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Triangle 11">
            <a:extLst>
              <a:ext uri="{FF2B5EF4-FFF2-40B4-BE49-F238E27FC236}">
                <a16:creationId xmlns:a16="http://schemas.microsoft.com/office/drawing/2014/main" id="{593E06C8-B209-45D2-8CB6-2A3348B029AC}"/>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7A777055-932D-47BD-A75E-9D5BF6EEEC05}"/>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a:p>
        </p:txBody>
      </p:sp>
      <p:sp>
        <p:nvSpPr>
          <p:cNvPr id="14" name="Slide Number Placeholder 55">
            <a:extLst>
              <a:ext uri="{FF2B5EF4-FFF2-40B4-BE49-F238E27FC236}">
                <a16:creationId xmlns:a16="http://schemas.microsoft.com/office/drawing/2014/main" id="{7C422A9E-A2B0-4452-B0BF-41EB9B501F69}"/>
              </a:ext>
            </a:extLst>
          </p:cNvPr>
          <p:cNvSpPr txBox="1">
            <a:spLocks/>
          </p:cNvSpPr>
          <p:nvPr userDrawn="1"/>
        </p:nvSpPr>
        <p:spPr>
          <a:xfrm>
            <a:off x="11583489" y="637833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a:solidFill>
                <a:schemeClr val="bg1"/>
              </a:solidFill>
            </a:endParaRPr>
          </a:p>
        </p:txBody>
      </p:sp>
      <p:pic>
        <p:nvPicPr>
          <p:cNvPr id="15" name="Picture 14">
            <a:extLst>
              <a:ext uri="{FF2B5EF4-FFF2-40B4-BE49-F238E27FC236}">
                <a16:creationId xmlns:a16="http://schemas.microsoft.com/office/drawing/2014/main" id="{B2145D5F-E7D0-4787-BE00-57C37F9D2D47}"/>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34291"/>
            <a:ext cx="3573397" cy="1109224"/>
          </a:xfrm>
          <a:prstGeom prst="rect">
            <a:avLst/>
          </a:prstGeom>
        </p:spPr>
      </p:pic>
    </p:spTree>
    <p:extLst>
      <p:ext uri="{BB962C8B-B14F-4D97-AF65-F5344CB8AC3E}">
        <p14:creationId xmlns:p14="http://schemas.microsoft.com/office/powerpoint/2010/main" val="105741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grpSp>
        <p:nvGrpSpPr>
          <p:cNvPr id="2" name="Group 1">
            <a:extLst>
              <a:ext uri="{FF2B5EF4-FFF2-40B4-BE49-F238E27FC236}">
                <a16:creationId xmlns:a16="http://schemas.microsoft.com/office/drawing/2014/main" id="{6368350E-D18D-4229-990E-BBDB75884912}"/>
              </a:ext>
            </a:extLst>
          </p:cNvPr>
          <p:cNvGrpSpPr/>
          <p:nvPr userDrawn="1"/>
        </p:nvGrpSpPr>
        <p:grpSpPr>
          <a:xfrm>
            <a:off x="-1321" y="5682669"/>
            <a:ext cx="12193321" cy="725488"/>
            <a:chOff x="24939" y="6173782"/>
            <a:chExt cx="12142123" cy="725488"/>
          </a:xfrm>
        </p:grpSpPr>
        <p:sp>
          <p:nvSpPr>
            <p:cNvPr id="3" name="Freeform 640">
              <a:extLst>
                <a:ext uri="{FF2B5EF4-FFF2-40B4-BE49-F238E27FC236}">
                  <a16:creationId xmlns:a16="http://schemas.microsoft.com/office/drawing/2014/main" id="{B16F7E69-8DC7-4973-AD18-85CE19E9380A}"/>
                </a:ext>
              </a:extLst>
            </p:cNvPr>
            <p:cNvSpPr>
              <a:spLocks/>
            </p:cNvSpPr>
            <p:nvPr/>
          </p:nvSpPr>
          <p:spPr bwMode="auto">
            <a:xfrm>
              <a:off x="24939" y="6175370"/>
              <a:ext cx="12142123" cy="723900"/>
            </a:xfrm>
            <a:custGeom>
              <a:avLst/>
              <a:gdLst>
                <a:gd name="T0" fmla="*/ 1563 w 3792"/>
                <a:gd name="T1" fmla="*/ 31 h 456"/>
                <a:gd name="T2" fmla="*/ 1657 w 3792"/>
                <a:gd name="T3" fmla="*/ 70 h 456"/>
                <a:gd name="T4" fmla="*/ 1755 w 3792"/>
                <a:gd name="T5" fmla="*/ 88 h 456"/>
                <a:gd name="T6" fmla="*/ 1853 w 3792"/>
                <a:gd name="T7" fmla="*/ 87 h 456"/>
                <a:gd name="T8" fmla="*/ 1945 w 3792"/>
                <a:gd name="T9" fmla="*/ 72 h 456"/>
                <a:gd name="T10" fmla="*/ 2028 w 3792"/>
                <a:gd name="T11" fmla="*/ 50 h 456"/>
                <a:gd name="T12" fmla="*/ 2067 w 3792"/>
                <a:gd name="T13" fmla="*/ 38 h 456"/>
                <a:gd name="T14" fmla="*/ 2090 w 3792"/>
                <a:gd name="T15" fmla="*/ 49 h 456"/>
                <a:gd name="T16" fmla="*/ 2135 w 3792"/>
                <a:gd name="T17" fmla="*/ 67 h 456"/>
                <a:gd name="T18" fmla="*/ 2196 w 3792"/>
                <a:gd name="T19" fmla="*/ 88 h 456"/>
                <a:gd name="T20" fmla="*/ 2271 w 3792"/>
                <a:gd name="T21" fmla="*/ 108 h 456"/>
                <a:gd name="T22" fmla="*/ 2356 w 3792"/>
                <a:gd name="T23" fmla="*/ 121 h 456"/>
                <a:gd name="T24" fmla="*/ 2444 w 3792"/>
                <a:gd name="T25" fmla="*/ 122 h 456"/>
                <a:gd name="T26" fmla="*/ 2539 w 3792"/>
                <a:gd name="T27" fmla="*/ 110 h 456"/>
                <a:gd name="T28" fmla="*/ 2648 w 3792"/>
                <a:gd name="T29" fmla="*/ 83 h 456"/>
                <a:gd name="T30" fmla="*/ 2763 w 3792"/>
                <a:gd name="T31" fmla="*/ 38 h 456"/>
                <a:gd name="T32" fmla="*/ 2839 w 3792"/>
                <a:gd name="T33" fmla="*/ 97 h 456"/>
                <a:gd name="T34" fmla="*/ 2920 w 3792"/>
                <a:gd name="T35" fmla="*/ 133 h 456"/>
                <a:gd name="T36" fmla="*/ 3007 w 3792"/>
                <a:gd name="T37" fmla="*/ 147 h 456"/>
                <a:gd name="T38" fmla="*/ 3092 w 3792"/>
                <a:gd name="T39" fmla="*/ 144 h 456"/>
                <a:gd name="T40" fmla="*/ 3173 w 3792"/>
                <a:gd name="T41" fmla="*/ 130 h 456"/>
                <a:gd name="T42" fmla="*/ 3248 w 3792"/>
                <a:gd name="T43" fmla="*/ 106 h 456"/>
                <a:gd name="T44" fmla="*/ 3312 w 3792"/>
                <a:gd name="T45" fmla="*/ 79 h 456"/>
                <a:gd name="T46" fmla="*/ 3361 w 3792"/>
                <a:gd name="T47" fmla="*/ 50 h 456"/>
                <a:gd name="T48" fmla="*/ 3396 w 3792"/>
                <a:gd name="T49" fmla="*/ 27 h 456"/>
                <a:gd name="T50" fmla="*/ 3407 w 3792"/>
                <a:gd name="T51" fmla="*/ 11 h 456"/>
                <a:gd name="T52" fmla="*/ 3420 w 3792"/>
                <a:gd name="T53" fmla="*/ 16 h 456"/>
                <a:gd name="T54" fmla="*/ 3454 w 3792"/>
                <a:gd name="T55" fmla="*/ 31 h 456"/>
                <a:gd name="T56" fmla="*/ 3507 w 3792"/>
                <a:gd name="T57" fmla="*/ 50 h 456"/>
                <a:gd name="T58" fmla="*/ 3570 w 3792"/>
                <a:gd name="T59" fmla="*/ 72 h 456"/>
                <a:gd name="T60" fmla="*/ 3643 w 3792"/>
                <a:gd name="T61" fmla="*/ 95 h 456"/>
                <a:gd name="T62" fmla="*/ 3718 w 3792"/>
                <a:gd name="T63" fmla="*/ 114 h 456"/>
                <a:gd name="T64" fmla="*/ 3792 w 3792"/>
                <a:gd name="T65" fmla="*/ 126 h 456"/>
                <a:gd name="T66" fmla="*/ 0 w 3792"/>
                <a:gd name="T67" fmla="*/ 456 h 456"/>
                <a:gd name="T68" fmla="*/ 46 w 3792"/>
                <a:gd name="T69" fmla="*/ 50 h 456"/>
                <a:gd name="T70" fmla="*/ 124 w 3792"/>
                <a:gd name="T71" fmla="*/ 21 h 456"/>
                <a:gd name="T72" fmla="*/ 161 w 3792"/>
                <a:gd name="T73" fmla="*/ 11 h 456"/>
                <a:gd name="T74" fmla="*/ 180 w 3792"/>
                <a:gd name="T75" fmla="*/ 25 h 456"/>
                <a:gd name="T76" fmla="*/ 209 w 3792"/>
                <a:gd name="T77" fmla="*/ 44 h 456"/>
                <a:gd name="T78" fmla="*/ 248 w 3792"/>
                <a:gd name="T79" fmla="*/ 63 h 456"/>
                <a:gd name="T80" fmla="*/ 303 w 3792"/>
                <a:gd name="T81" fmla="*/ 80 h 456"/>
                <a:gd name="T82" fmla="*/ 379 w 3792"/>
                <a:gd name="T83" fmla="*/ 93 h 456"/>
                <a:gd name="T84" fmla="*/ 479 w 3792"/>
                <a:gd name="T85" fmla="*/ 97 h 456"/>
                <a:gd name="T86" fmla="*/ 589 w 3792"/>
                <a:gd name="T87" fmla="*/ 91 h 456"/>
                <a:gd name="T88" fmla="*/ 677 w 3792"/>
                <a:gd name="T89" fmla="*/ 75 h 456"/>
                <a:gd name="T90" fmla="*/ 743 w 3792"/>
                <a:gd name="T91" fmla="*/ 55 h 456"/>
                <a:gd name="T92" fmla="*/ 788 w 3792"/>
                <a:gd name="T93" fmla="*/ 37 h 456"/>
                <a:gd name="T94" fmla="*/ 811 w 3792"/>
                <a:gd name="T95" fmla="*/ 24 h 456"/>
                <a:gd name="T96" fmla="*/ 855 w 3792"/>
                <a:gd name="T97" fmla="*/ 42 h 456"/>
                <a:gd name="T98" fmla="*/ 948 w 3792"/>
                <a:gd name="T99" fmla="*/ 72 h 456"/>
                <a:gd name="T100" fmla="*/ 1054 w 3792"/>
                <a:gd name="T101" fmla="*/ 89 h 456"/>
                <a:gd name="T102" fmla="*/ 1166 w 3792"/>
                <a:gd name="T103" fmla="*/ 93 h 456"/>
                <a:gd name="T104" fmla="*/ 1276 w 3792"/>
                <a:gd name="T105" fmla="*/ 86 h 456"/>
                <a:gd name="T106" fmla="*/ 1377 w 3792"/>
                <a:gd name="T107" fmla="*/ 67 h 456"/>
                <a:gd name="T108" fmla="*/ 1461 w 3792"/>
                <a:gd name="T109" fmla="*/ 38 h 456"/>
                <a:gd name="T110" fmla="*/ 1518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1518" y="0"/>
                  </a:moveTo>
                  <a:lnTo>
                    <a:pt x="1563" y="31"/>
                  </a:lnTo>
                  <a:lnTo>
                    <a:pt x="1609" y="54"/>
                  </a:lnTo>
                  <a:lnTo>
                    <a:pt x="1657" y="70"/>
                  </a:lnTo>
                  <a:lnTo>
                    <a:pt x="1705" y="82"/>
                  </a:lnTo>
                  <a:lnTo>
                    <a:pt x="1755" y="88"/>
                  </a:lnTo>
                  <a:lnTo>
                    <a:pt x="1805" y="89"/>
                  </a:lnTo>
                  <a:lnTo>
                    <a:pt x="1853" y="87"/>
                  </a:lnTo>
                  <a:lnTo>
                    <a:pt x="1901" y="82"/>
                  </a:lnTo>
                  <a:lnTo>
                    <a:pt x="1945" y="72"/>
                  </a:lnTo>
                  <a:lnTo>
                    <a:pt x="1988" y="62"/>
                  </a:lnTo>
                  <a:lnTo>
                    <a:pt x="2028" y="50"/>
                  </a:lnTo>
                  <a:lnTo>
                    <a:pt x="2064" y="36"/>
                  </a:lnTo>
                  <a:lnTo>
                    <a:pt x="2067" y="38"/>
                  </a:lnTo>
                  <a:lnTo>
                    <a:pt x="2076" y="42"/>
                  </a:lnTo>
                  <a:lnTo>
                    <a:pt x="2090" y="49"/>
                  </a:lnTo>
                  <a:lnTo>
                    <a:pt x="2110" y="58"/>
                  </a:lnTo>
                  <a:lnTo>
                    <a:pt x="2135" y="67"/>
                  </a:lnTo>
                  <a:lnTo>
                    <a:pt x="2164" y="78"/>
                  </a:lnTo>
                  <a:lnTo>
                    <a:pt x="2196" y="88"/>
                  </a:lnTo>
                  <a:lnTo>
                    <a:pt x="2232" y="99"/>
                  </a:lnTo>
                  <a:lnTo>
                    <a:pt x="2271" y="108"/>
                  </a:lnTo>
                  <a:lnTo>
                    <a:pt x="2313" y="116"/>
                  </a:lnTo>
                  <a:lnTo>
                    <a:pt x="2356" y="121"/>
                  </a:lnTo>
                  <a:lnTo>
                    <a:pt x="2402" y="123"/>
                  </a:lnTo>
                  <a:lnTo>
                    <a:pt x="2444" y="122"/>
                  </a:lnTo>
                  <a:lnTo>
                    <a:pt x="2490" y="118"/>
                  </a:lnTo>
                  <a:lnTo>
                    <a:pt x="2539" y="110"/>
                  </a:lnTo>
                  <a:lnTo>
                    <a:pt x="2593" y="99"/>
                  </a:lnTo>
                  <a:lnTo>
                    <a:pt x="2648" y="83"/>
                  </a:lnTo>
                  <a:lnTo>
                    <a:pt x="2706" y="63"/>
                  </a:lnTo>
                  <a:lnTo>
                    <a:pt x="2763" y="38"/>
                  </a:lnTo>
                  <a:lnTo>
                    <a:pt x="2800" y="71"/>
                  </a:lnTo>
                  <a:lnTo>
                    <a:pt x="2839" y="97"/>
                  </a:lnTo>
                  <a:lnTo>
                    <a:pt x="2878" y="118"/>
                  </a:lnTo>
                  <a:lnTo>
                    <a:pt x="2920" y="133"/>
                  </a:lnTo>
                  <a:lnTo>
                    <a:pt x="2964" y="142"/>
                  </a:lnTo>
                  <a:lnTo>
                    <a:pt x="3007" y="147"/>
                  </a:lnTo>
                  <a:lnTo>
                    <a:pt x="3049" y="148"/>
                  </a:lnTo>
                  <a:lnTo>
                    <a:pt x="3092" y="144"/>
                  </a:lnTo>
                  <a:lnTo>
                    <a:pt x="3132" y="138"/>
                  </a:lnTo>
                  <a:lnTo>
                    <a:pt x="3173" y="130"/>
                  </a:lnTo>
                  <a:lnTo>
                    <a:pt x="3211" y="118"/>
                  </a:lnTo>
                  <a:lnTo>
                    <a:pt x="3248" y="106"/>
                  </a:lnTo>
                  <a:lnTo>
                    <a:pt x="3280" y="92"/>
                  </a:lnTo>
                  <a:lnTo>
                    <a:pt x="3312" y="79"/>
                  </a:lnTo>
                  <a:lnTo>
                    <a:pt x="3339" y="65"/>
                  </a:lnTo>
                  <a:lnTo>
                    <a:pt x="3361" y="50"/>
                  </a:lnTo>
                  <a:lnTo>
                    <a:pt x="3381" y="38"/>
                  </a:lnTo>
                  <a:lnTo>
                    <a:pt x="3396" y="27"/>
                  </a:lnTo>
                  <a:lnTo>
                    <a:pt x="3405" y="17"/>
                  </a:lnTo>
                  <a:lnTo>
                    <a:pt x="3407" y="11"/>
                  </a:lnTo>
                  <a:lnTo>
                    <a:pt x="3411" y="12"/>
                  </a:lnTo>
                  <a:lnTo>
                    <a:pt x="3420" y="16"/>
                  </a:lnTo>
                  <a:lnTo>
                    <a:pt x="3435" y="23"/>
                  </a:lnTo>
                  <a:lnTo>
                    <a:pt x="3454" y="31"/>
                  </a:lnTo>
                  <a:lnTo>
                    <a:pt x="3478" y="40"/>
                  </a:lnTo>
                  <a:lnTo>
                    <a:pt x="3507" y="50"/>
                  </a:lnTo>
                  <a:lnTo>
                    <a:pt x="3537" y="61"/>
                  </a:lnTo>
                  <a:lnTo>
                    <a:pt x="3570" y="72"/>
                  </a:lnTo>
                  <a:lnTo>
                    <a:pt x="3605" y="84"/>
                  </a:lnTo>
                  <a:lnTo>
                    <a:pt x="3643" y="95"/>
                  </a:lnTo>
                  <a:lnTo>
                    <a:pt x="3680" y="105"/>
                  </a:lnTo>
                  <a:lnTo>
                    <a:pt x="3718" y="114"/>
                  </a:lnTo>
                  <a:lnTo>
                    <a:pt x="3756" y="121"/>
                  </a:lnTo>
                  <a:lnTo>
                    <a:pt x="3792" y="126"/>
                  </a:lnTo>
                  <a:lnTo>
                    <a:pt x="3792" y="456"/>
                  </a:lnTo>
                  <a:lnTo>
                    <a:pt x="0" y="456"/>
                  </a:lnTo>
                  <a:lnTo>
                    <a:pt x="0" y="62"/>
                  </a:lnTo>
                  <a:lnTo>
                    <a:pt x="46" y="50"/>
                  </a:lnTo>
                  <a:lnTo>
                    <a:pt x="87" y="36"/>
                  </a:lnTo>
                  <a:lnTo>
                    <a:pt x="124" y="21"/>
                  </a:lnTo>
                  <a:lnTo>
                    <a:pt x="153" y="6"/>
                  </a:lnTo>
                  <a:lnTo>
                    <a:pt x="161" y="11"/>
                  </a:lnTo>
                  <a:lnTo>
                    <a:pt x="170" y="17"/>
                  </a:lnTo>
                  <a:lnTo>
                    <a:pt x="180" y="25"/>
                  </a:lnTo>
                  <a:lnTo>
                    <a:pt x="193" y="34"/>
                  </a:lnTo>
                  <a:lnTo>
                    <a:pt x="209" y="44"/>
                  </a:lnTo>
                  <a:lnTo>
                    <a:pt x="226" y="54"/>
                  </a:lnTo>
                  <a:lnTo>
                    <a:pt x="248" y="63"/>
                  </a:lnTo>
                  <a:lnTo>
                    <a:pt x="273" y="72"/>
                  </a:lnTo>
                  <a:lnTo>
                    <a:pt x="303" y="80"/>
                  </a:lnTo>
                  <a:lnTo>
                    <a:pt x="339" y="87"/>
                  </a:lnTo>
                  <a:lnTo>
                    <a:pt x="379" y="93"/>
                  </a:lnTo>
                  <a:lnTo>
                    <a:pt x="425" y="96"/>
                  </a:lnTo>
                  <a:lnTo>
                    <a:pt x="479" y="97"/>
                  </a:lnTo>
                  <a:lnTo>
                    <a:pt x="536" y="96"/>
                  </a:lnTo>
                  <a:lnTo>
                    <a:pt x="589" y="91"/>
                  </a:lnTo>
                  <a:lnTo>
                    <a:pt x="636" y="84"/>
                  </a:lnTo>
                  <a:lnTo>
                    <a:pt x="677" y="75"/>
                  </a:lnTo>
                  <a:lnTo>
                    <a:pt x="713" y="66"/>
                  </a:lnTo>
                  <a:lnTo>
                    <a:pt x="743" y="55"/>
                  </a:lnTo>
                  <a:lnTo>
                    <a:pt x="768" y="46"/>
                  </a:lnTo>
                  <a:lnTo>
                    <a:pt x="788" y="37"/>
                  </a:lnTo>
                  <a:lnTo>
                    <a:pt x="802" y="29"/>
                  </a:lnTo>
                  <a:lnTo>
                    <a:pt x="811" y="24"/>
                  </a:lnTo>
                  <a:lnTo>
                    <a:pt x="814" y="21"/>
                  </a:lnTo>
                  <a:lnTo>
                    <a:pt x="855" y="42"/>
                  </a:lnTo>
                  <a:lnTo>
                    <a:pt x="899" y="59"/>
                  </a:lnTo>
                  <a:lnTo>
                    <a:pt x="948" y="72"/>
                  </a:lnTo>
                  <a:lnTo>
                    <a:pt x="1000" y="82"/>
                  </a:lnTo>
                  <a:lnTo>
                    <a:pt x="1054" y="89"/>
                  </a:lnTo>
                  <a:lnTo>
                    <a:pt x="1110" y="92"/>
                  </a:lnTo>
                  <a:lnTo>
                    <a:pt x="1166" y="93"/>
                  </a:lnTo>
                  <a:lnTo>
                    <a:pt x="1222" y="91"/>
                  </a:lnTo>
                  <a:lnTo>
                    <a:pt x="1276" y="86"/>
                  </a:lnTo>
                  <a:lnTo>
                    <a:pt x="1328" y="78"/>
                  </a:lnTo>
                  <a:lnTo>
                    <a:pt x="1377" y="67"/>
                  </a:lnTo>
                  <a:lnTo>
                    <a:pt x="1421" y="54"/>
                  </a:lnTo>
                  <a:lnTo>
                    <a:pt x="1461" y="38"/>
                  </a:lnTo>
                  <a:lnTo>
                    <a:pt x="1493" y="20"/>
                  </a:lnTo>
                  <a:lnTo>
                    <a:pt x="1518" y="0"/>
                  </a:lnTo>
                  <a:close/>
                </a:path>
              </a:pathLst>
            </a:custGeom>
            <a:solidFill>
              <a:srgbClr val="05A1D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Freeform 641">
              <a:extLst>
                <a:ext uri="{FF2B5EF4-FFF2-40B4-BE49-F238E27FC236}">
                  <a16:creationId xmlns:a16="http://schemas.microsoft.com/office/drawing/2014/main" id="{3F739844-CA68-4FCC-B12C-3FA670EBA123}"/>
                </a:ext>
              </a:extLst>
            </p:cNvPr>
            <p:cNvSpPr>
              <a:spLocks/>
            </p:cNvSpPr>
            <p:nvPr/>
          </p:nvSpPr>
          <p:spPr bwMode="auto">
            <a:xfrm>
              <a:off x="24939" y="6175370"/>
              <a:ext cx="12142123" cy="723900"/>
            </a:xfrm>
            <a:custGeom>
              <a:avLst/>
              <a:gdLst>
                <a:gd name="T0" fmla="*/ 2300 w 3792"/>
                <a:gd name="T1" fmla="*/ 20 h 456"/>
                <a:gd name="T2" fmla="*/ 2372 w 3792"/>
                <a:gd name="T3" fmla="*/ 53 h 456"/>
                <a:gd name="T4" fmla="*/ 2465 w 3792"/>
                <a:gd name="T5" fmla="*/ 77 h 456"/>
                <a:gd name="T6" fmla="*/ 2571 w 3792"/>
                <a:gd name="T7" fmla="*/ 91 h 456"/>
                <a:gd name="T8" fmla="*/ 2683 w 3792"/>
                <a:gd name="T9" fmla="*/ 92 h 456"/>
                <a:gd name="T10" fmla="*/ 2795 w 3792"/>
                <a:gd name="T11" fmla="*/ 81 h 456"/>
                <a:gd name="T12" fmla="*/ 2895 w 3792"/>
                <a:gd name="T13" fmla="*/ 58 h 456"/>
                <a:gd name="T14" fmla="*/ 2979 w 3792"/>
                <a:gd name="T15" fmla="*/ 21 h 456"/>
                <a:gd name="T16" fmla="*/ 2991 w 3792"/>
                <a:gd name="T17" fmla="*/ 29 h 456"/>
                <a:gd name="T18" fmla="*/ 3025 w 3792"/>
                <a:gd name="T19" fmla="*/ 45 h 456"/>
                <a:gd name="T20" fmla="*/ 3081 w 3792"/>
                <a:gd name="T21" fmla="*/ 64 h 456"/>
                <a:gd name="T22" fmla="*/ 3159 w 3792"/>
                <a:gd name="T23" fmla="*/ 84 h 456"/>
                <a:gd name="T24" fmla="*/ 3257 w 3792"/>
                <a:gd name="T25" fmla="*/ 95 h 456"/>
                <a:gd name="T26" fmla="*/ 3368 w 3792"/>
                <a:gd name="T27" fmla="*/ 96 h 456"/>
                <a:gd name="T28" fmla="*/ 3456 w 3792"/>
                <a:gd name="T29" fmla="*/ 87 h 456"/>
                <a:gd name="T30" fmla="*/ 3520 w 3792"/>
                <a:gd name="T31" fmla="*/ 71 h 456"/>
                <a:gd name="T32" fmla="*/ 3567 w 3792"/>
                <a:gd name="T33" fmla="*/ 53 h 456"/>
                <a:gd name="T34" fmla="*/ 3600 w 3792"/>
                <a:gd name="T35" fmla="*/ 34 h 456"/>
                <a:gd name="T36" fmla="*/ 3623 w 3792"/>
                <a:gd name="T37" fmla="*/ 17 h 456"/>
                <a:gd name="T38" fmla="*/ 3642 w 3792"/>
                <a:gd name="T39" fmla="*/ 5 h 456"/>
                <a:gd name="T40" fmla="*/ 3706 w 3792"/>
                <a:gd name="T41" fmla="*/ 36 h 456"/>
                <a:gd name="T42" fmla="*/ 3792 w 3792"/>
                <a:gd name="T43" fmla="*/ 60 h 456"/>
                <a:gd name="T44" fmla="*/ 0 w 3792"/>
                <a:gd name="T45" fmla="*/ 456 h 456"/>
                <a:gd name="T46" fmla="*/ 36 w 3792"/>
                <a:gd name="T47" fmla="*/ 121 h 456"/>
                <a:gd name="T48" fmla="*/ 112 w 3792"/>
                <a:gd name="T49" fmla="*/ 105 h 456"/>
                <a:gd name="T50" fmla="*/ 187 w 3792"/>
                <a:gd name="T51" fmla="*/ 84 h 456"/>
                <a:gd name="T52" fmla="*/ 255 w 3792"/>
                <a:gd name="T53" fmla="*/ 60 h 456"/>
                <a:gd name="T54" fmla="*/ 314 w 3792"/>
                <a:gd name="T55" fmla="*/ 40 h 456"/>
                <a:gd name="T56" fmla="*/ 358 w 3792"/>
                <a:gd name="T57" fmla="*/ 21 h 456"/>
                <a:gd name="T58" fmla="*/ 382 w 3792"/>
                <a:gd name="T59" fmla="*/ 12 h 456"/>
                <a:gd name="T60" fmla="*/ 390 w 3792"/>
                <a:gd name="T61" fmla="*/ 17 h 456"/>
                <a:gd name="T62" fmla="*/ 412 w 3792"/>
                <a:gd name="T63" fmla="*/ 37 h 456"/>
                <a:gd name="T64" fmla="*/ 455 w 3792"/>
                <a:gd name="T65" fmla="*/ 63 h 456"/>
                <a:gd name="T66" fmla="*/ 513 w 3792"/>
                <a:gd name="T67" fmla="*/ 92 h 456"/>
                <a:gd name="T68" fmla="*/ 582 w 3792"/>
                <a:gd name="T69" fmla="*/ 118 h 456"/>
                <a:gd name="T70" fmla="*/ 661 w 3792"/>
                <a:gd name="T71" fmla="*/ 138 h 456"/>
                <a:gd name="T72" fmla="*/ 745 w 3792"/>
                <a:gd name="T73" fmla="*/ 147 h 456"/>
                <a:gd name="T74" fmla="*/ 830 w 3792"/>
                <a:gd name="T75" fmla="*/ 142 h 456"/>
                <a:gd name="T76" fmla="*/ 915 w 3792"/>
                <a:gd name="T77" fmla="*/ 118 h 456"/>
                <a:gd name="T78" fmla="*/ 993 w 3792"/>
                <a:gd name="T79" fmla="*/ 71 h 456"/>
                <a:gd name="T80" fmla="*/ 1089 w 3792"/>
                <a:gd name="T81" fmla="*/ 62 h 456"/>
                <a:gd name="T82" fmla="*/ 1201 w 3792"/>
                <a:gd name="T83" fmla="*/ 98 h 456"/>
                <a:gd name="T84" fmla="*/ 1304 w 3792"/>
                <a:gd name="T85" fmla="*/ 118 h 456"/>
                <a:gd name="T86" fmla="*/ 1391 w 3792"/>
                <a:gd name="T87" fmla="*/ 122 h 456"/>
                <a:gd name="T88" fmla="*/ 1480 w 3792"/>
                <a:gd name="T89" fmla="*/ 114 h 456"/>
                <a:gd name="T90" fmla="*/ 1561 w 3792"/>
                <a:gd name="T91" fmla="*/ 98 h 456"/>
                <a:gd name="T92" fmla="*/ 1630 w 3792"/>
                <a:gd name="T93" fmla="*/ 77 h 456"/>
                <a:gd name="T94" fmla="*/ 1683 w 3792"/>
                <a:gd name="T95" fmla="*/ 57 h 456"/>
                <a:gd name="T96" fmla="*/ 1717 w 3792"/>
                <a:gd name="T97" fmla="*/ 42 h 456"/>
                <a:gd name="T98" fmla="*/ 1730 w 3792"/>
                <a:gd name="T99" fmla="*/ 36 h 456"/>
                <a:gd name="T100" fmla="*/ 1805 w 3792"/>
                <a:gd name="T101" fmla="*/ 60 h 456"/>
                <a:gd name="T102" fmla="*/ 1893 w 3792"/>
                <a:gd name="T103" fmla="*/ 80 h 456"/>
                <a:gd name="T104" fmla="*/ 1990 w 3792"/>
                <a:gd name="T105" fmla="*/ 88 h 456"/>
                <a:gd name="T106" fmla="*/ 2088 w 3792"/>
                <a:gd name="T107" fmla="*/ 81 h 456"/>
                <a:gd name="T108" fmla="*/ 2185 w 3792"/>
                <a:gd name="T109" fmla="*/ 53 h 456"/>
                <a:gd name="T110" fmla="*/ 2275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2275" y="0"/>
                  </a:moveTo>
                  <a:lnTo>
                    <a:pt x="2300" y="20"/>
                  </a:lnTo>
                  <a:lnTo>
                    <a:pt x="2333" y="38"/>
                  </a:lnTo>
                  <a:lnTo>
                    <a:pt x="2372" y="53"/>
                  </a:lnTo>
                  <a:lnTo>
                    <a:pt x="2416" y="66"/>
                  </a:lnTo>
                  <a:lnTo>
                    <a:pt x="2465" y="77"/>
                  </a:lnTo>
                  <a:lnTo>
                    <a:pt x="2517" y="85"/>
                  </a:lnTo>
                  <a:lnTo>
                    <a:pt x="2571" y="91"/>
                  </a:lnTo>
                  <a:lnTo>
                    <a:pt x="2627" y="92"/>
                  </a:lnTo>
                  <a:lnTo>
                    <a:pt x="2683" y="92"/>
                  </a:lnTo>
                  <a:lnTo>
                    <a:pt x="2740" y="88"/>
                  </a:lnTo>
                  <a:lnTo>
                    <a:pt x="2795" y="81"/>
                  </a:lnTo>
                  <a:lnTo>
                    <a:pt x="2846" y="71"/>
                  </a:lnTo>
                  <a:lnTo>
                    <a:pt x="2895" y="58"/>
                  </a:lnTo>
                  <a:lnTo>
                    <a:pt x="2940" y="41"/>
                  </a:lnTo>
                  <a:lnTo>
                    <a:pt x="2979" y="21"/>
                  </a:lnTo>
                  <a:lnTo>
                    <a:pt x="2982" y="24"/>
                  </a:lnTo>
                  <a:lnTo>
                    <a:pt x="2991" y="29"/>
                  </a:lnTo>
                  <a:lnTo>
                    <a:pt x="3005" y="36"/>
                  </a:lnTo>
                  <a:lnTo>
                    <a:pt x="3025" y="45"/>
                  </a:lnTo>
                  <a:lnTo>
                    <a:pt x="3050" y="55"/>
                  </a:lnTo>
                  <a:lnTo>
                    <a:pt x="3081" y="64"/>
                  </a:lnTo>
                  <a:lnTo>
                    <a:pt x="3117" y="75"/>
                  </a:lnTo>
                  <a:lnTo>
                    <a:pt x="3159" y="84"/>
                  </a:lnTo>
                  <a:lnTo>
                    <a:pt x="3204" y="91"/>
                  </a:lnTo>
                  <a:lnTo>
                    <a:pt x="3257" y="95"/>
                  </a:lnTo>
                  <a:lnTo>
                    <a:pt x="3314" y="97"/>
                  </a:lnTo>
                  <a:lnTo>
                    <a:pt x="3368" y="96"/>
                  </a:lnTo>
                  <a:lnTo>
                    <a:pt x="3415" y="92"/>
                  </a:lnTo>
                  <a:lnTo>
                    <a:pt x="3456" y="87"/>
                  </a:lnTo>
                  <a:lnTo>
                    <a:pt x="3490" y="80"/>
                  </a:lnTo>
                  <a:lnTo>
                    <a:pt x="3520" y="71"/>
                  </a:lnTo>
                  <a:lnTo>
                    <a:pt x="3546" y="62"/>
                  </a:lnTo>
                  <a:lnTo>
                    <a:pt x="3567" y="53"/>
                  </a:lnTo>
                  <a:lnTo>
                    <a:pt x="3585" y="43"/>
                  </a:lnTo>
                  <a:lnTo>
                    <a:pt x="3600" y="34"/>
                  </a:lnTo>
                  <a:lnTo>
                    <a:pt x="3613" y="25"/>
                  </a:lnTo>
                  <a:lnTo>
                    <a:pt x="3623" y="17"/>
                  </a:lnTo>
                  <a:lnTo>
                    <a:pt x="3632" y="11"/>
                  </a:lnTo>
                  <a:lnTo>
                    <a:pt x="3642" y="5"/>
                  </a:lnTo>
                  <a:lnTo>
                    <a:pt x="3669" y="20"/>
                  </a:lnTo>
                  <a:lnTo>
                    <a:pt x="3706" y="36"/>
                  </a:lnTo>
                  <a:lnTo>
                    <a:pt x="3746" y="49"/>
                  </a:lnTo>
                  <a:lnTo>
                    <a:pt x="3792" y="60"/>
                  </a:lnTo>
                  <a:lnTo>
                    <a:pt x="3792" y="456"/>
                  </a:lnTo>
                  <a:lnTo>
                    <a:pt x="0" y="456"/>
                  </a:lnTo>
                  <a:lnTo>
                    <a:pt x="0" y="126"/>
                  </a:lnTo>
                  <a:lnTo>
                    <a:pt x="36" y="121"/>
                  </a:lnTo>
                  <a:lnTo>
                    <a:pt x="74" y="114"/>
                  </a:lnTo>
                  <a:lnTo>
                    <a:pt x="112" y="105"/>
                  </a:lnTo>
                  <a:lnTo>
                    <a:pt x="149" y="95"/>
                  </a:lnTo>
                  <a:lnTo>
                    <a:pt x="187" y="84"/>
                  </a:lnTo>
                  <a:lnTo>
                    <a:pt x="222" y="72"/>
                  </a:lnTo>
                  <a:lnTo>
                    <a:pt x="255" y="60"/>
                  </a:lnTo>
                  <a:lnTo>
                    <a:pt x="286" y="50"/>
                  </a:lnTo>
                  <a:lnTo>
                    <a:pt x="314" y="40"/>
                  </a:lnTo>
                  <a:lnTo>
                    <a:pt x="339" y="30"/>
                  </a:lnTo>
                  <a:lnTo>
                    <a:pt x="358" y="21"/>
                  </a:lnTo>
                  <a:lnTo>
                    <a:pt x="373" y="16"/>
                  </a:lnTo>
                  <a:lnTo>
                    <a:pt x="382" y="12"/>
                  </a:lnTo>
                  <a:lnTo>
                    <a:pt x="386" y="11"/>
                  </a:lnTo>
                  <a:lnTo>
                    <a:pt x="390" y="17"/>
                  </a:lnTo>
                  <a:lnTo>
                    <a:pt x="399" y="26"/>
                  </a:lnTo>
                  <a:lnTo>
                    <a:pt x="412" y="37"/>
                  </a:lnTo>
                  <a:lnTo>
                    <a:pt x="432" y="50"/>
                  </a:lnTo>
                  <a:lnTo>
                    <a:pt x="455" y="63"/>
                  </a:lnTo>
                  <a:lnTo>
                    <a:pt x="481" y="77"/>
                  </a:lnTo>
                  <a:lnTo>
                    <a:pt x="513" y="92"/>
                  </a:lnTo>
                  <a:lnTo>
                    <a:pt x="546" y="105"/>
                  </a:lnTo>
                  <a:lnTo>
                    <a:pt x="582" y="118"/>
                  </a:lnTo>
                  <a:lnTo>
                    <a:pt x="620" y="129"/>
                  </a:lnTo>
                  <a:lnTo>
                    <a:pt x="661" y="138"/>
                  </a:lnTo>
                  <a:lnTo>
                    <a:pt x="703" y="144"/>
                  </a:lnTo>
                  <a:lnTo>
                    <a:pt x="745" y="147"/>
                  </a:lnTo>
                  <a:lnTo>
                    <a:pt x="788" y="147"/>
                  </a:lnTo>
                  <a:lnTo>
                    <a:pt x="830" y="142"/>
                  </a:lnTo>
                  <a:lnTo>
                    <a:pt x="873" y="132"/>
                  </a:lnTo>
                  <a:lnTo>
                    <a:pt x="915" y="118"/>
                  </a:lnTo>
                  <a:lnTo>
                    <a:pt x="955" y="97"/>
                  </a:lnTo>
                  <a:lnTo>
                    <a:pt x="993" y="71"/>
                  </a:lnTo>
                  <a:lnTo>
                    <a:pt x="1031" y="37"/>
                  </a:lnTo>
                  <a:lnTo>
                    <a:pt x="1089" y="62"/>
                  </a:lnTo>
                  <a:lnTo>
                    <a:pt x="1145" y="83"/>
                  </a:lnTo>
                  <a:lnTo>
                    <a:pt x="1201" y="98"/>
                  </a:lnTo>
                  <a:lnTo>
                    <a:pt x="1254" y="110"/>
                  </a:lnTo>
                  <a:lnTo>
                    <a:pt x="1304" y="118"/>
                  </a:lnTo>
                  <a:lnTo>
                    <a:pt x="1351" y="122"/>
                  </a:lnTo>
                  <a:lnTo>
                    <a:pt x="1391" y="122"/>
                  </a:lnTo>
                  <a:lnTo>
                    <a:pt x="1437" y="119"/>
                  </a:lnTo>
                  <a:lnTo>
                    <a:pt x="1480" y="114"/>
                  </a:lnTo>
                  <a:lnTo>
                    <a:pt x="1522" y="108"/>
                  </a:lnTo>
                  <a:lnTo>
                    <a:pt x="1561" y="98"/>
                  </a:lnTo>
                  <a:lnTo>
                    <a:pt x="1597" y="88"/>
                  </a:lnTo>
                  <a:lnTo>
                    <a:pt x="1630" y="77"/>
                  </a:lnTo>
                  <a:lnTo>
                    <a:pt x="1658" y="67"/>
                  </a:lnTo>
                  <a:lnTo>
                    <a:pt x="1683" y="57"/>
                  </a:lnTo>
                  <a:lnTo>
                    <a:pt x="1703" y="49"/>
                  </a:lnTo>
                  <a:lnTo>
                    <a:pt x="1717" y="42"/>
                  </a:lnTo>
                  <a:lnTo>
                    <a:pt x="1726" y="37"/>
                  </a:lnTo>
                  <a:lnTo>
                    <a:pt x="1730" y="36"/>
                  </a:lnTo>
                  <a:lnTo>
                    <a:pt x="1766" y="49"/>
                  </a:lnTo>
                  <a:lnTo>
                    <a:pt x="1805" y="60"/>
                  </a:lnTo>
                  <a:lnTo>
                    <a:pt x="1848" y="72"/>
                  </a:lnTo>
                  <a:lnTo>
                    <a:pt x="1893" y="80"/>
                  </a:lnTo>
                  <a:lnTo>
                    <a:pt x="1941" y="87"/>
                  </a:lnTo>
                  <a:lnTo>
                    <a:pt x="1990" y="88"/>
                  </a:lnTo>
                  <a:lnTo>
                    <a:pt x="2038" y="87"/>
                  </a:lnTo>
                  <a:lnTo>
                    <a:pt x="2088" y="81"/>
                  </a:lnTo>
                  <a:lnTo>
                    <a:pt x="2137" y="70"/>
                  </a:lnTo>
                  <a:lnTo>
                    <a:pt x="2185" y="53"/>
                  </a:lnTo>
                  <a:lnTo>
                    <a:pt x="2230" y="29"/>
                  </a:lnTo>
                  <a:lnTo>
                    <a:pt x="2275" y="0"/>
                  </a:lnTo>
                  <a:close/>
                </a:path>
              </a:pathLst>
            </a:custGeom>
            <a:solidFill>
              <a:srgbClr val="00AD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642">
              <a:extLst>
                <a:ext uri="{FF2B5EF4-FFF2-40B4-BE49-F238E27FC236}">
                  <a16:creationId xmlns:a16="http://schemas.microsoft.com/office/drawing/2014/main" id="{62BC85C1-63DC-4E54-BCDF-4478DA8ABE1C}"/>
                </a:ext>
              </a:extLst>
            </p:cNvPr>
            <p:cNvSpPr>
              <a:spLocks/>
            </p:cNvSpPr>
            <p:nvPr/>
          </p:nvSpPr>
          <p:spPr bwMode="auto">
            <a:xfrm>
              <a:off x="24939" y="6173782"/>
              <a:ext cx="12142123" cy="725488"/>
            </a:xfrm>
            <a:custGeom>
              <a:avLst/>
              <a:gdLst>
                <a:gd name="T0" fmla="*/ 1559 w 3792"/>
                <a:gd name="T1" fmla="*/ 30 h 457"/>
                <a:gd name="T2" fmla="*/ 1652 w 3792"/>
                <a:gd name="T3" fmla="*/ 71 h 457"/>
                <a:gd name="T4" fmla="*/ 1751 w 3792"/>
                <a:gd name="T5" fmla="*/ 88 h 457"/>
                <a:gd name="T6" fmla="*/ 1848 w 3792"/>
                <a:gd name="T7" fmla="*/ 88 h 457"/>
                <a:gd name="T8" fmla="*/ 1941 w 3792"/>
                <a:gd name="T9" fmla="*/ 73 h 457"/>
                <a:gd name="T10" fmla="*/ 2024 w 3792"/>
                <a:gd name="T11" fmla="*/ 50 h 457"/>
                <a:gd name="T12" fmla="*/ 2063 w 3792"/>
                <a:gd name="T13" fmla="*/ 38 h 457"/>
                <a:gd name="T14" fmla="*/ 2086 w 3792"/>
                <a:gd name="T15" fmla="*/ 50 h 457"/>
                <a:gd name="T16" fmla="*/ 2131 w 3792"/>
                <a:gd name="T17" fmla="*/ 68 h 457"/>
                <a:gd name="T18" fmla="*/ 2192 w 3792"/>
                <a:gd name="T19" fmla="*/ 89 h 457"/>
                <a:gd name="T20" fmla="*/ 2267 w 3792"/>
                <a:gd name="T21" fmla="*/ 108 h 457"/>
                <a:gd name="T22" fmla="*/ 2352 w 3792"/>
                <a:gd name="T23" fmla="*/ 121 h 457"/>
                <a:gd name="T24" fmla="*/ 2439 w 3792"/>
                <a:gd name="T25" fmla="*/ 123 h 457"/>
                <a:gd name="T26" fmla="*/ 2535 w 3792"/>
                <a:gd name="T27" fmla="*/ 111 h 457"/>
                <a:gd name="T28" fmla="*/ 2644 w 3792"/>
                <a:gd name="T29" fmla="*/ 84 h 457"/>
                <a:gd name="T30" fmla="*/ 2758 w 3792"/>
                <a:gd name="T31" fmla="*/ 38 h 457"/>
                <a:gd name="T32" fmla="*/ 2834 w 3792"/>
                <a:gd name="T33" fmla="*/ 98 h 457"/>
                <a:gd name="T34" fmla="*/ 2916 w 3792"/>
                <a:gd name="T35" fmla="*/ 134 h 457"/>
                <a:gd name="T36" fmla="*/ 3001 w 3792"/>
                <a:gd name="T37" fmla="*/ 148 h 457"/>
                <a:gd name="T38" fmla="*/ 3087 w 3792"/>
                <a:gd name="T39" fmla="*/ 145 h 457"/>
                <a:gd name="T40" fmla="*/ 3169 w 3792"/>
                <a:gd name="T41" fmla="*/ 130 h 457"/>
                <a:gd name="T42" fmla="*/ 3244 w 3792"/>
                <a:gd name="T43" fmla="*/ 106 h 457"/>
                <a:gd name="T44" fmla="*/ 3308 w 3792"/>
                <a:gd name="T45" fmla="*/ 79 h 457"/>
                <a:gd name="T46" fmla="*/ 3358 w 3792"/>
                <a:gd name="T47" fmla="*/ 51 h 457"/>
                <a:gd name="T48" fmla="*/ 3390 w 3792"/>
                <a:gd name="T49" fmla="*/ 28 h 457"/>
                <a:gd name="T50" fmla="*/ 3403 w 3792"/>
                <a:gd name="T51" fmla="*/ 12 h 457"/>
                <a:gd name="T52" fmla="*/ 3416 w 3792"/>
                <a:gd name="T53" fmla="*/ 17 h 457"/>
                <a:gd name="T54" fmla="*/ 3451 w 3792"/>
                <a:gd name="T55" fmla="*/ 32 h 457"/>
                <a:gd name="T56" fmla="*/ 3503 w 3792"/>
                <a:gd name="T57" fmla="*/ 51 h 457"/>
                <a:gd name="T58" fmla="*/ 3568 w 3792"/>
                <a:gd name="T59" fmla="*/ 73 h 457"/>
                <a:gd name="T60" fmla="*/ 3642 w 3792"/>
                <a:gd name="T61" fmla="*/ 96 h 457"/>
                <a:gd name="T62" fmla="*/ 3718 w 3792"/>
                <a:gd name="T63" fmla="*/ 115 h 457"/>
                <a:gd name="T64" fmla="*/ 3792 w 3792"/>
                <a:gd name="T65" fmla="*/ 127 h 457"/>
                <a:gd name="T66" fmla="*/ 0 w 3792"/>
                <a:gd name="T67" fmla="*/ 457 h 457"/>
                <a:gd name="T68" fmla="*/ 44 w 3792"/>
                <a:gd name="T69" fmla="*/ 50 h 457"/>
                <a:gd name="T70" fmla="*/ 120 w 3792"/>
                <a:gd name="T71" fmla="*/ 21 h 457"/>
                <a:gd name="T72" fmla="*/ 157 w 3792"/>
                <a:gd name="T73" fmla="*/ 12 h 457"/>
                <a:gd name="T74" fmla="*/ 176 w 3792"/>
                <a:gd name="T75" fmla="*/ 26 h 457"/>
                <a:gd name="T76" fmla="*/ 204 w 3792"/>
                <a:gd name="T77" fmla="*/ 45 h 457"/>
                <a:gd name="T78" fmla="*/ 243 w 3792"/>
                <a:gd name="T79" fmla="*/ 63 h 457"/>
                <a:gd name="T80" fmla="*/ 300 w 3792"/>
                <a:gd name="T81" fmla="*/ 81 h 457"/>
                <a:gd name="T82" fmla="*/ 374 w 3792"/>
                <a:gd name="T83" fmla="*/ 93 h 457"/>
                <a:gd name="T84" fmla="*/ 475 w 3792"/>
                <a:gd name="T85" fmla="*/ 98 h 457"/>
                <a:gd name="T86" fmla="*/ 585 w 3792"/>
                <a:gd name="T87" fmla="*/ 92 h 457"/>
                <a:gd name="T88" fmla="*/ 673 w 3792"/>
                <a:gd name="T89" fmla="*/ 76 h 457"/>
                <a:gd name="T90" fmla="*/ 739 w 3792"/>
                <a:gd name="T91" fmla="*/ 56 h 457"/>
                <a:gd name="T92" fmla="*/ 784 w 3792"/>
                <a:gd name="T93" fmla="*/ 37 h 457"/>
                <a:gd name="T94" fmla="*/ 807 w 3792"/>
                <a:gd name="T95" fmla="*/ 25 h 457"/>
                <a:gd name="T96" fmla="*/ 849 w 3792"/>
                <a:gd name="T97" fmla="*/ 42 h 457"/>
                <a:gd name="T98" fmla="*/ 944 w 3792"/>
                <a:gd name="T99" fmla="*/ 72 h 457"/>
                <a:gd name="T100" fmla="*/ 1050 w 3792"/>
                <a:gd name="T101" fmla="*/ 89 h 457"/>
                <a:gd name="T102" fmla="*/ 1162 w 3792"/>
                <a:gd name="T103" fmla="*/ 93 h 457"/>
                <a:gd name="T104" fmla="*/ 1272 w 3792"/>
                <a:gd name="T105" fmla="*/ 87 h 457"/>
                <a:gd name="T106" fmla="*/ 1373 w 3792"/>
                <a:gd name="T107" fmla="*/ 67 h 457"/>
                <a:gd name="T108" fmla="*/ 1457 w 3792"/>
                <a:gd name="T109" fmla="*/ 39 h 457"/>
                <a:gd name="T110" fmla="*/ 1514 w 3792"/>
                <a:gd name="T11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7">
                  <a:moveTo>
                    <a:pt x="1514" y="0"/>
                  </a:moveTo>
                  <a:lnTo>
                    <a:pt x="1559" y="30"/>
                  </a:lnTo>
                  <a:lnTo>
                    <a:pt x="1605" y="54"/>
                  </a:lnTo>
                  <a:lnTo>
                    <a:pt x="1652" y="71"/>
                  </a:lnTo>
                  <a:lnTo>
                    <a:pt x="1702" y="83"/>
                  </a:lnTo>
                  <a:lnTo>
                    <a:pt x="1751" y="88"/>
                  </a:lnTo>
                  <a:lnTo>
                    <a:pt x="1800" y="89"/>
                  </a:lnTo>
                  <a:lnTo>
                    <a:pt x="1848" y="88"/>
                  </a:lnTo>
                  <a:lnTo>
                    <a:pt x="1897" y="81"/>
                  </a:lnTo>
                  <a:lnTo>
                    <a:pt x="1941" y="73"/>
                  </a:lnTo>
                  <a:lnTo>
                    <a:pt x="1984" y="62"/>
                  </a:lnTo>
                  <a:lnTo>
                    <a:pt x="2024" y="50"/>
                  </a:lnTo>
                  <a:lnTo>
                    <a:pt x="2059" y="37"/>
                  </a:lnTo>
                  <a:lnTo>
                    <a:pt x="2063" y="38"/>
                  </a:lnTo>
                  <a:lnTo>
                    <a:pt x="2072" y="43"/>
                  </a:lnTo>
                  <a:lnTo>
                    <a:pt x="2086" y="50"/>
                  </a:lnTo>
                  <a:lnTo>
                    <a:pt x="2106" y="58"/>
                  </a:lnTo>
                  <a:lnTo>
                    <a:pt x="2131" y="68"/>
                  </a:lnTo>
                  <a:lnTo>
                    <a:pt x="2160" y="79"/>
                  </a:lnTo>
                  <a:lnTo>
                    <a:pt x="2192" y="89"/>
                  </a:lnTo>
                  <a:lnTo>
                    <a:pt x="2228" y="100"/>
                  </a:lnTo>
                  <a:lnTo>
                    <a:pt x="2267" y="108"/>
                  </a:lnTo>
                  <a:lnTo>
                    <a:pt x="2309" y="115"/>
                  </a:lnTo>
                  <a:lnTo>
                    <a:pt x="2352" y="121"/>
                  </a:lnTo>
                  <a:lnTo>
                    <a:pt x="2398" y="123"/>
                  </a:lnTo>
                  <a:lnTo>
                    <a:pt x="2439" y="123"/>
                  </a:lnTo>
                  <a:lnTo>
                    <a:pt x="2486" y="119"/>
                  </a:lnTo>
                  <a:lnTo>
                    <a:pt x="2535" y="111"/>
                  </a:lnTo>
                  <a:lnTo>
                    <a:pt x="2588" y="100"/>
                  </a:lnTo>
                  <a:lnTo>
                    <a:pt x="2644" y="84"/>
                  </a:lnTo>
                  <a:lnTo>
                    <a:pt x="2700" y="63"/>
                  </a:lnTo>
                  <a:lnTo>
                    <a:pt x="2758" y="38"/>
                  </a:lnTo>
                  <a:lnTo>
                    <a:pt x="2796" y="72"/>
                  </a:lnTo>
                  <a:lnTo>
                    <a:pt x="2834" y="98"/>
                  </a:lnTo>
                  <a:lnTo>
                    <a:pt x="2875" y="119"/>
                  </a:lnTo>
                  <a:lnTo>
                    <a:pt x="2916" y="134"/>
                  </a:lnTo>
                  <a:lnTo>
                    <a:pt x="2960" y="143"/>
                  </a:lnTo>
                  <a:lnTo>
                    <a:pt x="3001" y="148"/>
                  </a:lnTo>
                  <a:lnTo>
                    <a:pt x="3045" y="148"/>
                  </a:lnTo>
                  <a:lnTo>
                    <a:pt x="3087" y="145"/>
                  </a:lnTo>
                  <a:lnTo>
                    <a:pt x="3128" y="139"/>
                  </a:lnTo>
                  <a:lnTo>
                    <a:pt x="3169" y="130"/>
                  </a:lnTo>
                  <a:lnTo>
                    <a:pt x="3207" y="119"/>
                  </a:lnTo>
                  <a:lnTo>
                    <a:pt x="3244" y="106"/>
                  </a:lnTo>
                  <a:lnTo>
                    <a:pt x="3276" y="93"/>
                  </a:lnTo>
                  <a:lnTo>
                    <a:pt x="3308" y="79"/>
                  </a:lnTo>
                  <a:lnTo>
                    <a:pt x="3334" y="64"/>
                  </a:lnTo>
                  <a:lnTo>
                    <a:pt x="3358" y="51"/>
                  </a:lnTo>
                  <a:lnTo>
                    <a:pt x="3377" y="38"/>
                  </a:lnTo>
                  <a:lnTo>
                    <a:pt x="3390" y="28"/>
                  </a:lnTo>
                  <a:lnTo>
                    <a:pt x="3399" y="19"/>
                  </a:lnTo>
                  <a:lnTo>
                    <a:pt x="3403" y="12"/>
                  </a:lnTo>
                  <a:lnTo>
                    <a:pt x="3407" y="13"/>
                  </a:lnTo>
                  <a:lnTo>
                    <a:pt x="3416" y="17"/>
                  </a:lnTo>
                  <a:lnTo>
                    <a:pt x="3431" y="22"/>
                  </a:lnTo>
                  <a:lnTo>
                    <a:pt x="3451" y="32"/>
                  </a:lnTo>
                  <a:lnTo>
                    <a:pt x="3475" y="41"/>
                  </a:lnTo>
                  <a:lnTo>
                    <a:pt x="3503" y="51"/>
                  </a:lnTo>
                  <a:lnTo>
                    <a:pt x="3534" y="63"/>
                  </a:lnTo>
                  <a:lnTo>
                    <a:pt x="3568" y="73"/>
                  </a:lnTo>
                  <a:lnTo>
                    <a:pt x="3604" y="85"/>
                  </a:lnTo>
                  <a:lnTo>
                    <a:pt x="3642" y="96"/>
                  </a:lnTo>
                  <a:lnTo>
                    <a:pt x="3680" y="106"/>
                  </a:lnTo>
                  <a:lnTo>
                    <a:pt x="3718" y="115"/>
                  </a:lnTo>
                  <a:lnTo>
                    <a:pt x="3756" y="122"/>
                  </a:lnTo>
                  <a:lnTo>
                    <a:pt x="3792" y="127"/>
                  </a:lnTo>
                  <a:lnTo>
                    <a:pt x="3792" y="457"/>
                  </a:lnTo>
                  <a:lnTo>
                    <a:pt x="0" y="457"/>
                  </a:lnTo>
                  <a:lnTo>
                    <a:pt x="0" y="62"/>
                  </a:lnTo>
                  <a:lnTo>
                    <a:pt x="44" y="50"/>
                  </a:lnTo>
                  <a:lnTo>
                    <a:pt x="85" y="36"/>
                  </a:lnTo>
                  <a:lnTo>
                    <a:pt x="120" y="21"/>
                  </a:lnTo>
                  <a:lnTo>
                    <a:pt x="148" y="7"/>
                  </a:lnTo>
                  <a:lnTo>
                    <a:pt x="157" y="12"/>
                  </a:lnTo>
                  <a:lnTo>
                    <a:pt x="166" y="19"/>
                  </a:lnTo>
                  <a:lnTo>
                    <a:pt x="176" y="26"/>
                  </a:lnTo>
                  <a:lnTo>
                    <a:pt x="190" y="36"/>
                  </a:lnTo>
                  <a:lnTo>
                    <a:pt x="204" y="45"/>
                  </a:lnTo>
                  <a:lnTo>
                    <a:pt x="222" y="54"/>
                  </a:lnTo>
                  <a:lnTo>
                    <a:pt x="243" y="63"/>
                  </a:lnTo>
                  <a:lnTo>
                    <a:pt x="269" y="72"/>
                  </a:lnTo>
                  <a:lnTo>
                    <a:pt x="300" y="81"/>
                  </a:lnTo>
                  <a:lnTo>
                    <a:pt x="334" y="88"/>
                  </a:lnTo>
                  <a:lnTo>
                    <a:pt x="374" y="93"/>
                  </a:lnTo>
                  <a:lnTo>
                    <a:pt x="421" y="97"/>
                  </a:lnTo>
                  <a:lnTo>
                    <a:pt x="475" y="98"/>
                  </a:lnTo>
                  <a:lnTo>
                    <a:pt x="533" y="96"/>
                  </a:lnTo>
                  <a:lnTo>
                    <a:pt x="585" y="92"/>
                  </a:lnTo>
                  <a:lnTo>
                    <a:pt x="631" y="84"/>
                  </a:lnTo>
                  <a:lnTo>
                    <a:pt x="673" y="76"/>
                  </a:lnTo>
                  <a:lnTo>
                    <a:pt x="708" y="66"/>
                  </a:lnTo>
                  <a:lnTo>
                    <a:pt x="739" y="56"/>
                  </a:lnTo>
                  <a:lnTo>
                    <a:pt x="764" y="46"/>
                  </a:lnTo>
                  <a:lnTo>
                    <a:pt x="784" y="37"/>
                  </a:lnTo>
                  <a:lnTo>
                    <a:pt x="798" y="30"/>
                  </a:lnTo>
                  <a:lnTo>
                    <a:pt x="807" y="25"/>
                  </a:lnTo>
                  <a:lnTo>
                    <a:pt x="810" y="22"/>
                  </a:lnTo>
                  <a:lnTo>
                    <a:pt x="849" y="42"/>
                  </a:lnTo>
                  <a:lnTo>
                    <a:pt x="894" y="59"/>
                  </a:lnTo>
                  <a:lnTo>
                    <a:pt x="944" y="72"/>
                  </a:lnTo>
                  <a:lnTo>
                    <a:pt x="995" y="83"/>
                  </a:lnTo>
                  <a:lnTo>
                    <a:pt x="1050" y="89"/>
                  </a:lnTo>
                  <a:lnTo>
                    <a:pt x="1106" y="93"/>
                  </a:lnTo>
                  <a:lnTo>
                    <a:pt x="1162" y="93"/>
                  </a:lnTo>
                  <a:lnTo>
                    <a:pt x="1219" y="91"/>
                  </a:lnTo>
                  <a:lnTo>
                    <a:pt x="1272" y="87"/>
                  </a:lnTo>
                  <a:lnTo>
                    <a:pt x="1325" y="77"/>
                  </a:lnTo>
                  <a:lnTo>
                    <a:pt x="1373" y="67"/>
                  </a:lnTo>
                  <a:lnTo>
                    <a:pt x="1417" y="54"/>
                  </a:lnTo>
                  <a:lnTo>
                    <a:pt x="1457" y="39"/>
                  </a:lnTo>
                  <a:lnTo>
                    <a:pt x="1489" y="21"/>
                  </a:lnTo>
                  <a:lnTo>
                    <a:pt x="1514" y="0"/>
                  </a:lnTo>
                  <a:close/>
                </a:path>
              </a:pathLst>
            </a:custGeom>
            <a:solidFill>
              <a:srgbClr val="21B9E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43">
              <a:extLst>
                <a:ext uri="{FF2B5EF4-FFF2-40B4-BE49-F238E27FC236}">
                  <a16:creationId xmlns:a16="http://schemas.microsoft.com/office/drawing/2014/main" id="{D27B081A-715C-4833-89BB-24F7D93D4757}"/>
                </a:ext>
              </a:extLst>
            </p:cNvPr>
            <p:cNvSpPr>
              <a:spLocks/>
            </p:cNvSpPr>
            <p:nvPr/>
          </p:nvSpPr>
          <p:spPr bwMode="auto">
            <a:xfrm>
              <a:off x="24939" y="6386507"/>
              <a:ext cx="12142123" cy="512763"/>
            </a:xfrm>
            <a:custGeom>
              <a:avLst/>
              <a:gdLst>
                <a:gd name="T0" fmla="*/ 2300 w 3792"/>
                <a:gd name="T1" fmla="*/ 14 h 323"/>
                <a:gd name="T2" fmla="*/ 2372 w 3792"/>
                <a:gd name="T3" fmla="*/ 38 h 323"/>
                <a:gd name="T4" fmla="*/ 2465 w 3792"/>
                <a:gd name="T5" fmla="*/ 54 h 323"/>
                <a:gd name="T6" fmla="*/ 2571 w 3792"/>
                <a:gd name="T7" fmla="*/ 64 h 323"/>
                <a:gd name="T8" fmla="*/ 2683 w 3792"/>
                <a:gd name="T9" fmla="*/ 65 h 323"/>
                <a:gd name="T10" fmla="*/ 2795 w 3792"/>
                <a:gd name="T11" fmla="*/ 58 h 323"/>
                <a:gd name="T12" fmla="*/ 2895 w 3792"/>
                <a:gd name="T13" fmla="*/ 41 h 323"/>
                <a:gd name="T14" fmla="*/ 2979 w 3792"/>
                <a:gd name="T15" fmla="*/ 14 h 323"/>
                <a:gd name="T16" fmla="*/ 2994 w 3792"/>
                <a:gd name="T17" fmla="*/ 21 h 323"/>
                <a:gd name="T18" fmla="*/ 3034 w 3792"/>
                <a:gd name="T19" fmla="*/ 34 h 323"/>
                <a:gd name="T20" fmla="*/ 3102 w 3792"/>
                <a:gd name="T21" fmla="*/ 50 h 323"/>
                <a:gd name="T22" fmla="*/ 3195 w 3792"/>
                <a:gd name="T23" fmla="*/ 63 h 323"/>
                <a:gd name="T24" fmla="*/ 3314 w 3792"/>
                <a:gd name="T25" fmla="*/ 68 h 323"/>
                <a:gd name="T26" fmla="*/ 3415 w 3792"/>
                <a:gd name="T27" fmla="*/ 65 h 323"/>
                <a:gd name="T28" fmla="*/ 3490 w 3792"/>
                <a:gd name="T29" fmla="*/ 56 h 323"/>
                <a:gd name="T30" fmla="*/ 3546 w 3792"/>
                <a:gd name="T31" fmla="*/ 45 h 323"/>
                <a:gd name="T32" fmla="*/ 3585 w 3792"/>
                <a:gd name="T33" fmla="*/ 30 h 323"/>
                <a:gd name="T34" fmla="*/ 3613 w 3792"/>
                <a:gd name="T35" fmla="*/ 17 h 323"/>
                <a:gd name="T36" fmla="*/ 3632 w 3792"/>
                <a:gd name="T37" fmla="*/ 7 h 323"/>
                <a:gd name="T38" fmla="*/ 3669 w 3792"/>
                <a:gd name="T39" fmla="*/ 14 h 323"/>
                <a:gd name="T40" fmla="*/ 3746 w 3792"/>
                <a:gd name="T41" fmla="*/ 34 h 323"/>
                <a:gd name="T42" fmla="*/ 3792 w 3792"/>
                <a:gd name="T43" fmla="*/ 323 h 323"/>
                <a:gd name="T44" fmla="*/ 0 w 3792"/>
                <a:gd name="T45" fmla="*/ 89 h 323"/>
                <a:gd name="T46" fmla="*/ 80 w 3792"/>
                <a:gd name="T47" fmla="*/ 80 h 323"/>
                <a:gd name="T48" fmla="*/ 161 w 3792"/>
                <a:gd name="T49" fmla="*/ 64 h 323"/>
                <a:gd name="T50" fmla="*/ 238 w 3792"/>
                <a:gd name="T51" fmla="*/ 47 h 323"/>
                <a:gd name="T52" fmla="*/ 305 w 3792"/>
                <a:gd name="T53" fmla="*/ 30 h 323"/>
                <a:gd name="T54" fmla="*/ 355 w 3792"/>
                <a:gd name="T55" fmla="*/ 17 h 323"/>
                <a:gd name="T56" fmla="*/ 382 w 3792"/>
                <a:gd name="T57" fmla="*/ 8 h 323"/>
                <a:gd name="T58" fmla="*/ 390 w 3792"/>
                <a:gd name="T59" fmla="*/ 13 h 323"/>
                <a:gd name="T60" fmla="*/ 419 w 3792"/>
                <a:gd name="T61" fmla="*/ 29 h 323"/>
                <a:gd name="T62" fmla="*/ 470 w 3792"/>
                <a:gd name="T63" fmla="*/ 50 h 323"/>
                <a:gd name="T64" fmla="*/ 539 w 3792"/>
                <a:gd name="T65" fmla="*/ 72 h 323"/>
                <a:gd name="T66" fmla="*/ 620 w 3792"/>
                <a:gd name="T67" fmla="*/ 92 h 323"/>
                <a:gd name="T68" fmla="*/ 712 w 3792"/>
                <a:gd name="T69" fmla="*/ 102 h 323"/>
                <a:gd name="T70" fmla="*/ 806 w 3792"/>
                <a:gd name="T71" fmla="*/ 102 h 323"/>
                <a:gd name="T72" fmla="*/ 900 w 3792"/>
                <a:gd name="T73" fmla="*/ 88 h 323"/>
                <a:gd name="T74" fmla="*/ 989 w 3792"/>
                <a:gd name="T75" fmla="*/ 52 h 323"/>
                <a:gd name="T76" fmla="*/ 1089 w 3792"/>
                <a:gd name="T77" fmla="*/ 45 h 323"/>
                <a:gd name="T78" fmla="*/ 1201 w 3792"/>
                <a:gd name="T79" fmla="*/ 69 h 323"/>
                <a:gd name="T80" fmla="*/ 1304 w 3792"/>
                <a:gd name="T81" fmla="*/ 84 h 323"/>
                <a:gd name="T82" fmla="*/ 1391 w 3792"/>
                <a:gd name="T83" fmla="*/ 86 h 323"/>
                <a:gd name="T84" fmla="*/ 1480 w 3792"/>
                <a:gd name="T85" fmla="*/ 81 h 323"/>
                <a:gd name="T86" fmla="*/ 1561 w 3792"/>
                <a:gd name="T87" fmla="*/ 69 h 323"/>
                <a:gd name="T88" fmla="*/ 1630 w 3792"/>
                <a:gd name="T89" fmla="*/ 55 h 323"/>
                <a:gd name="T90" fmla="*/ 1683 w 3792"/>
                <a:gd name="T91" fmla="*/ 41 h 323"/>
                <a:gd name="T92" fmla="*/ 1717 w 3792"/>
                <a:gd name="T93" fmla="*/ 29 h 323"/>
                <a:gd name="T94" fmla="*/ 1730 w 3792"/>
                <a:gd name="T95" fmla="*/ 25 h 323"/>
                <a:gd name="T96" fmla="*/ 1813 w 3792"/>
                <a:gd name="T97" fmla="*/ 45 h 323"/>
                <a:gd name="T98" fmla="*/ 1910 w 3792"/>
                <a:gd name="T99" fmla="*/ 59 h 323"/>
                <a:gd name="T100" fmla="*/ 2016 w 3792"/>
                <a:gd name="T101" fmla="*/ 63 h 323"/>
                <a:gd name="T102" fmla="*/ 2123 w 3792"/>
                <a:gd name="T103" fmla="*/ 52 h 323"/>
                <a:gd name="T104" fmla="*/ 2227 w 3792"/>
                <a:gd name="T105" fmla="*/ 2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92" h="323">
                  <a:moveTo>
                    <a:pt x="2275" y="0"/>
                  </a:moveTo>
                  <a:lnTo>
                    <a:pt x="2300" y="14"/>
                  </a:lnTo>
                  <a:lnTo>
                    <a:pt x="2333" y="26"/>
                  </a:lnTo>
                  <a:lnTo>
                    <a:pt x="2372" y="38"/>
                  </a:lnTo>
                  <a:lnTo>
                    <a:pt x="2416" y="47"/>
                  </a:lnTo>
                  <a:lnTo>
                    <a:pt x="2465" y="54"/>
                  </a:lnTo>
                  <a:lnTo>
                    <a:pt x="2517" y="60"/>
                  </a:lnTo>
                  <a:lnTo>
                    <a:pt x="2571" y="64"/>
                  </a:lnTo>
                  <a:lnTo>
                    <a:pt x="2627" y="65"/>
                  </a:lnTo>
                  <a:lnTo>
                    <a:pt x="2683" y="65"/>
                  </a:lnTo>
                  <a:lnTo>
                    <a:pt x="2740" y="63"/>
                  </a:lnTo>
                  <a:lnTo>
                    <a:pt x="2795" y="58"/>
                  </a:lnTo>
                  <a:lnTo>
                    <a:pt x="2846" y="51"/>
                  </a:lnTo>
                  <a:lnTo>
                    <a:pt x="2895" y="41"/>
                  </a:lnTo>
                  <a:lnTo>
                    <a:pt x="2940" y="29"/>
                  </a:lnTo>
                  <a:lnTo>
                    <a:pt x="2979" y="14"/>
                  </a:lnTo>
                  <a:lnTo>
                    <a:pt x="2983" y="17"/>
                  </a:lnTo>
                  <a:lnTo>
                    <a:pt x="2994" y="21"/>
                  </a:lnTo>
                  <a:lnTo>
                    <a:pt x="3011" y="28"/>
                  </a:lnTo>
                  <a:lnTo>
                    <a:pt x="3034" y="34"/>
                  </a:lnTo>
                  <a:lnTo>
                    <a:pt x="3064" y="42"/>
                  </a:lnTo>
                  <a:lnTo>
                    <a:pt x="3102" y="50"/>
                  </a:lnTo>
                  <a:lnTo>
                    <a:pt x="3145" y="58"/>
                  </a:lnTo>
                  <a:lnTo>
                    <a:pt x="3195" y="63"/>
                  </a:lnTo>
                  <a:lnTo>
                    <a:pt x="3252" y="67"/>
                  </a:lnTo>
                  <a:lnTo>
                    <a:pt x="3314" y="68"/>
                  </a:lnTo>
                  <a:lnTo>
                    <a:pt x="3368" y="68"/>
                  </a:lnTo>
                  <a:lnTo>
                    <a:pt x="3415" y="65"/>
                  </a:lnTo>
                  <a:lnTo>
                    <a:pt x="3456" y="62"/>
                  </a:lnTo>
                  <a:lnTo>
                    <a:pt x="3490" y="56"/>
                  </a:lnTo>
                  <a:lnTo>
                    <a:pt x="3520" y="51"/>
                  </a:lnTo>
                  <a:lnTo>
                    <a:pt x="3546" y="45"/>
                  </a:lnTo>
                  <a:lnTo>
                    <a:pt x="3567" y="37"/>
                  </a:lnTo>
                  <a:lnTo>
                    <a:pt x="3585" y="30"/>
                  </a:lnTo>
                  <a:lnTo>
                    <a:pt x="3600" y="24"/>
                  </a:lnTo>
                  <a:lnTo>
                    <a:pt x="3613" y="17"/>
                  </a:lnTo>
                  <a:lnTo>
                    <a:pt x="3623" y="12"/>
                  </a:lnTo>
                  <a:lnTo>
                    <a:pt x="3632" y="7"/>
                  </a:lnTo>
                  <a:lnTo>
                    <a:pt x="3642" y="4"/>
                  </a:lnTo>
                  <a:lnTo>
                    <a:pt x="3669" y="14"/>
                  </a:lnTo>
                  <a:lnTo>
                    <a:pt x="3706" y="25"/>
                  </a:lnTo>
                  <a:lnTo>
                    <a:pt x="3746" y="34"/>
                  </a:lnTo>
                  <a:lnTo>
                    <a:pt x="3792" y="43"/>
                  </a:lnTo>
                  <a:lnTo>
                    <a:pt x="3792" y="323"/>
                  </a:lnTo>
                  <a:lnTo>
                    <a:pt x="0" y="323"/>
                  </a:lnTo>
                  <a:lnTo>
                    <a:pt x="0" y="89"/>
                  </a:lnTo>
                  <a:lnTo>
                    <a:pt x="39" y="85"/>
                  </a:lnTo>
                  <a:lnTo>
                    <a:pt x="80" y="80"/>
                  </a:lnTo>
                  <a:lnTo>
                    <a:pt x="120" y="72"/>
                  </a:lnTo>
                  <a:lnTo>
                    <a:pt x="161" y="64"/>
                  </a:lnTo>
                  <a:lnTo>
                    <a:pt x="200" y="56"/>
                  </a:lnTo>
                  <a:lnTo>
                    <a:pt x="238" y="47"/>
                  </a:lnTo>
                  <a:lnTo>
                    <a:pt x="272" y="39"/>
                  </a:lnTo>
                  <a:lnTo>
                    <a:pt x="305" y="30"/>
                  </a:lnTo>
                  <a:lnTo>
                    <a:pt x="331" y="22"/>
                  </a:lnTo>
                  <a:lnTo>
                    <a:pt x="355" y="17"/>
                  </a:lnTo>
                  <a:lnTo>
                    <a:pt x="372" y="12"/>
                  </a:lnTo>
                  <a:lnTo>
                    <a:pt x="382" y="8"/>
                  </a:lnTo>
                  <a:lnTo>
                    <a:pt x="386" y="8"/>
                  </a:lnTo>
                  <a:lnTo>
                    <a:pt x="390" y="13"/>
                  </a:lnTo>
                  <a:lnTo>
                    <a:pt x="402" y="20"/>
                  </a:lnTo>
                  <a:lnTo>
                    <a:pt x="419" y="29"/>
                  </a:lnTo>
                  <a:lnTo>
                    <a:pt x="441" y="39"/>
                  </a:lnTo>
                  <a:lnTo>
                    <a:pt x="470" y="50"/>
                  </a:lnTo>
                  <a:lnTo>
                    <a:pt x="502" y="62"/>
                  </a:lnTo>
                  <a:lnTo>
                    <a:pt x="539" y="72"/>
                  </a:lnTo>
                  <a:lnTo>
                    <a:pt x="578" y="83"/>
                  </a:lnTo>
                  <a:lnTo>
                    <a:pt x="620" y="92"/>
                  </a:lnTo>
                  <a:lnTo>
                    <a:pt x="665" y="98"/>
                  </a:lnTo>
                  <a:lnTo>
                    <a:pt x="712" y="102"/>
                  </a:lnTo>
                  <a:lnTo>
                    <a:pt x="759" y="105"/>
                  </a:lnTo>
                  <a:lnTo>
                    <a:pt x="806" y="102"/>
                  </a:lnTo>
                  <a:lnTo>
                    <a:pt x="855" y="97"/>
                  </a:lnTo>
                  <a:lnTo>
                    <a:pt x="900" y="88"/>
                  </a:lnTo>
                  <a:lnTo>
                    <a:pt x="946" y="72"/>
                  </a:lnTo>
                  <a:lnTo>
                    <a:pt x="989" y="52"/>
                  </a:lnTo>
                  <a:lnTo>
                    <a:pt x="1031" y="26"/>
                  </a:lnTo>
                  <a:lnTo>
                    <a:pt x="1089" y="45"/>
                  </a:lnTo>
                  <a:lnTo>
                    <a:pt x="1145" y="59"/>
                  </a:lnTo>
                  <a:lnTo>
                    <a:pt x="1201" y="69"/>
                  </a:lnTo>
                  <a:lnTo>
                    <a:pt x="1254" y="77"/>
                  </a:lnTo>
                  <a:lnTo>
                    <a:pt x="1304" y="84"/>
                  </a:lnTo>
                  <a:lnTo>
                    <a:pt x="1351" y="86"/>
                  </a:lnTo>
                  <a:lnTo>
                    <a:pt x="1391" y="86"/>
                  </a:lnTo>
                  <a:lnTo>
                    <a:pt x="1437" y="85"/>
                  </a:lnTo>
                  <a:lnTo>
                    <a:pt x="1480" y="81"/>
                  </a:lnTo>
                  <a:lnTo>
                    <a:pt x="1522" y="76"/>
                  </a:lnTo>
                  <a:lnTo>
                    <a:pt x="1561" y="69"/>
                  </a:lnTo>
                  <a:lnTo>
                    <a:pt x="1597" y="62"/>
                  </a:lnTo>
                  <a:lnTo>
                    <a:pt x="1630" y="55"/>
                  </a:lnTo>
                  <a:lnTo>
                    <a:pt x="1658" y="47"/>
                  </a:lnTo>
                  <a:lnTo>
                    <a:pt x="1683" y="41"/>
                  </a:lnTo>
                  <a:lnTo>
                    <a:pt x="1703" y="34"/>
                  </a:lnTo>
                  <a:lnTo>
                    <a:pt x="1717" y="29"/>
                  </a:lnTo>
                  <a:lnTo>
                    <a:pt x="1726" y="26"/>
                  </a:lnTo>
                  <a:lnTo>
                    <a:pt x="1730" y="25"/>
                  </a:lnTo>
                  <a:lnTo>
                    <a:pt x="1770" y="35"/>
                  </a:lnTo>
                  <a:lnTo>
                    <a:pt x="1813" y="45"/>
                  </a:lnTo>
                  <a:lnTo>
                    <a:pt x="1860" y="52"/>
                  </a:lnTo>
                  <a:lnTo>
                    <a:pt x="1910" y="59"/>
                  </a:lnTo>
                  <a:lnTo>
                    <a:pt x="1962" y="62"/>
                  </a:lnTo>
                  <a:lnTo>
                    <a:pt x="2016" y="63"/>
                  </a:lnTo>
                  <a:lnTo>
                    <a:pt x="2069" y="59"/>
                  </a:lnTo>
                  <a:lnTo>
                    <a:pt x="2123" y="52"/>
                  </a:lnTo>
                  <a:lnTo>
                    <a:pt x="2177" y="39"/>
                  </a:lnTo>
                  <a:lnTo>
                    <a:pt x="2227" y="22"/>
                  </a:lnTo>
                  <a:lnTo>
                    <a:pt x="2275" y="0"/>
                  </a:lnTo>
                  <a:close/>
                </a:path>
              </a:pathLst>
            </a:custGeom>
            <a:solidFill>
              <a:srgbClr val="44C7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Rectangle 6">
            <a:extLst>
              <a:ext uri="{FF2B5EF4-FFF2-40B4-BE49-F238E27FC236}">
                <a16:creationId xmlns:a16="http://schemas.microsoft.com/office/drawing/2014/main" id="{C7B913B9-33DE-421F-A1D9-D2FC209546DF}"/>
              </a:ext>
            </a:extLst>
          </p:cNvPr>
          <p:cNvSpPr/>
          <p:nvPr userDrawn="1"/>
        </p:nvSpPr>
        <p:spPr>
          <a:xfrm>
            <a:off x="469097" y="3578985"/>
            <a:ext cx="6324434" cy="5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EE51C3A-68B3-487E-9DCA-053CF28E6BE8}"/>
              </a:ext>
            </a:extLst>
          </p:cNvPr>
          <p:cNvSpPr/>
          <p:nvPr userDrawn="1"/>
        </p:nvSpPr>
        <p:spPr>
          <a:xfrm>
            <a:off x="469097" y="3578985"/>
            <a:ext cx="4192728" cy="5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9CB88F-0D35-49A3-AB02-80E12128FC95}"/>
              </a:ext>
            </a:extLst>
          </p:cNvPr>
          <p:cNvSpPr/>
          <p:nvPr userDrawn="1"/>
        </p:nvSpPr>
        <p:spPr>
          <a:xfrm>
            <a:off x="469098" y="3578985"/>
            <a:ext cx="2170280" cy="589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0BF397-E618-4D24-AD2F-40BCAF37F15D}"/>
              </a:ext>
            </a:extLst>
          </p:cNvPr>
          <p:cNvSpPr/>
          <p:nvPr userDrawn="1"/>
        </p:nvSpPr>
        <p:spPr>
          <a:xfrm>
            <a:off x="1433886" y="1656887"/>
            <a:ext cx="4359994" cy="1200329"/>
          </a:xfrm>
          <a:prstGeom prst="rect">
            <a:avLst/>
          </a:prstGeom>
          <a:noFill/>
          <a:ln>
            <a:noFill/>
          </a:ln>
        </p:spPr>
        <p:txBody>
          <a:bodyPr wrap="square">
            <a:spAutoFit/>
          </a:bodyPr>
          <a:lstStyle/>
          <a:p>
            <a:pPr algn="ctr"/>
            <a:r>
              <a:rPr lang="en-US" sz="7200" b="1" err="1">
                <a:solidFill>
                  <a:srgbClr val="002060"/>
                </a:solidFill>
                <a:latin typeface="#9Slide03 AmpleSoft" panose="02000000000000000000" pitchFamily="2" charset="77"/>
                <a:ea typeface="Arial" charset="0"/>
                <a:cs typeface="Arial" charset="0"/>
              </a:rPr>
              <a:t>Cảm</a:t>
            </a:r>
            <a:r>
              <a:rPr lang="en-US" sz="7200" b="1">
                <a:solidFill>
                  <a:srgbClr val="002060"/>
                </a:solidFill>
                <a:latin typeface="#9Slide03 AmpleSoft" panose="02000000000000000000" pitchFamily="2" charset="77"/>
                <a:ea typeface="Arial" charset="0"/>
                <a:cs typeface="Arial" charset="0"/>
              </a:rPr>
              <a:t> </a:t>
            </a:r>
            <a:r>
              <a:rPr lang="en-US" sz="7200" b="1" err="1">
                <a:solidFill>
                  <a:srgbClr val="002060"/>
                </a:solidFill>
                <a:latin typeface="#9Slide03 AmpleSoft" panose="02000000000000000000" pitchFamily="2" charset="77"/>
                <a:ea typeface="Arial" charset="0"/>
                <a:cs typeface="Arial" charset="0"/>
              </a:rPr>
              <a:t>ơn</a:t>
            </a:r>
            <a:endParaRPr lang="en-US" sz="7200" b="1">
              <a:solidFill>
                <a:srgbClr val="002060"/>
              </a:solidFill>
              <a:latin typeface="#9Slide03 AmpleSoft" panose="02000000000000000000" pitchFamily="2" charset="77"/>
              <a:ea typeface="Arial" charset="0"/>
              <a:cs typeface="Arial" charset="0"/>
            </a:endParaRPr>
          </a:p>
        </p:txBody>
      </p:sp>
      <p:sp>
        <p:nvSpPr>
          <p:cNvPr id="12" name="Rectangle 11">
            <a:extLst>
              <a:ext uri="{FF2B5EF4-FFF2-40B4-BE49-F238E27FC236}">
                <a16:creationId xmlns:a16="http://schemas.microsoft.com/office/drawing/2014/main" id="{74711149-E738-4E3C-BA12-B3D0883C79C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BD2EDC5C-F7C0-4CF8-B711-199BBDDAECB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45BA34D9-C354-4C42-B1FE-6651C0F6A9BE}"/>
              </a:ext>
            </a:extLst>
          </p:cNvPr>
          <p:cNvSpPr/>
          <p:nvPr userDrawn="1"/>
        </p:nvSpPr>
        <p:spPr>
          <a:xfrm rot="10800000">
            <a:off x="6277495" y="27076"/>
            <a:ext cx="407079" cy="46045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5" name="Picture 14">
            <a:extLst>
              <a:ext uri="{FF2B5EF4-FFF2-40B4-BE49-F238E27FC236}">
                <a16:creationId xmlns:a16="http://schemas.microsoft.com/office/drawing/2014/main" id="{8D65B4E8-F4FA-45A9-B774-3651116E0C8B}"/>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0" y="32501"/>
            <a:ext cx="3287079" cy="979637"/>
          </a:xfrm>
          <a:prstGeom prst="rect">
            <a:avLst/>
          </a:prstGeom>
        </p:spPr>
      </p:pic>
      <p:pic>
        <p:nvPicPr>
          <p:cNvPr id="16" name="Picture 15">
            <a:extLst>
              <a:ext uri="{FF2B5EF4-FFF2-40B4-BE49-F238E27FC236}">
                <a16:creationId xmlns:a16="http://schemas.microsoft.com/office/drawing/2014/main" id="{8CADCBC5-E5C8-49A4-8A2C-7C271317B242}"/>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948061" y="3782479"/>
            <a:ext cx="2186884" cy="2120006"/>
          </a:xfrm>
          <a:prstGeom prst="rect">
            <a:avLst/>
          </a:prstGeom>
        </p:spPr>
      </p:pic>
      <p:pic>
        <p:nvPicPr>
          <p:cNvPr id="17" name="Picture 16">
            <a:extLst>
              <a:ext uri="{FF2B5EF4-FFF2-40B4-BE49-F238E27FC236}">
                <a16:creationId xmlns:a16="http://schemas.microsoft.com/office/drawing/2014/main" id="{21E0E1F0-9245-484C-9AC2-1C9EA9D7BD6A}"/>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210086" y="3680745"/>
            <a:ext cx="2008063" cy="2288601"/>
          </a:xfrm>
          <a:prstGeom prst="rect">
            <a:avLst/>
          </a:prstGeom>
        </p:spPr>
      </p:pic>
      <p:pic>
        <p:nvPicPr>
          <p:cNvPr id="18" name="Picture 17">
            <a:extLst>
              <a:ext uri="{FF2B5EF4-FFF2-40B4-BE49-F238E27FC236}">
                <a16:creationId xmlns:a16="http://schemas.microsoft.com/office/drawing/2014/main" id="{9BA7BF0D-C17B-4F72-BE22-6D681FE6D890}"/>
              </a:ext>
            </a:extLst>
          </p:cNvPr>
          <p:cNvPicPr>
            <a:picLocks noChangeAspect="1"/>
          </p:cNvPicPr>
          <p:nvPr userDrawn="1"/>
        </p:nvPicPr>
        <p:blipFill>
          <a:blip r:embed="rId7">
            <a:extLst>
              <a:ext uri="{BEBA8EAE-BF5A-486C-A8C5-ECC9F3942E4B}">
                <a14:imgProps xmlns:a14="http://schemas.microsoft.com/office/drawing/2010/main">
                  <a14:imgLayer r:embed="rId8">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41556" y="579243"/>
            <a:ext cx="1944155" cy="3884326"/>
          </a:xfrm>
          <a:prstGeom prst="rect">
            <a:avLst/>
          </a:prstGeom>
        </p:spPr>
      </p:pic>
      <p:pic>
        <p:nvPicPr>
          <p:cNvPr id="19" name="Picture 18">
            <a:extLst>
              <a:ext uri="{FF2B5EF4-FFF2-40B4-BE49-F238E27FC236}">
                <a16:creationId xmlns:a16="http://schemas.microsoft.com/office/drawing/2014/main" id="{2DCBE217-6535-4208-AD02-4B8CE4114F9C}"/>
              </a:ext>
            </a:extLst>
          </p:cNvPr>
          <p:cNvPicPr>
            <a:picLocks noChangeAspect="1"/>
          </p:cNvPicPr>
          <p:nvPr userDrawn="1"/>
        </p:nvPicPr>
        <p:blipFill>
          <a:blip r:embed="rId9">
            <a:extLst>
              <a:ext uri="{BEBA8EAE-BF5A-486C-A8C5-ECC9F3942E4B}">
                <a14:imgProps xmlns:a14="http://schemas.microsoft.com/office/drawing/2010/main">
                  <a14:imgLayer r:embed="rId10">
                    <a14:imgEffect>
                      <a14:backgroundRemoval t="1266" b="98312" l="4375" r="97188">
                        <a14:foregroundMark x1="50156" y1="24613" x2="50156" y2="24613"/>
                        <a14:foregroundMark x1="16406" y1="37412" x2="16406" y2="37412"/>
                      </a14:backgroundRemoval>
                    </a14:imgEffect>
                  </a14:imgLayer>
                </a14:imgProps>
              </a:ext>
              <a:ext uri="{28A0092B-C50C-407E-A947-70E740481C1C}">
                <a14:useLocalDpi xmlns:a14="http://schemas.microsoft.com/office/drawing/2010/main" val="0"/>
              </a:ext>
            </a:extLst>
          </a:blip>
          <a:stretch>
            <a:fillRect/>
          </a:stretch>
        </p:blipFill>
        <p:spPr>
          <a:xfrm>
            <a:off x="9302767" y="2384566"/>
            <a:ext cx="258305" cy="286961"/>
          </a:xfrm>
          <a:prstGeom prst="rect">
            <a:avLst/>
          </a:prstGeom>
        </p:spPr>
      </p:pic>
      <p:sp>
        <p:nvSpPr>
          <p:cNvPr id="20" name="Rectangle 19">
            <a:extLst>
              <a:ext uri="{FF2B5EF4-FFF2-40B4-BE49-F238E27FC236}">
                <a16:creationId xmlns:a16="http://schemas.microsoft.com/office/drawing/2014/main" id="{115641BB-1FAC-43E5-8668-2AA398D2D60B}"/>
              </a:ext>
            </a:extLst>
          </p:cNvPr>
          <p:cNvSpPr/>
          <p:nvPr userDrawn="1"/>
        </p:nvSpPr>
        <p:spPr>
          <a:xfrm>
            <a:off x="11674134" y="6330963"/>
            <a:ext cx="444352" cy="400110"/>
          </a:xfrm>
          <a:prstGeom prst="rect">
            <a:avLst/>
          </a:prstGeom>
        </p:spPr>
        <p:txBody>
          <a:bodyPr wrap="none">
            <a:spAutoFit/>
          </a:bodyPr>
          <a:lstStyle/>
          <a:p>
            <a:r>
              <a:rPr lang="en-US" sz="2000" b="1">
                <a:solidFill>
                  <a:schemeClr val="bg1"/>
                </a:solidFill>
              </a:rPr>
              <a:t>25</a:t>
            </a:r>
            <a:endParaRPr lang="en-US" sz="2000" b="1"/>
          </a:p>
        </p:txBody>
      </p:sp>
      <p:sp>
        <p:nvSpPr>
          <p:cNvPr id="21" name="Rectangle 20">
            <a:extLst>
              <a:ext uri="{FF2B5EF4-FFF2-40B4-BE49-F238E27FC236}">
                <a16:creationId xmlns:a16="http://schemas.microsoft.com/office/drawing/2014/main" id="{3231AA23-E446-4BC1-B9A8-CC7B01D8E523}"/>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a:extLst>
              <a:ext uri="{FF2B5EF4-FFF2-40B4-BE49-F238E27FC236}">
                <a16:creationId xmlns:a16="http://schemas.microsoft.com/office/drawing/2014/main" id="{2D4806FF-6B20-495B-9F5D-3CC5F08F0740}"/>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ight Triangle 22">
            <a:extLst>
              <a:ext uri="{FF2B5EF4-FFF2-40B4-BE49-F238E27FC236}">
                <a16:creationId xmlns:a16="http://schemas.microsoft.com/office/drawing/2014/main" id="{361BBABA-9C37-4E2A-A158-AB970493CC92}"/>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id="{028FBB67-1F16-41C2-9D35-2FDEB29B9DDA}"/>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a:p>
        </p:txBody>
      </p:sp>
      <p:sp>
        <p:nvSpPr>
          <p:cNvPr id="25" name="Slide Number Placeholder 55">
            <a:extLst>
              <a:ext uri="{FF2B5EF4-FFF2-40B4-BE49-F238E27FC236}">
                <a16:creationId xmlns:a16="http://schemas.microsoft.com/office/drawing/2014/main" id="{058800A8-41E3-455C-89C2-03FD819FB042}"/>
              </a:ext>
            </a:extLst>
          </p:cNvPr>
          <p:cNvSpPr txBox="1">
            <a:spLocks/>
          </p:cNvSpPr>
          <p:nvPr userDrawn="1"/>
        </p:nvSpPr>
        <p:spPr>
          <a:xfrm>
            <a:off x="11686561" y="6374021"/>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800" smtClean="0">
                <a:solidFill>
                  <a:schemeClr val="bg1"/>
                </a:solidFill>
              </a:rPr>
              <a:pPr algn="ctr"/>
              <a:t>‹#›</a:t>
            </a:fld>
            <a:endParaRPr lang="en-US" sz="1800">
              <a:solidFill>
                <a:schemeClr val="bg1"/>
              </a:solidFill>
            </a:endParaRPr>
          </a:p>
        </p:txBody>
      </p:sp>
    </p:spTree>
    <p:extLst>
      <p:ext uri="{BB962C8B-B14F-4D97-AF65-F5344CB8AC3E}">
        <p14:creationId xmlns:p14="http://schemas.microsoft.com/office/powerpoint/2010/main" val="24456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fb.com/groups/tailieu.hutech/"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4EB517-D927-824D-B6D3-2F2D6582BE5F}"/>
              </a:ext>
            </a:extLst>
          </p:cNvPr>
          <p:cNvGrpSpPr/>
          <p:nvPr userDrawn="1"/>
        </p:nvGrpSpPr>
        <p:grpSpPr>
          <a:xfrm>
            <a:off x="2529789" y="7014767"/>
            <a:ext cx="6830863" cy="1422501"/>
            <a:chOff x="1441218" y="6971225"/>
            <a:chExt cx="6830863" cy="1422501"/>
          </a:xfrm>
        </p:grpSpPr>
        <p:pic>
          <p:nvPicPr>
            <p:cNvPr id="3" name="Picture 2">
              <a:extLst>
                <a:ext uri="{FF2B5EF4-FFF2-40B4-BE49-F238E27FC236}">
                  <a16:creationId xmlns:a16="http://schemas.microsoft.com/office/drawing/2014/main" id="{579A8254-4866-3540-B0BF-475444F2A695}"/>
                </a:ext>
              </a:extLst>
            </p:cNvPr>
            <p:cNvPicPr>
              <a:picLocks noChangeAspect="1"/>
            </p:cNvPicPr>
            <p:nvPr userDrawn="1"/>
          </p:nvPicPr>
          <p:blipFill>
            <a:blip r:embed="rId5">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4" name="Rectangle 3">
              <a:extLst>
                <a:ext uri="{FF2B5EF4-FFF2-40B4-BE49-F238E27FC236}">
                  <a16:creationId xmlns:a16="http://schemas.microsoft.com/office/drawing/2014/main" id="{16E1697C-0893-D943-AE8D-D3FB3D4635B6}"/>
                </a:ext>
              </a:extLst>
            </p:cNvPr>
            <p:cNvSpPr/>
            <p:nvPr userDrawn="1"/>
          </p:nvSpPr>
          <p:spPr>
            <a:xfrm>
              <a:off x="2820851" y="7212268"/>
              <a:ext cx="5451230" cy="830997"/>
            </a:xfrm>
            <a:prstGeom prst="rect">
              <a:avLst/>
            </a:prstGeom>
          </p:spPr>
          <p:txBody>
            <a:bodyPr wrap="square">
              <a:spAutoFit/>
            </a:bodyPr>
            <a:lstStyle/>
            <a:p>
              <a:pPr algn="ctr"/>
              <a:r>
                <a:rPr lang="en-US" sz="2400" b="1">
                  <a:solidFill>
                    <a:schemeClr val="accent1">
                      <a:lumMod val="75000"/>
                    </a:schemeClr>
                  </a:solidFill>
                  <a:highlight>
                    <a:srgbClr val="C0C0C0"/>
                  </a:highlight>
                </a:rPr>
                <a:t>Group Facebook </a:t>
              </a:r>
              <a:r>
                <a:rPr lang="en-US" sz="2400" b="1" err="1">
                  <a:solidFill>
                    <a:schemeClr val="accent1">
                      <a:lumMod val="75000"/>
                    </a:schemeClr>
                  </a:solidFill>
                  <a:highlight>
                    <a:srgbClr val="C0C0C0"/>
                  </a:highlight>
                </a:rPr>
                <a:t>Tài</a:t>
              </a:r>
              <a:r>
                <a:rPr lang="en-US" sz="2400" b="1">
                  <a:solidFill>
                    <a:schemeClr val="accent1">
                      <a:lumMod val="75000"/>
                    </a:schemeClr>
                  </a:solidFill>
                  <a:highlight>
                    <a:srgbClr val="C0C0C0"/>
                  </a:highlight>
                </a:rPr>
                <a:t> </a:t>
              </a:r>
              <a:r>
                <a:rPr lang="en-US" sz="2400" b="1" err="1">
                  <a:solidFill>
                    <a:schemeClr val="accent1">
                      <a:lumMod val="75000"/>
                    </a:schemeClr>
                  </a:solidFill>
                  <a:highlight>
                    <a:srgbClr val="C0C0C0"/>
                  </a:highlight>
                </a:rPr>
                <a:t>liệu</a:t>
              </a:r>
              <a:r>
                <a:rPr lang="en-US" sz="2400" b="1">
                  <a:solidFill>
                    <a:schemeClr val="accent1">
                      <a:lumMod val="75000"/>
                    </a:schemeClr>
                  </a:solidFill>
                  <a:highlight>
                    <a:srgbClr val="C0C0C0"/>
                  </a:highlight>
                </a:rPr>
                <a:t> HUTECH: </a:t>
              </a:r>
              <a:r>
                <a:rPr lang="en-US" sz="2400" b="1">
                  <a:solidFill>
                    <a:schemeClr val="accent1">
                      <a:lumMod val="75000"/>
                    </a:schemeClr>
                  </a:solidFill>
                  <a:highlight>
                    <a:srgbClr val="C0C0C0"/>
                  </a:highlight>
                  <a:hlinkClick r:id="rId6">
                    <a:extLst>
                      <a:ext uri="{A12FA001-AC4F-418D-AE19-62706E023703}">
                        <ahyp:hlinkClr xmlns:ahyp="http://schemas.microsoft.com/office/drawing/2018/hyperlinkcolor" val="tx"/>
                      </a:ext>
                    </a:extLst>
                  </a:hlinkClick>
                </a:rPr>
                <a:t>http://fb.com/groups/tailieu.hutech/</a:t>
              </a:r>
              <a:r>
                <a:rPr lang="en-US" sz="2400" b="1">
                  <a:solidFill>
                    <a:schemeClr val="accent1">
                      <a:lumMod val="75000"/>
                    </a:schemeClr>
                  </a:solidFill>
                  <a:highlight>
                    <a:srgbClr val="C0C0C0"/>
                  </a:highlight>
                </a:rPr>
                <a:t> </a:t>
              </a:r>
            </a:p>
          </p:txBody>
        </p:sp>
      </p:grpSp>
    </p:spTree>
    <p:extLst>
      <p:ext uri="{BB962C8B-B14F-4D97-AF65-F5344CB8AC3E}">
        <p14:creationId xmlns:p14="http://schemas.microsoft.com/office/powerpoint/2010/main" val="13483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5.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slide" Target="slide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tnet.edu.vn/ChuyenMuc/BEAST-Mot-phuong-phap-tan-cong-HTTPS-moi-714.aspx" TargetMode="External"/><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1.xml"/><Relationship Id="rId1" Type="http://schemas.openxmlformats.org/officeDocument/2006/relationships/slideLayout" Target="../slideLayouts/slideLayout2.xml"/><Relationship Id="rId5" Type="http://schemas.openxmlformats.org/officeDocument/2006/relationships/slide" Target="slide22.xml"/><Relationship Id="rId4" Type="http://schemas.openxmlformats.org/officeDocument/2006/relationships/slide" Target="slide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C400B50A-44D5-47ED-A288-DA1E68F8309B}"/>
              </a:ext>
            </a:extLst>
          </p:cNvPr>
          <p:cNvSpPr txBox="1"/>
          <p:nvPr/>
        </p:nvSpPr>
        <p:spPr>
          <a:xfrm>
            <a:off x="3466641" y="2117449"/>
            <a:ext cx="5428089" cy="707886"/>
          </a:xfrm>
          <a:prstGeom prst="rect">
            <a:avLst/>
          </a:prstGeom>
          <a:noFill/>
        </p:spPr>
        <p:txBody>
          <a:bodyPr wrap="none" rtlCol="0">
            <a:spAutoFit/>
          </a:bodyPr>
          <a:lstStyle/>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ĐỀ TÀI: MÃ HOÁ RC4</a:t>
            </a:r>
          </a:p>
        </p:txBody>
      </p:sp>
      <p:sp>
        <p:nvSpPr>
          <p:cNvPr id="53" name="TextBox 52">
            <a:extLst>
              <a:ext uri="{FF2B5EF4-FFF2-40B4-BE49-F238E27FC236}">
                <a16:creationId xmlns:a16="http://schemas.microsoft.com/office/drawing/2014/main" id="{4EAF6618-4639-43A3-BBB6-31EF2BEABE92}"/>
              </a:ext>
            </a:extLst>
          </p:cNvPr>
          <p:cNvSpPr txBox="1"/>
          <p:nvPr/>
        </p:nvSpPr>
        <p:spPr>
          <a:xfrm>
            <a:off x="1277728" y="4236985"/>
            <a:ext cx="1826142" cy="400110"/>
          </a:xfrm>
          <a:prstGeom prst="rect">
            <a:avLst/>
          </a:prstGeom>
          <a:noFill/>
        </p:spPr>
        <p:txBody>
          <a:bodyPr wrap="none" rtlCol="0">
            <a:spAutoFit/>
          </a:bodyPr>
          <a:lstStyle/>
          <a:p>
            <a:pPr algn="ctr"/>
            <a:r>
              <a:rPr lang="en-US" sz="2000" b="1" i="1" u="sng" err="1">
                <a:solidFill>
                  <a:srgbClr val="C00000"/>
                </a:solidFill>
                <a:latin typeface="+mj-lt"/>
              </a:rPr>
              <a:t>Nhóm</a:t>
            </a:r>
            <a:r>
              <a:rPr lang="en-US" sz="2000" b="1" i="1" u="sng">
                <a:solidFill>
                  <a:srgbClr val="C00000"/>
                </a:solidFill>
                <a:latin typeface="+mj-lt"/>
              </a:rPr>
              <a:t> </a:t>
            </a:r>
            <a:r>
              <a:rPr lang="en-US" sz="2000" b="1" i="1" u="sng" err="1">
                <a:solidFill>
                  <a:srgbClr val="C00000"/>
                </a:solidFill>
                <a:latin typeface="+mj-lt"/>
              </a:rPr>
              <a:t>thực</a:t>
            </a:r>
            <a:r>
              <a:rPr lang="en-US" sz="2000" b="1" i="1" u="sng">
                <a:solidFill>
                  <a:srgbClr val="C00000"/>
                </a:solidFill>
                <a:latin typeface="+mj-lt"/>
              </a:rPr>
              <a:t> </a:t>
            </a:r>
            <a:r>
              <a:rPr lang="en-US" sz="2000" b="1" i="1" u="sng" err="1">
                <a:solidFill>
                  <a:srgbClr val="C00000"/>
                </a:solidFill>
                <a:latin typeface="+mj-lt"/>
              </a:rPr>
              <a:t>hiện</a:t>
            </a:r>
            <a:endParaRPr lang="en-US" sz="2000" b="1" i="1" u="sng">
              <a:solidFill>
                <a:srgbClr val="C00000"/>
              </a:solidFill>
              <a:latin typeface="+mj-lt"/>
            </a:endParaRPr>
          </a:p>
        </p:txBody>
      </p:sp>
      <p:sp>
        <p:nvSpPr>
          <p:cNvPr id="54" name="TextBox 53">
            <a:extLst>
              <a:ext uri="{FF2B5EF4-FFF2-40B4-BE49-F238E27FC236}">
                <a16:creationId xmlns:a16="http://schemas.microsoft.com/office/drawing/2014/main" id="{B1152FA7-903D-400F-9864-C5507791D970}"/>
              </a:ext>
            </a:extLst>
          </p:cNvPr>
          <p:cNvSpPr txBox="1"/>
          <p:nvPr/>
        </p:nvSpPr>
        <p:spPr>
          <a:xfrm>
            <a:off x="3289980" y="3876377"/>
            <a:ext cx="3424335" cy="1631216"/>
          </a:xfrm>
          <a:prstGeom prst="rect">
            <a:avLst/>
          </a:prstGeom>
          <a:noFill/>
        </p:spPr>
        <p:txBody>
          <a:bodyPr wrap="none" lIns="91440" tIns="45720" rIns="91440" bIns="45720" rtlCol="0" anchor="t">
            <a:spAutoFit/>
          </a:bodyPr>
          <a:lstStyle/>
          <a:p>
            <a:r>
              <a:rPr lang="en-US" sz="2000" i="1" dirty="0" err="1">
                <a:solidFill>
                  <a:srgbClr val="002060"/>
                </a:solidFill>
                <a:latin typeface="+mj-lt"/>
                <a:cs typeface="Times New Roman"/>
              </a:rPr>
              <a:t>Hồ</a:t>
            </a:r>
            <a:r>
              <a:rPr lang="en-US" sz="2000" i="1" dirty="0">
                <a:solidFill>
                  <a:srgbClr val="002060"/>
                </a:solidFill>
                <a:latin typeface="+mj-lt"/>
                <a:cs typeface="Times New Roman"/>
              </a:rPr>
              <a:t> Lê Minh Tâm</a:t>
            </a:r>
            <a:endParaRPr lang="en-US" sz="2000" i="1" dirty="0">
              <a:solidFill>
                <a:srgbClr val="002060"/>
              </a:solidFill>
              <a:latin typeface="+mj-lt"/>
              <a:cs typeface="Times New Roman" panose="02020603050405020304" pitchFamily="18" charset="0"/>
            </a:endParaRPr>
          </a:p>
          <a:p>
            <a:r>
              <a:rPr lang="en-US" sz="2000" i="1" dirty="0">
                <a:solidFill>
                  <a:srgbClr val="002060"/>
                </a:solidFill>
                <a:latin typeface="+mj-lt"/>
                <a:cs typeface="Times New Roman"/>
              </a:rPr>
              <a:t>Võ Trường </a:t>
            </a:r>
            <a:r>
              <a:rPr lang="en-US" sz="2000" i="1" dirty="0" err="1">
                <a:solidFill>
                  <a:srgbClr val="002060"/>
                </a:solidFill>
                <a:latin typeface="+mj-lt"/>
                <a:cs typeface="Times New Roman"/>
              </a:rPr>
              <a:t>Thạnh</a:t>
            </a:r>
            <a:endParaRPr lang="en-US" sz="2000" i="1" dirty="0">
              <a:solidFill>
                <a:srgbClr val="002060"/>
              </a:solidFill>
              <a:latin typeface="+mj-lt"/>
              <a:cs typeface="Times New Roman"/>
            </a:endParaRPr>
          </a:p>
          <a:p>
            <a:r>
              <a:rPr lang="en-US" sz="2000" i="1" dirty="0">
                <a:solidFill>
                  <a:srgbClr val="002060"/>
                </a:solidFill>
                <a:latin typeface="+mj-lt"/>
                <a:cs typeface="Times New Roman"/>
              </a:rPr>
              <a:t>Lý Thanh Hùng</a:t>
            </a:r>
          </a:p>
          <a:p>
            <a:r>
              <a:rPr lang="en-US" sz="2000" i="1" dirty="0">
                <a:solidFill>
                  <a:srgbClr val="002060"/>
                </a:solidFill>
                <a:latin typeface="+mj-lt"/>
                <a:cs typeface="Times New Roman"/>
              </a:rPr>
              <a:t>Phạm Nguyễn Hoàng </a:t>
            </a:r>
            <a:r>
              <a:rPr lang="en-US" sz="2000" i="1" dirty="0" err="1">
                <a:solidFill>
                  <a:srgbClr val="002060"/>
                </a:solidFill>
                <a:latin typeface="+mj-lt"/>
                <a:cs typeface="Times New Roman"/>
              </a:rPr>
              <a:t>Vĩnh</a:t>
            </a:r>
            <a:r>
              <a:rPr lang="en-US" sz="2000" i="1" dirty="0">
                <a:solidFill>
                  <a:srgbClr val="002060"/>
                </a:solidFill>
                <a:latin typeface="+mj-lt"/>
                <a:cs typeface="Times New Roman"/>
              </a:rPr>
              <a:t> Phúc</a:t>
            </a:r>
            <a:endParaRPr lang="en-US" dirty="0"/>
          </a:p>
          <a:p>
            <a:endParaRPr lang="en-US" sz="2000" i="1" dirty="0">
              <a:solidFill>
                <a:srgbClr val="002060"/>
              </a:solidFill>
              <a:latin typeface="+mj-lt"/>
              <a:cs typeface="Times New Roman"/>
            </a:endParaRPr>
          </a:p>
        </p:txBody>
      </p:sp>
      <p:sp>
        <p:nvSpPr>
          <p:cNvPr id="55" name="TextBox 54">
            <a:extLst>
              <a:ext uri="{FF2B5EF4-FFF2-40B4-BE49-F238E27FC236}">
                <a16:creationId xmlns:a16="http://schemas.microsoft.com/office/drawing/2014/main" id="{5E421840-7711-4572-A2F6-94EEEB6B2362}"/>
              </a:ext>
            </a:extLst>
          </p:cNvPr>
          <p:cNvSpPr txBox="1"/>
          <p:nvPr/>
        </p:nvSpPr>
        <p:spPr>
          <a:xfrm>
            <a:off x="1065856" y="5249840"/>
            <a:ext cx="2446504" cy="707886"/>
          </a:xfrm>
          <a:prstGeom prst="rect">
            <a:avLst/>
          </a:prstGeom>
          <a:noFill/>
        </p:spPr>
        <p:txBody>
          <a:bodyPr wrap="none" rtlCol="0">
            <a:spAutoFit/>
          </a:bodyPr>
          <a:lstStyle/>
          <a:p>
            <a:r>
              <a:rPr lang="en-US" sz="2000" b="1" i="1" u="sng" err="1">
                <a:solidFill>
                  <a:srgbClr val="C00000"/>
                </a:solidFill>
                <a:latin typeface="+mj-lt"/>
              </a:rPr>
              <a:t>Giảng</a:t>
            </a:r>
            <a:r>
              <a:rPr lang="en-US" sz="2000" b="1" i="1" u="sng">
                <a:solidFill>
                  <a:srgbClr val="C00000"/>
                </a:solidFill>
                <a:latin typeface="+mj-lt"/>
              </a:rPr>
              <a:t> </a:t>
            </a:r>
            <a:r>
              <a:rPr lang="en-US" sz="2000" b="1" i="1" u="sng" err="1">
                <a:solidFill>
                  <a:srgbClr val="C00000"/>
                </a:solidFill>
                <a:latin typeface="+mj-lt"/>
              </a:rPr>
              <a:t>viên</a:t>
            </a:r>
            <a:r>
              <a:rPr lang="en-US" sz="2000" b="1" i="1" u="sng">
                <a:solidFill>
                  <a:srgbClr val="C00000"/>
                </a:solidFill>
                <a:latin typeface="+mj-lt"/>
              </a:rPr>
              <a:t> </a:t>
            </a:r>
            <a:r>
              <a:rPr lang="en-US" sz="2000" b="1" i="1" u="sng" err="1">
                <a:solidFill>
                  <a:srgbClr val="C00000"/>
                </a:solidFill>
                <a:latin typeface="+mj-lt"/>
              </a:rPr>
              <a:t>phụ</a:t>
            </a:r>
            <a:r>
              <a:rPr lang="en-US" sz="2000" b="1" i="1" u="sng">
                <a:solidFill>
                  <a:srgbClr val="C00000"/>
                </a:solidFill>
                <a:latin typeface="+mj-lt"/>
              </a:rPr>
              <a:t> </a:t>
            </a:r>
            <a:r>
              <a:rPr lang="en-US" sz="2000" b="1" i="1" u="sng" err="1">
                <a:solidFill>
                  <a:srgbClr val="C00000"/>
                </a:solidFill>
                <a:latin typeface="+mj-lt"/>
              </a:rPr>
              <a:t>trách</a:t>
            </a:r>
            <a:r>
              <a:rPr lang="en-US" sz="2000" b="1" i="1" u="sng">
                <a:solidFill>
                  <a:srgbClr val="C00000"/>
                </a:solidFill>
                <a:latin typeface="+mj-lt"/>
              </a:rPr>
              <a:t> </a:t>
            </a:r>
          </a:p>
          <a:p>
            <a:pPr algn="ctr"/>
            <a:r>
              <a:rPr lang="en-US" sz="2000" b="1" i="1" u="sng">
                <a:solidFill>
                  <a:srgbClr val="C00000"/>
                </a:solidFill>
                <a:latin typeface="+mj-lt"/>
              </a:rPr>
              <a:t>&amp; H</a:t>
            </a:r>
            <a:r>
              <a:rPr lang="en-US" sz="2000" b="1" i="1" u="sng" err="1">
                <a:solidFill>
                  <a:srgbClr val="C00000"/>
                </a:solidFill>
                <a:latin typeface="+mj-lt"/>
              </a:rPr>
              <a:t>ướng</a:t>
            </a:r>
            <a:r>
              <a:rPr lang="en-US" sz="2000" b="1" i="1" u="sng">
                <a:solidFill>
                  <a:srgbClr val="C00000"/>
                </a:solidFill>
                <a:latin typeface="+mj-lt"/>
              </a:rPr>
              <a:t> </a:t>
            </a:r>
            <a:r>
              <a:rPr lang="en-US" sz="2000" b="1" i="1" u="sng" err="1">
                <a:solidFill>
                  <a:srgbClr val="C00000"/>
                </a:solidFill>
                <a:latin typeface="+mj-lt"/>
              </a:rPr>
              <a:t>dẫn</a:t>
            </a:r>
            <a:endParaRPr lang="en-US" sz="2000" b="1" i="1" u="sng">
              <a:solidFill>
                <a:srgbClr val="C00000"/>
              </a:solidFill>
              <a:latin typeface="+mj-lt"/>
            </a:endParaRPr>
          </a:p>
        </p:txBody>
      </p:sp>
      <p:sp>
        <p:nvSpPr>
          <p:cNvPr id="56" name="TextBox 55">
            <a:extLst>
              <a:ext uri="{FF2B5EF4-FFF2-40B4-BE49-F238E27FC236}">
                <a16:creationId xmlns:a16="http://schemas.microsoft.com/office/drawing/2014/main" id="{6D0779BD-4C8E-4CC7-9B01-EB285136C865}"/>
              </a:ext>
            </a:extLst>
          </p:cNvPr>
          <p:cNvSpPr txBox="1"/>
          <p:nvPr/>
        </p:nvSpPr>
        <p:spPr>
          <a:xfrm>
            <a:off x="3766230" y="5507949"/>
            <a:ext cx="2521844" cy="400110"/>
          </a:xfrm>
          <a:prstGeom prst="rect">
            <a:avLst/>
          </a:prstGeom>
          <a:noFill/>
        </p:spPr>
        <p:txBody>
          <a:bodyPr wrap="none" rtlCol="0">
            <a:spAutoFit/>
          </a:bodyPr>
          <a:lstStyle/>
          <a:p>
            <a:r>
              <a:rPr lang="en-US" sz="2000" b="1" i="1">
                <a:solidFill>
                  <a:srgbClr val="002060"/>
                </a:solidFill>
                <a:latin typeface="+mj-lt"/>
                <a:cs typeface="Times New Roman" panose="02020603050405020304" pitchFamily="18" charset="0"/>
              </a:rPr>
              <a:t>ThS. </a:t>
            </a:r>
            <a:r>
              <a:rPr lang="en-US" sz="2000" b="1" i="1" err="1">
                <a:solidFill>
                  <a:srgbClr val="002060"/>
                </a:solidFill>
                <a:latin typeface="+mj-lt"/>
                <a:cs typeface="Times New Roman" panose="02020603050405020304" pitchFamily="18" charset="0"/>
              </a:rPr>
              <a:t>Trương</a:t>
            </a:r>
            <a:r>
              <a:rPr lang="en-US" sz="2000" b="1" i="1">
                <a:solidFill>
                  <a:srgbClr val="002060"/>
                </a:solidFill>
                <a:latin typeface="+mj-lt"/>
                <a:cs typeface="Times New Roman" panose="02020603050405020304" pitchFamily="18" charset="0"/>
              </a:rPr>
              <a:t> </a:t>
            </a:r>
            <a:r>
              <a:rPr lang="en-US" sz="2000" b="1" i="1" err="1">
                <a:solidFill>
                  <a:srgbClr val="002060"/>
                </a:solidFill>
                <a:latin typeface="+mj-lt"/>
                <a:cs typeface="Times New Roman" panose="02020603050405020304" pitchFamily="18" charset="0"/>
              </a:rPr>
              <a:t>Đông</a:t>
            </a:r>
            <a:r>
              <a:rPr lang="en-US" sz="2000" b="1" i="1">
                <a:solidFill>
                  <a:srgbClr val="002060"/>
                </a:solidFill>
                <a:latin typeface="+mj-lt"/>
                <a:cs typeface="Times New Roman" panose="02020603050405020304" pitchFamily="18" charset="0"/>
              </a:rPr>
              <a:t> Nam</a:t>
            </a:r>
          </a:p>
        </p:txBody>
      </p:sp>
      <p:sp>
        <p:nvSpPr>
          <p:cNvPr id="63" name="TextBox 26">
            <a:extLst>
              <a:ext uri="{FF2B5EF4-FFF2-40B4-BE49-F238E27FC236}">
                <a16:creationId xmlns:a16="http://schemas.microsoft.com/office/drawing/2014/main" id="{BF6C2367-EE63-4832-9DEE-42E8EB84241D}"/>
              </a:ext>
            </a:extLst>
          </p:cNvPr>
          <p:cNvSpPr txBox="1"/>
          <p:nvPr/>
        </p:nvSpPr>
        <p:spPr>
          <a:xfrm>
            <a:off x="-131424" y="1448813"/>
            <a:ext cx="5803907" cy="553998"/>
          </a:xfrm>
          <a:prstGeom prst="rect">
            <a:avLst/>
          </a:prstGeom>
          <a:noFill/>
        </p:spPr>
        <p:txBody>
          <a:bodyPr wrap="square" rtlCol="0">
            <a:spAutoFit/>
          </a:bodyPr>
          <a:lstStyle/>
          <a:p>
            <a:pPr algn="ctr"/>
            <a:r>
              <a:rPr lang="en-US" sz="3000" b="1">
                <a:solidFill>
                  <a:srgbClr val="C00000"/>
                </a:solidFill>
                <a:latin typeface="+mj-lt"/>
                <a:cs typeface="Lato Black"/>
              </a:rPr>
              <a:t>BẢO MẬT THÔNG TIN</a:t>
            </a:r>
          </a:p>
        </p:txBody>
      </p:sp>
      <p:pic>
        <p:nvPicPr>
          <p:cNvPr id="64" name="Picture 63">
            <a:extLst>
              <a:ext uri="{FF2B5EF4-FFF2-40B4-BE49-F238E27FC236}">
                <a16:creationId xmlns:a16="http://schemas.microsoft.com/office/drawing/2014/main" id="{76052111-4A56-4885-9AED-93ED20901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710" y="3483155"/>
            <a:ext cx="5173074" cy="2816606"/>
          </a:xfrm>
          <a:prstGeom prst="rect">
            <a:avLst/>
          </a:prstGeom>
        </p:spPr>
      </p:pic>
    </p:spTree>
    <p:extLst>
      <p:ext uri="{BB962C8B-B14F-4D97-AF65-F5344CB8AC3E}">
        <p14:creationId xmlns:p14="http://schemas.microsoft.com/office/powerpoint/2010/main" val="2042255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6694759"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3. CÁCH HOẠT ĐỘNG CỦA RC4</a:t>
            </a:r>
          </a:p>
        </p:txBody>
      </p:sp>
      <p:sp>
        <p:nvSpPr>
          <p:cNvPr id="3" name="Hộp Văn bản 2">
            <a:extLst>
              <a:ext uri="{FF2B5EF4-FFF2-40B4-BE49-F238E27FC236}">
                <a16:creationId xmlns:a16="http://schemas.microsoft.com/office/drawing/2014/main" id="{CDF6BE29-B128-4AAB-A83F-76D3E7AFC252}"/>
              </a:ext>
            </a:extLst>
          </p:cNvPr>
          <p:cNvSpPr txBox="1"/>
          <p:nvPr/>
        </p:nvSpPr>
        <p:spPr>
          <a:xfrm>
            <a:off x="487110" y="1854302"/>
            <a:ext cx="4597507" cy="523220"/>
          </a:xfrm>
          <a:prstGeom prst="rect">
            <a:avLst/>
          </a:prstGeom>
          <a:noFill/>
        </p:spPr>
        <p:txBody>
          <a:bodyPr wrap="square" rtlCol="0">
            <a:spAutoFit/>
          </a:bodyPr>
          <a:lstStyle/>
          <a:p>
            <a:r>
              <a:rPr lang="en-US" sz="2800"/>
              <a:t>Các bước hoạt động của RC4:</a:t>
            </a:r>
          </a:p>
        </p:txBody>
      </p:sp>
      <p:sp>
        <p:nvSpPr>
          <p:cNvPr id="4" name="Hộp Văn bản 3">
            <a:extLst>
              <a:ext uri="{FF2B5EF4-FFF2-40B4-BE49-F238E27FC236}">
                <a16:creationId xmlns:a16="http://schemas.microsoft.com/office/drawing/2014/main" id="{55DDF564-8752-49D5-97A3-6F4B94D6EDDF}"/>
              </a:ext>
            </a:extLst>
          </p:cNvPr>
          <p:cNvSpPr txBox="1"/>
          <p:nvPr/>
        </p:nvSpPr>
        <p:spPr>
          <a:xfrm>
            <a:off x="487111" y="2652979"/>
            <a:ext cx="3946344" cy="461665"/>
          </a:xfrm>
          <a:prstGeom prst="rect">
            <a:avLst/>
          </a:prstGeom>
          <a:noFill/>
        </p:spPr>
        <p:txBody>
          <a:bodyPr wrap="square" rtlCol="0">
            <a:spAutoFit/>
          </a:bodyPr>
          <a:lstStyle/>
          <a:p>
            <a:r>
              <a:rPr lang="en-US" sz="2400"/>
              <a:t>Bước 3:</a:t>
            </a:r>
          </a:p>
        </p:txBody>
      </p:sp>
      <p:pic>
        <p:nvPicPr>
          <p:cNvPr id="6" name="Hình ảnh 5">
            <a:extLst>
              <a:ext uri="{FF2B5EF4-FFF2-40B4-BE49-F238E27FC236}">
                <a16:creationId xmlns:a16="http://schemas.microsoft.com/office/drawing/2014/main" id="{51950FB2-CCFB-4C82-92C9-47944D6CA0FA}"/>
              </a:ext>
            </a:extLst>
          </p:cNvPr>
          <p:cNvPicPr>
            <a:picLocks noChangeAspect="1"/>
          </p:cNvPicPr>
          <p:nvPr/>
        </p:nvPicPr>
        <p:blipFill>
          <a:blip r:embed="rId2"/>
          <a:stretch>
            <a:fillRect/>
          </a:stretch>
        </p:blipFill>
        <p:spPr>
          <a:xfrm>
            <a:off x="1919387" y="2490457"/>
            <a:ext cx="3303776" cy="3786080"/>
          </a:xfrm>
          <a:prstGeom prst="rect">
            <a:avLst/>
          </a:prstGeom>
        </p:spPr>
      </p:pic>
      <p:sp>
        <p:nvSpPr>
          <p:cNvPr id="7" name="Hình chữ nhật: Góc Tròn 6">
            <a:extLst>
              <a:ext uri="{FF2B5EF4-FFF2-40B4-BE49-F238E27FC236}">
                <a16:creationId xmlns:a16="http://schemas.microsoft.com/office/drawing/2014/main" id="{59A51AD6-5995-495C-BDC4-34FC4FF064E5}"/>
              </a:ext>
            </a:extLst>
          </p:cNvPr>
          <p:cNvSpPr/>
          <p:nvPr/>
        </p:nvSpPr>
        <p:spPr>
          <a:xfrm>
            <a:off x="7178467" y="1991171"/>
            <a:ext cx="3469593" cy="65748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THỰC HIỆN MÃ HOÁ BẰNG XOR</a:t>
            </a:r>
          </a:p>
          <a:p>
            <a:pPr algn="ctr"/>
            <a:r>
              <a:rPr lang="en-US"/>
              <a:t>(Encrypt using X-Or)</a:t>
            </a:r>
          </a:p>
        </p:txBody>
      </p:sp>
      <p:sp>
        <p:nvSpPr>
          <p:cNvPr id="8" name="Hình chữ nhật: Góc Tròn 7">
            <a:extLst>
              <a:ext uri="{FF2B5EF4-FFF2-40B4-BE49-F238E27FC236}">
                <a16:creationId xmlns:a16="http://schemas.microsoft.com/office/drawing/2014/main" id="{99B7F165-7E0D-4BDF-9928-9A61565BB707}"/>
              </a:ext>
            </a:extLst>
          </p:cNvPr>
          <p:cNvSpPr/>
          <p:nvPr/>
        </p:nvSpPr>
        <p:spPr>
          <a:xfrm>
            <a:off x="6580261" y="3009053"/>
            <a:ext cx="2170631" cy="65748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MÃ KHOÁ K</a:t>
            </a:r>
          </a:p>
        </p:txBody>
      </p:sp>
      <p:sp>
        <p:nvSpPr>
          <p:cNvPr id="9" name="Hình chữ nhật: Góc Tròn 8">
            <a:extLst>
              <a:ext uri="{FF2B5EF4-FFF2-40B4-BE49-F238E27FC236}">
                <a16:creationId xmlns:a16="http://schemas.microsoft.com/office/drawing/2014/main" id="{BF57BEB7-8825-4BEB-AC9A-AD776061F83D}"/>
              </a:ext>
            </a:extLst>
          </p:cNvPr>
          <p:cNvSpPr/>
          <p:nvPr/>
        </p:nvSpPr>
        <p:spPr>
          <a:xfrm>
            <a:off x="9022674" y="3009053"/>
            <a:ext cx="2170631" cy="65748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VĂN BẢN GỐC</a:t>
            </a:r>
          </a:p>
        </p:txBody>
      </p:sp>
      <p:sp>
        <p:nvSpPr>
          <p:cNvPr id="11" name="Hình chữ nhật: Góc Tròn 10">
            <a:extLst>
              <a:ext uri="{FF2B5EF4-FFF2-40B4-BE49-F238E27FC236}">
                <a16:creationId xmlns:a16="http://schemas.microsoft.com/office/drawing/2014/main" id="{C251FD16-B8E6-4165-83E1-C7B2DB821A25}"/>
              </a:ext>
            </a:extLst>
          </p:cNvPr>
          <p:cNvSpPr/>
          <p:nvPr/>
        </p:nvSpPr>
        <p:spPr>
          <a:xfrm>
            <a:off x="7357085" y="5060044"/>
            <a:ext cx="3061079" cy="65748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VĂN BẢN ĐÃ ĐƯỢC MÃ HOÁ</a:t>
            </a:r>
          </a:p>
        </p:txBody>
      </p:sp>
      <p:sp>
        <p:nvSpPr>
          <p:cNvPr id="5" name="Hình Bầu dục 4">
            <a:extLst>
              <a:ext uri="{FF2B5EF4-FFF2-40B4-BE49-F238E27FC236}">
                <a16:creationId xmlns:a16="http://schemas.microsoft.com/office/drawing/2014/main" id="{70A8B4B9-DD8E-4D3B-84DB-23A8FA17E64B}"/>
              </a:ext>
            </a:extLst>
          </p:cNvPr>
          <p:cNvSpPr/>
          <p:nvPr/>
        </p:nvSpPr>
        <p:spPr>
          <a:xfrm>
            <a:off x="8467678" y="3883523"/>
            <a:ext cx="839894" cy="839894"/>
          </a:xfrm>
          <a:prstGeom prst="ellipse">
            <a:avLst/>
          </a:prstGeom>
          <a:ln w="76200">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t>XOR</a:t>
            </a:r>
          </a:p>
        </p:txBody>
      </p:sp>
      <p:cxnSp>
        <p:nvCxnSpPr>
          <p:cNvPr id="13" name="Đường kết nối: Mũi tên Gấp khúc 12">
            <a:extLst>
              <a:ext uri="{FF2B5EF4-FFF2-40B4-BE49-F238E27FC236}">
                <a16:creationId xmlns:a16="http://schemas.microsoft.com/office/drawing/2014/main" id="{7134BE49-2F83-414A-8237-BE11A88CA3E3}"/>
              </a:ext>
            </a:extLst>
          </p:cNvPr>
          <p:cNvCxnSpPr>
            <a:stCxn id="8" idx="2"/>
            <a:endCxn id="5" idx="2"/>
          </p:cNvCxnSpPr>
          <p:nvPr/>
        </p:nvCxnSpPr>
        <p:spPr>
          <a:xfrm rot="16200000" flipH="1">
            <a:off x="7748161" y="3583952"/>
            <a:ext cx="636933" cy="80210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Đường kết nối: Mũi tên Gấp khúc 14">
            <a:extLst>
              <a:ext uri="{FF2B5EF4-FFF2-40B4-BE49-F238E27FC236}">
                <a16:creationId xmlns:a16="http://schemas.microsoft.com/office/drawing/2014/main" id="{F78651A4-10F7-466A-818B-00C36E3A2864}"/>
              </a:ext>
            </a:extLst>
          </p:cNvPr>
          <p:cNvCxnSpPr>
            <a:stCxn id="9" idx="2"/>
            <a:endCxn id="5" idx="6"/>
          </p:cNvCxnSpPr>
          <p:nvPr/>
        </p:nvCxnSpPr>
        <p:spPr>
          <a:xfrm rot="5400000">
            <a:off x="9389315" y="3584794"/>
            <a:ext cx="636933" cy="80041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a16="http://schemas.microsoft.com/office/drawing/2014/main" id="{38492C09-39F6-4DFD-ADBB-CD82C9A75E85}"/>
              </a:ext>
            </a:extLst>
          </p:cNvPr>
          <p:cNvCxnSpPr>
            <a:stCxn id="5" idx="4"/>
            <a:endCxn id="11" idx="0"/>
          </p:cNvCxnSpPr>
          <p:nvPr/>
        </p:nvCxnSpPr>
        <p:spPr>
          <a:xfrm>
            <a:off x="8887625" y="4723417"/>
            <a:ext cx="0" cy="3366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02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6694759"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3. CÁCH HOẠT ĐỘNG CỦA RC4</a:t>
            </a:r>
          </a:p>
        </p:txBody>
      </p:sp>
      <p:sp>
        <p:nvSpPr>
          <p:cNvPr id="3" name="Hộp Văn bản 2">
            <a:extLst>
              <a:ext uri="{FF2B5EF4-FFF2-40B4-BE49-F238E27FC236}">
                <a16:creationId xmlns:a16="http://schemas.microsoft.com/office/drawing/2014/main" id="{CDF6BE29-B128-4AAB-A83F-76D3E7AFC252}"/>
              </a:ext>
            </a:extLst>
          </p:cNvPr>
          <p:cNvSpPr txBox="1"/>
          <p:nvPr/>
        </p:nvSpPr>
        <p:spPr>
          <a:xfrm>
            <a:off x="487111" y="1854302"/>
            <a:ext cx="1239140" cy="523220"/>
          </a:xfrm>
          <a:prstGeom prst="rect">
            <a:avLst/>
          </a:prstGeom>
          <a:noFill/>
        </p:spPr>
        <p:txBody>
          <a:bodyPr wrap="square" rtlCol="0">
            <a:spAutoFit/>
          </a:bodyPr>
          <a:lstStyle/>
          <a:p>
            <a:r>
              <a:rPr lang="en-US" sz="2800"/>
              <a:t>VÍ DỤ:</a:t>
            </a:r>
          </a:p>
        </p:txBody>
      </p:sp>
      <p:grpSp>
        <p:nvGrpSpPr>
          <p:cNvPr id="18" name="Nhóm 17">
            <a:extLst>
              <a:ext uri="{FF2B5EF4-FFF2-40B4-BE49-F238E27FC236}">
                <a16:creationId xmlns:a16="http://schemas.microsoft.com/office/drawing/2014/main" id="{A7842A95-E86B-4C97-8CEB-77E857275BE8}"/>
              </a:ext>
            </a:extLst>
          </p:cNvPr>
          <p:cNvGrpSpPr/>
          <p:nvPr/>
        </p:nvGrpSpPr>
        <p:grpSpPr>
          <a:xfrm>
            <a:off x="3802879" y="1885223"/>
            <a:ext cx="4614729" cy="1250731"/>
            <a:chOff x="3802879" y="1633763"/>
            <a:chExt cx="4614729" cy="1250731"/>
          </a:xfrm>
        </p:grpSpPr>
        <p:sp>
          <p:nvSpPr>
            <p:cNvPr id="8" name="Hình chữ nhật: Góc Tròn 7">
              <a:extLst>
                <a:ext uri="{FF2B5EF4-FFF2-40B4-BE49-F238E27FC236}">
                  <a16:creationId xmlns:a16="http://schemas.microsoft.com/office/drawing/2014/main" id="{6FAA8066-7B5B-44D7-BCFF-2A59A9747C05}"/>
                </a:ext>
              </a:extLst>
            </p:cNvPr>
            <p:cNvSpPr/>
            <p:nvPr/>
          </p:nvSpPr>
          <p:spPr>
            <a:xfrm>
              <a:off x="3802879" y="1747903"/>
              <a:ext cx="4614729" cy="1136591"/>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The quick brown fox jumps over the lazy dog.</a:t>
              </a:r>
            </a:p>
          </p:txBody>
        </p:sp>
        <p:sp>
          <p:nvSpPr>
            <p:cNvPr id="13" name="Hình chữ nhật 12">
              <a:extLst>
                <a:ext uri="{FF2B5EF4-FFF2-40B4-BE49-F238E27FC236}">
                  <a16:creationId xmlns:a16="http://schemas.microsoft.com/office/drawing/2014/main" id="{9855DEDA-75CE-489D-8572-5D993BC34CCB}"/>
                </a:ext>
              </a:extLst>
            </p:cNvPr>
            <p:cNvSpPr/>
            <p:nvPr/>
          </p:nvSpPr>
          <p:spPr>
            <a:xfrm>
              <a:off x="4114799" y="1633763"/>
              <a:ext cx="2443164" cy="40458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Ký tự cần được mã hoá</a:t>
              </a:r>
            </a:p>
          </p:txBody>
        </p:sp>
      </p:grpSp>
      <p:grpSp>
        <p:nvGrpSpPr>
          <p:cNvPr id="19" name="Nhóm 18">
            <a:extLst>
              <a:ext uri="{FF2B5EF4-FFF2-40B4-BE49-F238E27FC236}">
                <a16:creationId xmlns:a16="http://schemas.microsoft.com/office/drawing/2014/main" id="{0418BCED-0F88-4978-800C-32AA2AFE6D2B}"/>
              </a:ext>
            </a:extLst>
          </p:cNvPr>
          <p:cNvGrpSpPr/>
          <p:nvPr/>
        </p:nvGrpSpPr>
        <p:grpSpPr>
          <a:xfrm>
            <a:off x="5091869" y="3317625"/>
            <a:ext cx="2008262" cy="1017327"/>
            <a:chOff x="5091869" y="3066165"/>
            <a:chExt cx="2008262" cy="1017327"/>
          </a:xfrm>
        </p:grpSpPr>
        <p:sp>
          <p:nvSpPr>
            <p:cNvPr id="9" name="Hình chữ nhật: Góc Tròn 8">
              <a:extLst>
                <a:ext uri="{FF2B5EF4-FFF2-40B4-BE49-F238E27FC236}">
                  <a16:creationId xmlns:a16="http://schemas.microsoft.com/office/drawing/2014/main" id="{4157AA2A-1693-434C-B652-10BBE9402DE2}"/>
                </a:ext>
              </a:extLst>
            </p:cNvPr>
            <p:cNvSpPr/>
            <p:nvPr/>
          </p:nvSpPr>
          <p:spPr>
            <a:xfrm>
              <a:off x="5091869" y="3312234"/>
              <a:ext cx="2008262" cy="771258"/>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123456</a:t>
              </a:r>
            </a:p>
          </p:txBody>
        </p:sp>
        <p:sp>
          <p:nvSpPr>
            <p:cNvPr id="14" name="Hình chữ nhật 13">
              <a:extLst>
                <a:ext uri="{FF2B5EF4-FFF2-40B4-BE49-F238E27FC236}">
                  <a16:creationId xmlns:a16="http://schemas.microsoft.com/office/drawing/2014/main" id="{5BD1D4CB-CE89-49B6-9FC2-525EB8CD5ADA}"/>
                </a:ext>
              </a:extLst>
            </p:cNvPr>
            <p:cNvSpPr/>
            <p:nvPr/>
          </p:nvSpPr>
          <p:spPr>
            <a:xfrm>
              <a:off x="5248274" y="3066165"/>
              <a:ext cx="642940" cy="40458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Key</a:t>
              </a:r>
            </a:p>
          </p:txBody>
        </p:sp>
      </p:grpSp>
      <p:grpSp>
        <p:nvGrpSpPr>
          <p:cNvPr id="20" name="Nhóm 19">
            <a:extLst>
              <a:ext uri="{FF2B5EF4-FFF2-40B4-BE49-F238E27FC236}">
                <a16:creationId xmlns:a16="http://schemas.microsoft.com/office/drawing/2014/main" id="{744966CA-184F-4ACC-8C79-7FF8D387785C}"/>
              </a:ext>
            </a:extLst>
          </p:cNvPr>
          <p:cNvGrpSpPr/>
          <p:nvPr/>
        </p:nvGrpSpPr>
        <p:grpSpPr>
          <a:xfrm>
            <a:off x="487111" y="4613149"/>
            <a:ext cx="11246266" cy="1338885"/>
            <a:chOff x="487111" y="4361689"/>
            <a:chExt cx="11246266" cy="1338885"/>
          </a:xfrm>
        </p:grpSpPr>
        <p:sp>
          <p:nvSpPr>
            <p:cNvPr id="12" name="Hình chữ nhật: Góc Tròn 11">
              <a:extLst>
                <a:ext uri="{FF2B5EF4-FFF2-40B4-BE49-F238E27FC236}">
                  <a16:creationId xmlns:a16="http://schemas.microsoft.com/office/drawing/2014/main" id="{65D8C1B8-9D90-4C3F-AE02-7F8DA198CC7B}"/>
                </a:ext>
              </a:extLst>
            </p:cNvPr>
            <p:cNvSpPr/>
            <p:nvPr/>
          </p:nvSpPr>
          <p:spPr>
            <a:xfrm>
              <a:off x="487111" y="4563983"/>
              <a:ext cx="11246266" cy="1136591"/>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a1cae741 8a7bb593 5ab131c2 f89f2471 51ac8cea 9fd6ded3 a6a4c5df 33c8abf3 d69e9e37 87e525b0 c85e8125</a:t>
              </a:r>
            </a:p>
          </p:txBody>
        </p:sp>
        <p:sp>
          <p:nvSpPr>
            <p:cNvPr id="15" name="Hình chữ nhật 14">
              <a:extLst>
                <a:ext uri="{FF2B5EF4-FFF2-40B4-BE49-F238E27FC236}">
                  <a16:creationId xmlns:a16="http://schemas.microsoft.com/office/drawing/2014/main" id="{FC71FC5B-0492-4D50-B159-DAD56A1F6FF2}"/>
                </a:ext>
              </a:extLst>
            </p:cNvPr>
            <p:cNvSpPr/>
            <p:nvPr/>
          </p:nvSpPr>
          <p:spPr>
            <a:xfrm>
              <a:off x="847724" y="4361689"/>
              <a:ext cx="2671764" cy="40458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Mật mã đã được mã hoá</a:t>
              </a:r>
            </a:p>
          </p:txBody>
        </p:sp>
      </p:grpSp>
      <p:sp>
        <p:nvSpPr>
          <p:cNvPr id="17" name="Mũi tên: Xuống 16">
            <a:extLst>
              <a:ext uri="{FF2B5EF4-FFF2-40B4-BE49-F238E27FC236}">
                <a16:creationId xmlns:a16="http://schemas.microsoft.com/office/drawing/2014/main" id="{E51E2C1E-EB90-4970-8A1F-70176D72CEC6}"/>
              </a:ext>
            </a:extLst>
          </p:cNvPr>
          <p:cNvSpPr/>
          <p:nvPr/>
        </p:nvSpPr>
        <p:spPr>
          <a:xfrm>
            <a:off x="6124574" y="4346529"/>
            <a:ext cx="531019" cy="46891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Chữ thập 20">
            <a:extLst>
              <a:ext uri="{FF2B5EF4-FFF2-40B4-BE49-F238E27FC236}">
                <a16:creationId xmlns:a16="http://schemas.microsoft.com/office/drawing/2014/main" id="{2F6B684B-6BA1-4DAC-9CB7-F6B438B3DAC7}"/>
              </a:ext>
            </a:extLst>
          </p:cNvPr>
          <p:cNvSpPr/>
          <p:nvPr/>
        </p:nvSpPr>
        <p:spPr>
          <a:xfrm>
            <a:off x="6194820" y="3155209"/>
            <a:ext cx="390525" cy="390525"/>
          </a:xfrm>
          <a:prstGeom prst="pl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942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7404060"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4. </a:t>
            </a:r>
            <a:r>
              <a:rPr lang="en-US" sz="4000" b="1" u="sng">
                <a:solidFill>
                  <a:srgbClr val="FF0000"/>
                </a:solidFill>
                <a:latin typeface="#9Slide03 BoosterNextFYBlack" panose="02000A03000000020004" pitchFamily="2" charset="77"/>
              </a:rPr>
              <a:t>TÍNH AN TOÀN</a:t>
            </a:r>
            <a:r>
              <a:rPr lang="en-US" sz="4000" b="1">
                <a:solidFill>
                  <a:srgbClr val="FF0000"/>
                </a:solidFill>
                <a:latin typeface="#9Slide03 BoosterNextFYBlack" panose="02000A03000000020004" pitchFamily="2" charset="77"/>
              </a:rPr>
              <a:t> VÀ BIẾN THỂ</a:t>
            </a:r>
          </a:p>
        </p:txBody>
      </p:sp>
      <p:sp>
        <p:nvSpPr>
          <p:cNvPr id="3" name="Hình chữ nhật 2">
            <a:extLst>
              <a:ext uri="{FF2B5EF4-FFF2-40B4-BE49-F238E27FC236}">
                <a16:creationId xmlns:a16="http://schemas.microsoft.com/office/drawing/2014/main" id="{8EAEE2A0-7E74-415B-8295-4771ED9B42E2}"/>
              </a:ext>
            </a:extLst>
          </p:cNvPr>
          <p:cNvSpPr/>
          <p:nvPr/>
        </p:nvSpPr>
        <p:spPr>
          <a:xfrm>
            <a:off x="2323030" y="2966076"/>
            <a:ext cx="1153683" cy="623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RC4</a:t>
            </a:r>
          </a:p>
        </p:txBody>
      </p:sp>
      <p:grpSp>
        <p:nvGrpSpPr>
          <p:cNvPr id="12" name="Nhóm 11">
            <a:extLst>
              <a:ext uri="{FF2B5EF4-FFF2-40B4-BE49-F238E27FC236}">
                <a16:creationId xmlns:a16="http://schemas.microsoft.com/office/drawing/2014/main" id="{153B71A6-2304-4593-9337-41A13328DE50}"/>
              </a:ext>
            </a:extLst>
          </p:cNvPr>
          <p:cNvGrpSpPr/>
          <p:nvPr/>
        </p:nvGrpSpPr>
        <p:grpSpPr>
          <a:xfrm>
            <a:off x="4912407" y="2266423"/>
            <a:ext cx="5923660" cy="912196"/>
            <a:chOff x="5100415" y="2008126"/>
            <a:chExt cx="5923660" cy="912196"/>
          </a:xfrm>
        </p:grpSpPr>
        <p:sp>
          <p:nvSpPr>
            <p:cNvPr id="5" name="Hình chữ nhật: Góc Tròn 4">
              <a:extLst>
                <a:ext uri="{FF2B5EF4-FFF2-40B4-BE49-F238E27FC236}">
                  <a16:creationId xmlns:a16="http://schemas.microsoft.com/office/drawing/2014/main" id="{CE16046D-9898-4D09-A907-B08858890DC5}"/>
                </a:ext>
              </a:extLst>
            </p:cNvPr>
            <p:cNvSpPr/>
            <p:nvPr/>
          </p:nvSpPr>
          <p:spPr>
            <a:xfrm>
              <a:off x="5100415" y="2008126"/>
              <a:ext cx="1991170" cy="912196"/>
            </a:xfrm>
            <a:prstGeom prst="round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t>Không bao gồm khoá Nonce</a:t>
              </a:r>
            </a:p>
          </p:txBody>
        </p:sp>
        <p:sp>
          <p:nvSpPr>
            <p:cNvPr id="6" name="Hình chữ nhật: Cắt Một Góc 5">
              <a:extLst>
                <a:ext uri="{FF2B5EF4-FFF2-40B4-BE49-F238E27FC236}">
                  <a16:creationId xmlns:a16="http://schemas.microsoft.com/office/drawing/2014/main" id="{9F6C6146-C30B-4133-9DD6-8C864CC6F8E6}"/>
                </a:ext>
              </a:extLst>
            </p:cNvPr>
            <p:cNvSpPr/>
            <p:nvPr/>
          </p:nvSpPr>
          <p:spPr>
            <a:xfrm>
              <a:off x="7670403" y="2008126"/>
              <a:ext cx="3353672" cy="912196"/>
            </a:xfrm>
            <a:prstGeom prst="snip1Rect">
              <a:avLst/>
            </a:prstGeom>
            <a:solidFill>
              <a:schemeClr val="accent5">
                <a:lumMod val="20000"/>
                <a:lumOff val="80000"/>
              </a:schemeClr>
            </a:solidFill>
            <a:ln w="76200">
              <a:prstDash val="solid"/>
            </a:ln>
          </p:spPr>
          <p:style>
            <a:lnRef idx="2">
              <a:schemeClr val="accent3"/>
            </a:lnRef>
            <a:fillRef idx="1">
              <a:schemeClr val="lt1"/>
            </a:fillRef>
            <a:effectRef idx="0">
              <a:schemeClr val="accent3"/>
            </a:effectRef>
            <a:fontRef idx="minor">
              <a:schemeClr val="dk1"/>
            </a:fontRef>
          </p:style>
          <p:txBody>
            <a:bodyPr rtlCol="0" anchor="ctr"/>
            <a:lstStyle/>
            <a:p>
              <a:pPr algn="ctr"/>
              <a:r>
                <a:rPr lang="en-US"/>
                <a:t>Nguy cơ bị </a:t>
              </a:r>
            </a:p>
            <a:p>
              <a:pPr algn="ctr"/>
              <a:r>
                <a:rPr lang="en-US">
                  <a:solidFill>
                    <a:schemeClr val="tx1"/>
                  </a:solidFill>
                  <a:hlinkClick r:id="rId2" action="ppaction://hlinksldjump">
                    <a:extLst>
                      <a:ext uri="{A12FA001-AC4F-418D-AE19-62706E023703}">
                        <ahyp:hlinkClr xmlns:ahyp="http://schemas.microsoft.com/office/drawing/2018/hyperlinkcolor" val="tx"/>
                      </a:ext>
                    </a:extLst>
                  </a:hlinkClick>
                </a:rPr>
                <a:t>related key attack</a:t>
              </a:r>
              <a:endParaRPr lang="en-US">
                <a:solidFill>
                  <a:schemeClr val="tx1"/>
                </a:solidFill>
              </a:endParaRPr>
            </a:p>
          </p:txBody>
        </p:sp>
        <p:sp>
          <p:nvSpPr>
            <p:cNvPr id="7" name="Mũi tên: Xuống 6">
              <a:extLst>
                <a:ext uri="{FF2B5EF4-FFF2-40B4-BE49-F238E27FC236}">
                  <a16:creationId xmlns:a16="http://schemas.microsoft.com/office/drawing/2014/main" id="{AC470A33-46DC-426D-B539-B71B0B47587C}"/>
                </a:ext>
              </a:extLst>
            </p:cNvPr>
            <p:cNvSpPr/>
            <p:nvPr/>
          </p:nvSpPr>
          <p:spPr>
            <a:xfrm rot="16200000">
              <a:off x="7140289" y="2171966"/>
              <a:ext cx="487109" cy="5845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Nhóm 19">
            <a:extLst>
              <a:ext uri="{FF2B5EF4-FFF2-40B4-BE49-F238E27FC236}">
                <a16:creationId xmlns:a16="http://schemas.microsoft.com/office/drawing/2014/main" id="{8BF4C243-86EA-4A84-A038-5ABF24CFB46A}"/>
              </a:ext>
            </a:extLst>
          </p:cNvPr>
          <p:cNvGrpSpPr/>
          <p:nvPr/>
        </p:nvGrpSpPr>
        <p:grpSpPr>
          <a:xfrm>
            <a:off x="974217" y="3542930"/>
            <a:ext cx="9867549" cy="1952812"/>
            <a:chOff x="974217" y="3542930"/>
            <a:chExt cx="9867549" cy="1952812"/>
          </a:xfrm>
        </p:grpSpPr>
        <p:sp>
          <p:nvSpPr>
            <p:cNvPr id="29" name="Hình chữ nhật: Cắt Góc Chéo 28">
              <a:extLst>
                <a:ext uri="{FF2B5EF4-FFF2-40B4-BE49-F238E27FC236}">
                  <a16:creationId xmlns:a16="http://schemas.microsoft.com/office/drawing/2014/main" id="{3412472E-F4B2-4C1E-A44C-4B49DBC57CD5}"/>
                </a:ext>
              </a:extLst>
            </p:cNvPr>
            <p:cNvSpPr/>
            <p:nvPr/>
          </p:nvSpPr>
          <p:spPr>
            <a:xfrm>
              <a:off x="974217" y="4583546"/>
              <a:ext cx="3353672" cy="912196"/>
            </a:xfrm>
            <a:prstGeom prst="snip2Diag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a:t>Miễn nhiễm trước </a:t>
              </a:r>
            </a:p>
            <a:p>
              <a:pPr algn="ctr"/>
              <a:r>
                <a:rPr lang="en-US"/>
                <a:t>2011 </a:t>
              </a:r>
              <a:r>
                <a:rPr lang="en-US">
                  <a:solidFill>
                    <a:schemeClr val="tx1"/>
                  </a:solidFill>
                  <a:hlinkClick r:id="rId3" action="ppaction://hlinksldjump">
                    <a:extLst>
                      <a:ext uri="{A12FA001-AC4F-418D-AE19-62706E023703}">
                        <ahyp:hlinkClr xmlns:ahyp="http://schemas.microsoft.com/office/drawing/2018/hyperlinkcolor" val="tx"/>
                      </a:ext>
                    </a:extLst>
                  </a:hlinkClick>
                </a:rPr>
                <a:t>BEAST attack</a:t>
              </a:r>
              <a:r>
                <a:rPr lang="en-US"/>
                <a:t> trên TLS 1.0</a:t>
              </a:r>
            </a:p>
          </p:txBody>
        </p:sp>
        <p:sp>
          <p:nvSpPr>
            <p:cNvPr id="17" name="Hình chữ nhật: Cắt Một Góc 16">
              <a:extLst>
                <a:ext uri="{FF2B5EF4-FFF2-40B4-BE49-F238E27FC236}">
                  <a16:creationId xmlns:a16="http://schemas.microsoft.com/office/drawing/2014/main" id="{BA881196-086A-4A44-AA70-B434C64857CF}"/>
                </a:ext>
              </a:extLst>
            </p:cNvPr>
            <p:cNvSpPr/>
            <p:nvPr/>
          </p:nvSpPr>
          <p:spPr>
            <a:xfrm>
              <a:off x="7488094" y="4583545"/>
              <a:ext cx="3353672" cy="912196"/>
            </a:xfrm>
            <a:prstGeom prst="snip1Rect">
              <a:avLst/>
            </a:prstGeom>
            <a:solidFill>
              <a:schemeClr val="accent5">
                <a:lumMod val="20000"/>
                <a:lumOff val="80000"/>
              </a:schemeClr>
            </a:solidFill>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US"/>
                <a:t>Nguy cơ bị </a:t>
              </a:r>
            </a:p>
            <a:p>
              <a:pPr algn="ctr"/>
              <a:r>
                <a:rPr lang="en-US">
                  <a:solidFill>
                    <a:schemeClr val="tx1"/>
                  </a:solidFill>
                  <a:hlinkClick r:id="rId4" action="ppaction://hlinksldjump">
                    <a:extLst>
                      <a:ext uri="{A12FA001-AC4F-418D-AE19-62706E023703}">
                        <ahyp:hlinkClr xmlns:ahyp="http://schemas.microsoft.com/office/drawing/2018/hyperlinkcolor" val="tx"/>
                      </a:ext>
                    </a:extLst>
                  </a:hlinkClick>
                </a:rPr>
                <a:t>stream cipher attack</a:t>
              </a:r>
              <a:endParaRPr lang="en-US">
                <a:solidFill>
                  <a:schemeClr val="tx1"/>
                </a:solidFill>
              </a:endParaRPr>
            </a:p>
          </p:txBody>
        </p:sp>
        <p:grpSp>
          <p:nvGrpSpPr>
            <p:cNvPr id="18" name="Nhóm 17">
              <a:extLst>
                <a:ext uri="{FF2B5EF4-FFF2-40B4-BE49-F238E27FC236}">
                  <a16:creationId xmlns:a16="http://schemas.microsoft.com/office/drawing/2014/main" id="{C81AA139-230E-45C7-B503-A2F8D2217870}"/>
                </a:ext>
              </a:extLst>
            </p:cNvPr>
            <p:cNvGrpSpPr/>
            <p:nvPr/>
          </p:nvGrpSpPr>
          <p:grpSpPr>
            <a:xfrm>
              <a:off x="4327890" y="3542930"/>
              <a:ext cx="6508177" cy="1952811"/>
              <a:chOff x="4327890" y="3542930"/>
              <a:chExt cx="6508177" cy="1952811"/>
            </a:xfrm>
          </p:grpSpPr>
          <p:grpSp>
            <p:nvGrpSpPr>
              <p:cNvPr id="13" name="Nhóm 12">
                <a:extLst>
                  <a:ext uri="{FF2B5EF4-FFF2-40B4-BE49-F238E27FC236}">
                    <a16:creationId xmlns:a16="http://schemas.microsoft.com/office/drawing/2014/main" id="{E0040915-C0EF-466F-8338-EE0799D747FE}"/>
                  </a:ext>
                </a:extLst>
              </p:cNvPr>
              <p:cNvGrpSpPr/>
              <p:nvPr/>
            </p:nvGrpSpPr>
            <p:grpSpPr>
              <a:xfrm>
                <a:off x="4912407" y="3542930"/>
                <a:ext cx="5923660" cy="1952811"/>
                <a:chOff x="5100415" y="3284890"/>
                <a:chExt cx="5923660" cy="1952811"/>
              </a:xfrm>
            </p:grpSpPr>
            <p:sp>
              <p:nvSpPr>
                <p:cNvPr id="11" name="Hình chữ nhật: Cắt Một Góc 10">
                  <a:extLst>
                    <a:ext uri="{FF2B5EF4-FFF2-40B4-BE49-F238E27FC236}">
                      <a16:creationId xmlns:a16="http://schemas.microsoft.com/office/drawing/2014/main" id="{EBAA2491-1304-42B5-B73A-1407F68FA749}"/>
                    </a:ext>
                  </a:extLst>
                </p:cNvPr>
                <p:cNvSpPr/>
                <p:nvPr/>
              </p:nvSpPr>
              <p:spPr>
                <a:xfrm>
                  <a:off x="7670403" y="3284890"/>
                  <a:ext cx="3353672" cy="912196"/>
                </a:xfrm>
                <a:prstGeom prst="snip1Rect">
                  <a:avLst/>
                </a:prstGeom>
                <a:solidFill>
                  <a:schemeClr val="accent5">
                    <a:lumMod val="20000"/>
                    <a:lumOff val="80000"/>
                  </a:schemeClr>
                </a:solidFill>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US"/>
                    <a:t>Nguy cơ bị </a:t>
                  </a:r>
                </a:p>
                <a:p>
                  <a:pPr algn="ctr"/>
                  <a:r>
                    <a:rPr lang="en-US">
                      <a:solidFill>
                        <a:schemeClr val="tx1"/>
                      </a:solidFill>
                      <a:hlinkClick r:id="rId5" action="ppaction://hlinksldjump">
                        <a:extLst>
                          <a:ext uri="{A12FA001-AC4F-418D-AE19-62706E023703}">
                            <ahyp:hlinkClr xmlns:ahyp="http://schemas.microsoft.com/office/drawing/2018/hyperlinkcolor" val="tx"/>
                          </a:ext>
                        </a:extLst>
                      </a:hlinkClick>
                    </a:rPr>
                    <a:t>bit-flipping attack</a:t>
                  </a:r>
                  <a:endParaRPr lang="en-US">
                    <a:solidFill>
                      <a:schemeClr val="tx1"/>
                    </a:solidFill>
                  </a:endParaRPr>
                </a:p>
              </p:txBody>
            </p:sp>
            <p:sp>
              <p:nvSpPr>
                <p:cNvPr id="8" name="Hình chữ nhật: Góc Tròn 7">
                  <a:extLst>
                    <a:ext uri="{FF2B5EF4-FFF2-40B4-BE49-F238E27FC236}">
                      <a16:creationId xmlns:a16="http://schemas.microsoft.com/office/drawing/2014/main" id="{80A35691-0D26-42C5-AD38-CF17DCF1781C}"/>
                    </a:ext>
                  </a:extLst>
                </p:cNvPr>
                <p:cNvSpPr/>
                <p:nvPr/>
              </p:nvSpPr>
              <p:spPr>
                <a:xfrm>
                  <a:off x="5100415" y="3284891"/>
                  <a:ext cx="1991170" cy="1952810"/>
                </a:xfrm>
                <a:prstGeom prst="round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t>Là mã khoá dòng</a:t>
                  </a:r>
                </a:p>
                <a:p>
                  <a:pPr algn="ctr"/>
                  <a:r>
                    <a:rPr lang="en-US"/>
                    <a:t>(Stream cipher)</a:t>
                  </a:r>
                </a:p>
              </p:txBody>
            </p:sp>
            <p:sp>
              <p:nvSpPr>
                <p:cNvPr id="9" name="Mũi tên: Xuống 8">
                  <a:extLst>
                    <a:ext uri="{FF2B5EF4-FFF2-40B4-BE49-F238E27FC236}">
                      <a16:creationId xmlns:a16="http://schemas.microsoft.com/office/drawing/2014/main" id="{DDFF9A36-26B0-49A3-A6D9-3BE028931A72}"/>
                    </a:ext>
                  </a:extLst>
                </p:cNvPr>
                <p:cNvSpPr/>
                <p:nvPr/>
              </p:nvSpPr>
              <p:spPr>
                <a:xfrm rot="16200000">
                  <a:off x="7134591" y="3448730"/>
                  <a:ext cx="487109" cy="5845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Mũi tên: Xuống 15">
                <a:extLst>
                  <a:ext uri="{FF2B5EF4-FFF2-40B4-BE49-F238E27FC236}">
                    <a16:creationId xmlns:a16="http://schemas.microsoft.com/office/drawing/2014/main" id="{52AE12A9-5816-4100-A311-A59660F9BD23}"/>
                  </a:ext>
                </a:extLst>
              </p:cNvPr>
              <p:cNvSpPr/>
              <p:nvPr/>
            </p:nvSpPr>
            <p:spPr>
              <a:xfrm rot="16200000">
                <a:off x="6952282" y="4703162"/>
                <a:ext cx="487109" cy="5845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Mũi tên: Xuống 29">
                <a:extLst>
                  <a:ext uri="{FF2B5EF4-FFF2-40B4-BE49-F238E27FC236}">
                    <a16:creationId xmlns:a16="http://schemas.microsoft.com/office/drawing/2014/main" id="{186104D7-15E7-4015-B565-7B3E9D6DE364}"/>
                  </a:ext>
                </a:extLst>
              </p:cNvPr>
              <p:cNvSpPr/>
              <p:nvPr/>
            </p:nvSpPr>
            <p:spPr>
              <a:xfrm rot="5400000">
                <a:off x="4376593" y="4752945"/>
                <a:ext cx="487109" cy="5845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32" name="Đường kết nối Mũi tên Thẳng 31">
            <a:extLst>
              <a:ext uri="{FF2B5EF4-FFF2-40B4-BE49-F238E27FC236}">
                <a16:creationId xmlns:a16="http://schemas.microsoft.com/office/drawing/2014/main" id="{53BD6508-5BB3-4CE0-8C40-E051146EFAAC}"/>
              </a:ext>
            </a:extLst>
          </p:cNvPr>
          <p:cNvCxnSpPr>
            <a:stCxn id="3" idx="3"/>
            <a:endCxn id="5" idx="1"/>
          </p:cNvCxnSpPr>
          <p:nvPr/>
        </p:nvCxnSpPr>
        <p:spPr>
          <a:xfrm flipV="1">
            <a:off x="3476713" y="2722521"/>
            <a:ext cx="1435694" cy="5555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Đường kết nối Mũi tên Thẳng 33">
            <a:extLst>
              <a:ext uri="{FF2B5EF4-FFF2-40B4-BE49-F238E27FC236}">
                <a16:creationId xmlns:a16="http://schemas.microsoft.com/office/drawing/2014/main" id="{D3556C8C-BB69-4F50-A6E4-3AE595FFC6C3}"/>
              </a:ext>
            </a:extLst>
          </p:cNvPr>
          <p:cNvCxnSpPr>
            <a:stCxn id="3" idx="3"/>
            <a:endCxn id="8" idx="1"/>
          </p:cNvCxnSpPr>
          <p:nvPr/>
        </p:nvCxnSpPr>
        <p:spPr>
          <a:xfrm>
            <a:off x="3476713" y="3278065"/>
            <a:ext cx="1435694" cy="12412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44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7404060"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4. </a:t>
            </a:r>
            <a:r>
              <a:rPr lang="en-US" sz="4000" b="1" u="sng">
                <a:solidFill>
                  <a:srgbClr val="FF0000"/>
                </a:solidFill>
                <a:latin typeface="#9Slide03 BoosterNextFYBlack" panose="02000A03000000020004" pitchFamily="2" charset="77"/>
              </a:rPr>
              <a:t>TÍNH AN TOÀN</a:t>
            </a:r>
            <a:r>
              <a:rPr lang="en-US" sz="4000" b="1">
                <a:solidFill>
                  <a:srgbClr val="FF0000"/>
                </a:solidFill>
                <a:latin typeface="#9Slide03 BoosterNextFYBlack" panose="02000A03000000020004" pitchFamily="2" charset="77"/>
              </a:rPr>
              <a:t> VÀ BIẾN THỂ</a:t>
            </a:r>
          </a:p>
        </p:txBody>
      </p:sp>
      <p:sp>
        <p:nvSpPr>
          <p:cNvPr id="3" name="Hình chữ nhật 2">
            <a:extLst>
              <a:ext uri="{FF2B5EF4-FFF2-40B4-BE49-F238E27FC236}">
                <a16:creationId xmlns:a16="http://schemas.microsoft.com/office/drawing/2014/main" id="{8EAEE2A0-7E74-415B-8295-4771ED9B42E2}"/>
              </a:ext>
            </a:extLst>
          </p:cNvPr>
          <p:cNvSpPr/>
          <p:nvPr/>
        </p:nvSpPr>
        <p:spPr>
          <a:xfrm>
            <a:off x="2323030" y="2966076"/>
            <a:ext cx="1153683" cy="623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RC4</a:t>
            </a:r>
          </a:p>
        </p:txBody>
      </p:sp>
      <p:grpSp>
        <p:nvGrpSpPr>
          <p:cNvPr id="12" name="Nhóm 11">
            <a:extLst>
              <a:ext uri="{FF2B5EF4-FFF2-40B4-BE49-F238E27FC236}">
                <a16:creationId xmlns:a16="http://schemas.microsoft.com/office/drawing/2014/main" id="{153B71A6-2304-4593-9337-41A13328DE50}"/>
              </a:ext>
            </a:extLst>
          </p:cNvPr>
          <p:cNvGrpSpPr/>
          <p:nvPr/>
        </p:nvGrpSpPr>
        <p:grpSpPr>
          <a:xfrm>
            <a:off x="3905428" y="2254562"/>
            <a:ext cx="7450510" cy="2047006"/>
            <a:chOff x="4093436" y="1729148"/>
            <a:chExt cx="7450510" cy="2047006"/>
          </a:xfrm>
        </p:grpSpPr>
        <p:sp>
          <p:nvSpPr>
            <p:cNvPr id="5" name="Hình chữ nhật: Góc Tròn 4">
              <a:extLst>
                <a:ext uri="{FF2B5EF4-FFF2-40B4-BE49-F238E27FC236}">
                  <a16:creationId xmlns:a16="http://schemas.microsoft.com/office/drawing/2014/main" id="{CE16046D-9898-4D09-A907-B08858890DC5}"/>
                </a:ext>
              </a:extLst>
            </p:cNvPr>
            <p:cNvSpPr/>
            <p:nvPr/>
          </p:nvSpPr>
          <p:spPr>
            <a:xfrm>
              <a:off x="4093436" y="1729148"/>
              <a:ext cx="3512322" cy="204700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Có suy đoán rằng: </a:t>
              </a:r>
            </a:p>
            <a:p>
              <a:pPr algn="ctr"/>
              <a:r>
                <a:rPr lang="en-US"/>
                <a:t>RC4 dễ bị phá vỡ trong giao thức TLS</a:t>
              </a:r>
            </a:p>
          </p:txBody>
        </p:sp>
        <p:sp>
          <p:nvSpPr>
            <p:cNvPr id="6" name="Hình chữ nhật: Cắt Một Góc 5">
              <a:extLst>
                <a:ext uri="{FF2B5EF4-FFF2-40B4-BE49-F238E27FC236}">
                  <a16:creationId xmlns:a16="http://schemas.microsoft.com/office/drawing/2014/main" id="{9F6C6146-C30B-4133-9DD6-8C864CC6F8E6}"/>
                </a:ext>
              </a:extLst>
            </p:cNvPr>
            <p:cNvSpPr/>
            <p:nvPr/>
          </p:nvSpPr>
          <p:spPr>
            <a:xfrm>
              <a:off x="8190274" y="1853898"/>
              <a:ext cx="3353672" cy="912196"/>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IETF cấm sử dụng RC4 trong TLS</a:t>
              </a:r>
            </a:p>
          </p:txBody>
        </p:sp>
        <p:sp>
          <p:nvSpPr>
            <p:cNvPr id="7" name="Mũi tên: Xuống 6">
              <a:extLst>
                <a:ext uri="{FF2B5EF4-FFF2-40B4-BE49-F238E27FC236}">
                  <a16:creationId xmlns:a16="http://schemas.microsoft.com/office/drawing/2014/main" id="{AC470A33-46DC-426D-B539-B71B0B47587C}"/>
                </a:ext>
              </a:extLst>
            </p:cNvPr>
            <p:cNvSpPr/>
            <p:nvPr/>
          </p:nvSpPr>
          <p:spPr>
            <a:xfrm rot="16200000">
              <a:off x="7660160" y="2017738"/>
              <a:ext cx="487109" cy="5845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Hình chữ nhật: Cắt Một Góc 22">
              <a:extLst>
                <a:ext uri="{FF2B5EF4-FFF2-40B4-BE49-F238E27FC236}">
                  <a16:creationId xmlns:a16="http://schemas.microsoft.com/office/drawing/2014/main" id="{F44312F8-3803-4FF0-9D09-B650BEED082F}"/>
                </a:ext>
              </a:extLst>
            </p:cNvPr>
            <p:cNvSpPr/>
            <p:nvPr/>
          </p:nvSpPr>
          <p:spPr>
            <a:xfrm>
              <a:off x="8190274" y="2828535"/>
              <a:ext cx="3353672" cy="912196"/>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vi-VN"/>
                <a:t>Mozilla và Microsoft đã đưa ra các khuyến nghị tương tự.</a:t>
              </a:r>
              <a:endParaRPr lang="en-US"/>
            </a:p>
          </p:txBody>
        </p:sp>
        <p:sp>
          <p:nvSpPr>
            <p:cNvPr id="24" name="Mũi tên: Xuống 23">
              <a:extLst>
                <a:ext uri="{FF2B5EF4-FFF2-40B4-BE49-F238E27FC236}">
                  <a16:creationId xmlns:a16="http://schemas.microsoft.com/office/drawing/2014/main" id="{F8F9B0DE-DF5C-44C6-92B7-86656635D6C2}"/>
                </a:ext>
              </a:extLst>
            </p:cNvPr>
            <p:cNvSpPr/>
            <p:nvPr/>
          </p:nvSpPr>
          <p:spPr>
            <a:xfrm rot="16200000">
              <a:off x="7660160" y="2992375"/>
              <a:ext cx="487109" cy="5845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2" name="Đường kết nối Mũi tên Thẳng 31">
            <a:extLst>
              <a:ext uri="{FF2B5EF4-FFF2-40B4-BE49-F238E27FC236}">
                <a16:creationId xmlns:a16="http://schemas.microsoft.com/office/drawing/2014/main" id="{53BD6508-5BB3-4CE0-8C40-E051146EFAAC}"/>
              </a:ext>
            </a:extLst>
          </p:cNvPr>
          <p:cNvCxnSpPr>
            <a:cxnSpLocks/>
            <a:stCxn id="3" idx="3"/>
            <a:endCxn id="5" idx="1"/>
          </p:cNvCxnSpPr>
          <p:nvPr/>
        </p:nvCxnSpPr>
        <p:spPr>
          <a:xfrm>
            <a:off x="3476713" y="3278065"/>
            <a:ext cx="42871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569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7404060"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4. TÍNH AN TOÀN VÀ </a:t>
            </a:r>
            <a:r>
              <a:rPr lang="en-US" sz="4000" b="1" u="sng">
                <a:solidFill>
                  <a:srgbClr val="FF0000"/>
                </a:solidFill>
                <a:latin typeface="#9Slide03 BoosterNextFYBlack" panose="02000A03000000020004" pitchFamily="2" charset="77"/>
              </a:rPr>
              <a:t>BIẾN THỂ</a:t>
            </a:r>
          </a:p>
        </p:txBody>
      </p:sp>
      <p:sp>
        <p:nvSpPr>
          <p:cNvPr id="4" name="Hình chữ nhật: Góc Tròn 3">
            <a:extLst>
              <a:ext uri="{FF2B5EF4-FFF2-40B4-BE49-F238E27FC236}">
                <a16:creationId xmlns:a16="http://schemas.microsoft.com/office/drawing/2014/main" id="{EDF84C71-7271-49A7-94F7-26C51081FAC2}"/>
              </a:ext>
            </a:extLst>
          </p:cNvPr>
          <p:cNvSpPr/>
          <p:nvPr/>
        </p:nvSpPr>
        <p:spPr>
          <a:xfrm>
            <a:off x="2127902" y="3082895"/>
            <a:ext cx="2110811" cy="692209"/>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a:t>RC4</a:t>
            </a:r>
          </a:p>
        </p:txBody>
      </p:sp>
      <p:sp>
        <p:nvSpPr>
          <p:cNvPr id="13" name="Hình chữ nhật: Góc Tròn 12">
            <a:extLst>
              <a:ext uri="{FF2B5EF4-FFF2-40B4-BE49-F238E27FC236}">
                <a16:creationId xmlns:a16="http://schemas.microsoft.com/office/drawing/2014/main" id="{75F27050-A0C9-4871-A8D8-A12B4D7B0D1D}"/>
              </a:ext>
            </a:extLst>
          </p:cNvPr>
          <p:cNvSpPr/>
          <p:nvPr/>
        </p:nvSpPr>
        <p:spPr>
          <a:xfrm>
            <a:off x="6096000" y="2042310"/>
            <a:ext cx="2110811" cy="692209"/>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a:t>RC4A</a:t>
            </a:r>
          </a:p>
        </p:txBody>
      </p:sp>
      <p:sp>
        <p:nvSpPr>
          <p:cNvPr id="14" name="Hình chữ nhật: Góc Tròn 13">
            <a:extLst>
              <a:ext uri="{FF2B5EF4-FFF2-40B4-BE49-F238E27FC236}">
                <a16:creationId xmlns:a16="http://schemas.microsoft.com/office/drawing/2014/main" id="{351BBA72-D8A8-446C-8482-30835A7FDBF9}"/>
              </a:ext>
            </a:extLst>
          </p:cNvPr>
          <p:cNvSpPr/>
          <p:nvPr/>
        </p:nvSpPr>
        <p:spPr>
          <a:xfrm>
            <a:off x="6096000" y="3909566"/>
            <a:ext cx="2110811" cy="692209"/>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a:t>VMPC</a:t>
            </a:r>
          </a:p>
        </p:txBody>
      </p:sp>
      <p:sp>
        <p:nvSpPr>
          <p:cNvPr id="17" name="Hình chữ nhật: Góc Tròn 16">
            <a:extLst>
              <a:ext uri="{FF2B5EF4-FFF2-40B4-BE49-F238E27FC236}">
                <a16:creationId xmlns:a16="http://schemas.microsoft.com/office/drawing/2014/main" id="{9A614E10-23A7-4A95-BF87-67678B5F65B1}"/>
              </a:ext>
            </a:extLst>
          </p:cNvPr>
          <p:cNvSpPr/>
          <p:nvPr/>
        </p:nvSpPr>
        <p:spPr>
          <a:xfrm>
            <a:off x="6096000" y="2975938"/>
            <a:ext cx="2110811" cy="692209"/>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a:t>RC4+</a:t>
            </a:r>
          </a:p>
        </p:txBody>
      </p:sp>
      <p:sp>
        <p:nvSpPr>
          <p:cNvPr id="18" name="Hình chữ nhật: Góc Tròn 17">
            <a:extLst>
              <a:ext uri="{FF2B5EF4-FFF2-40B4-BE49-F238E27FC236}">
                <a16:creationId xmlns:a16="http://schemas.microsoft.com/office/drawing/2014/main" id="{DEF6CD43-7BDB-4E09-AC89-3092A1F2BA2D}"/>
              </a:ext>
            </a:extLst>
          </p:cNvPr>
          <p:cNvSpPr/>
          <p:nvPr/>
        </p:nvSpPr>
        <p:spPr>
          <a:xfrm>
            <a:off x="6096000" y="4843194"/>
            <a:ext cx="2110811" cy="692209"/>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a:t>Spritz</a:t>
            </a:r>
          </a:p>
        </p:txBody>
      </p:sp>
      <p:cxnSp>
        <p:nvCxnSpPr>
          <p:cNvPr id="9" name="Đường kết nối: Mũi tên Gấp khúc 8">
            <a:extLst>
              <a:ext uri="{FF2B5EF4-FFF2-40B4-BE49-F238E27FC236}">
                <a16:creationId xmlns:a16="http://schemas.microsoft.com/office/drawing/2014/main" id="{FA4924FC-D88E-46FA-A8CF-4C6DD44B8EE2}"/>
              </a:ext>
            </a:extLst>
          </p:cNvPr>
          <p:cNvCxnSpPr>
            <a:stCxn id="4" idx="3"/>
            <a:endCxn id="13" idx="1"/>
          </p:cNvCxnSpPr>
          <p:nvPr/>
        </p:nvCxnSpPr>
        <p:spPr>
          <a:xfrm flipV="1">
            <a:off x="4238713" y="2388415"/>
            <a:ext cx="1857287" cy="104058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Đường kết nối: Mũi tên Gấp khúc 10">
            <a:extLst>
              <a:ext uri="{FF2B5EF4-FFF2-40B4-BE49-F238E27FC236}">
                <a16:creationId xmlns:a16="http://schemas.microsoft.com/office/drawing/2014/main" id="{9A8E5D74-53D0-45C7-A57E-E7FB3ACEEBE5}"/>
              </a:ext>
            </a:extLst>
          </p:cNvPr>
          <p:cNvCxnSpPr>
            <a:stCxn id="4" idx="3"/>
            <a:endCxn id="17" idx="1"/>
          </p:cNvCxnSpPr>
          <p:nvPr/>
        </p:nvCxnSpPr>
        <p:spPr>
          <a:xfrm flipV="1">
            <a:off x="4238713" y="3322043"/>
            <a:ext cx="1857287" cy="106957"/>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Đường kết nối: Mũi tên Gấp khúc 19">
            <a:extLst>
              <a:ext uri="{FF2B5EF4-FFF2-40B4-BE49-F238E27FC236}">
                <a16:creationId xmlns:a16="http://schemas.microsoft.com/office/drawing/2014/main" id="{3DD5CF92-AA51-4B54-8A02-A7BAA666EF41}"/>
              </a:ext>
            </a:extLst>
          </p:cNvPr>
          <p:cNvCxnSpPr>
            <a:stCxn id="4" idx="3"/>
            <a:endCxn id="14" idx="1"/>
          </p:cNvCxnSpPr>
          <p:nvPr/>
        </p:nvCxnSpPr>
        <p:spPr>
          <a:xfrm>
            <a:off x="4238713" y="3429000"/>
            <a:ext cx="1857287" cy="82667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Đường kết nối: Mũi tên Gấp khúc 21">
            <a:extLst>
              <a:ext uri="{FF2B5EF4-FFF2-40B4-BE49-F238E27FC236}">
                <a16:creationId xmlns:a16="http://schemas.microsoft.com/office/drawing/2014/main" id="{D228DDBC-EF3F-4D4D-8CBB-493FB21012BC}"/>
              </a:ext>
            </a:extLst>
          </p:cNvPr>
          <p:cNvCxnSpPr>
            <a:stCxn id="4" idx="3"/>
            <a:endCxn id="18" idx="1"/>
          </p:cNvCxnSpPr>
          <p:nvPr/>
        </p:nvCxnSpPr>
        <p:spPr>
          <a:xfrm>
            <a:off x="4238713" y="3429000"/>
            <a:ext cx="1857287" cy="176029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371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2062939"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5. DEMO</a:t>
            </a:r>
          </a:p>
        </p:txBody>
      </p:sp>
    </p:spTree>
    <p:extLst>
      <p:ext uri="{BB962C8B-B14F-4D97-AF65-F5344CB8AC3E}">
        <p14:creationId xmlns:p14="http://schemas.microsoft.com/office/powerpoint/2010/main" val="317745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32" name="Rectangle 31">
            <a:extLst>
              <a:ext uri="{FF2B5EF4-FFF2-40B4-BE49-F238E27FC236}">
                <a16:creationId xmlns:a16="http://schemas.microsoft.com/office/drawing/2014/main" id="{3D793483-F58F-402A-B803-364EF2E02B12}"/>
              </a:ext>
            </a:extLst>
          </p:cNvPr>
          <p:cNvSpPr/>
          <p:nvPr/>
        </p:nvSpPr>
        <p:spPr>
          <a:xfrm>
            <a:off x="-463859" y="2727378"/>
            <a:ext cx="8281040" cy="584775"/>
          </a:xfrm>
          <a:prstGeom prst="rect">
            <a:avLst/>
          </a:prstGeom>
          <a:noFill/>
          <a:ln>
            <a:noFill/>
          </a:ln>
        </p:spPr>
        <p:txBody>
          <a:bodyPr wrap="square">
            <a:spAutoFit/>
          </a:bodyPr>
          <a:lstStyle/>
          <a:p>
            <a:pPr algn="ctr"/>
            <a:r>
              <a:rPr lang="en-US" sz="3200" b="1" err="1">
                <a:solidFill>
                  <a:srgbClr val="002060"/>
                </a:solidFill>
                <a:latin typeface="#9Slide03 Ample" panose="02000000000000000000" pitchFamily="2" charset="77"/>
                <a:ea typeface="Arial" charset="0"/>
                <a:cs typeface="Arial" charset="0"/>
              </a:rPr>
              <a:t>Thầy và</a:t>
            </a:r>
            <a:r>
              <a:rPr lang="en-US" sz="3200" b="1">
                <a:solidFill>
                  <a:srgbClr val="002060"/>
                </a:solidFill>
                <a:latin typeface="#9Slide03 Ample" panose="02000000000000000000" pitchFamily="2" charset="77"/>
                <a:ea typeface="Arial" charset="0"/>
                <a:cs typeface="Arial" charset="0"/>
              </a:rPr>
              <a:t> </a:t>
            </a:r>
            <a:r>
              <a:rPr lang="en-US" sz="3200" b="1" err="1">
                <a:solidFill>
                  <a:srgbClr val="002060"/>
                </a:solidFill>
                <a:latin typeface="#9Slide03 Ample" panose="02000000000000000000" pitchFamily="2" charset="77"/>
                <a:ea typeface="Arial" charset="0"/>
                <a:cs typeface="Arial" charset="0"/>
              </a:rPr>
              <a:t>các</a:t>
            </a:r>
            <a:r>
              <a:rPr lang="en-US" sz="3200" b="1">
                <a:solidFill>
                  <a:srgbClr val="002060"/>
                </a:solidFill>
                <a:latin typeface="#9Slide03 Ample" panose="02000000000000000000" pitchFamily="2" charset="77"/>
                <a:ea typeface="Arial" charset="0"/>
                <a:cs typeface="Arial" charset="0"/>
              </a:rPr>
              <a:t> </a:t>
            </a:r>
            <a:r>
              <a:rPr lang="en-US" sz="3200" b="1" err="1">
                <a:solidFill>
                  <a:srgbClr val="002060"/>
                </a:solidFill>
                <a:latin typeface="#9Slide03 Ample" panose="02000000000000000000" pitchFamily="2" charset="77"/>
                <a:ea typeface="Arial" charset="0"/>
                <a:cs typeface="Arial" charset="0"/>
              </a:rPr>
              <a:t>bạn</a:t>
            </a:r>
            <a:r>
              <a:rPr lang="en-US" sz="3200" b="1">
                <a:solidFill>
                  <a:srgbClr val="002060"/>
                </a:solidFill>
                <a:latin typeface="#9Slide03 Ample" panose="02000000000000000000" pitchFamily="2" charset="77"/>
                <a:ea typeface="Arial" charset="0"/>
                <a:cs typeface="Arial" charset="0"/>
              </a:rPr>
              <a:t> </a:t>
            </a:r>
            <a:r>
              <a:rPr lang="en-US" sz="3200" b="1" err="1">
                <a:solidFill>
                  <a:srgbClr val="002060"/>
                </a:solidFill>
                <a:latin typeface="#9Slide03 Ample" panose="02000000000000000000" pitchFamily="2" charset="77"/>
                <a:ea typeface="Arial" charset="0"/>
                <a:cs typeface="Arial" charset="0"/>
              </a:rPr>
              <a:t>đã</a:t>
            </a:r>
            <a:r>
              <a:rPr lang="en-US" sz="3200" b="1">
                <a:solidFill>
                  <a:srgbClr val="002060"/>
                </a:solidFill>
                <a:latin typeface="#9Slide03 Ample" panose="02000000000000000000" pitchFamily="2" charset="77"/>
                <a:ea typeface="Arial" charset="0"/>
                <a:cs typeface="Arial" charset="0"/>
              </a:rPr>
              <a:t> </a:t>
            </a:r>
            <a:r>
              <a:rPr lang="en-US" sz="3200" b="1" err="1">
                <a:solidFill>
                  <a:srgbClr val="002060"/>
                </a:solidFill>
                <a:latin typeface="#9Slide03 Ample" panose="02000000000000000000" pitchFamily="2" charset="77"/>
                <a:ea typeface="Arial" charset="0"/>
                <a:cs typeface="Arial" charset="0"/>
              </a:rPr>
              <a:t>chú</a:t>
            </a:r>
            <a:r>
              <a:rPr lang="en-US" sz="3200" b="1">
                <a:solidFill>
                  <a:srgbClr val="002060"/>
                </a:solidFill>
                <a:latin typeface="#9Slide03 Ample" panose="02000000000000000000" pitchFamily="2" charset="77"/>
                <a:ea typeface="Arial" charset="0"/>
                <a:cs typeface="Arial" charset="0"/>
              </a:rPr>
              <a:t> ý </a:t>
            </a:r>
            <a:r>
              <a:rPr lang="en-US" sz="3200" b="1" err="1">
                <a:solidFill>
                  <a:srgbClr val="002060"/>
                </a:solidFill>
                <a:latin typeface="#9Slide03 Ample" panose="02000000000000000000" pitchFamily="2" charset="77"/>
                <a:ea typeface="Arial" charset="0"/>
                <a:cs typeface="Arial" charset="0"/>
              </a:rPr>
              <a:t>lắng</a:t>
            </a:r>
            <a:r>
              <a:rPr lang="en-US" sz="3200" b="1">
                <a:solidFill>
                  <a:srgbClr val="002060"/>
                </a:solidFill>
                <a:latin typeface="#9Slide03 Ample" panose="02000000000000000000" pitchFamily="2" charset="77"/>
                <a:ea typeface="Arial" charset="0"/>
                <a:cs typeface="Arial" charset="0"/>
              </a:rPr>
              <a:t> </a:t>
            </a:r>
            <a:r>
              <a:rPr lang="en-US" sz="3200" b="1" err="1">
                <a:solidFill>
                  <a:srgbClr val="002060"/>
                </a:solidFill>
                <a:latin typeface="#9Slide03 Ample" panose="02000000000000000000" pitchFamily="2" charset="77"/>
                <a:ea typeface="Arial" charset="0"/>
                <a:cs typeface="Arial" charset="0"/>
              </a:rPr>
              <a:t>nghe</a:t>
            </a:r>
            <a:endParaRPr lang="en-US" sz="3200" b="1">
              <a:solidFill>
                <a:srgbClr val="002060"/>
              </a:solidFill>
              <a:latin typeface="#9Slide03 Ample" panose="02000000000000000000" pitchFamily="2" charset="77"/>
              <a:ea typeface="Arial" charset="0"/>
              <a:cs typeface="Arial" charset="0"/>
            </a:endParaRPr>
          </a:p>
        </p:txBody>
      </p:sp>
    </p:spTree>
    <p:extLst>
      <p:ext uri="{BB962C8B-B14F-4D97-AF65-F5344CB8AC3E}">
        <p14:creationId xmlns:p14="http://schemas.microsoft.com/office/powerpoint/2010/main" val="3347329854"/>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3674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491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7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a:extLst>
              <a:ext uri="{FF2B5EF4-FFF2-40B4-BE49-F238E27FC236}">
                <a16:creationId xmlns:a16="http://schemas.microsoft.com/office/drawing/2014/main" id="{7C2B5AC2-07A7-45D9-9655-988A1AFF24B1}"/>
              </a:ext>
            </a:extLst>
          </p:cNvPr>
          <p:cNvSpPr txBox="1"/>
          <p:nvPr/>
        </p:nvSpPr>
        <p:spPr>
          <a:xfrm>
            <a:off x="2664940" y="1857829"/>
            <a:ext cx="6862119" cy="707886"/>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4000" b="1">
                <a:solidFill>
                  <a:srgbClr val="002060"/>
                </a:solidFill>
              </a:rPr>
              <a:t>1. GIỚI THIỆU RC4</a:t>
            </a:r>
          </a:p>
        </p:txBody>
      </p:sp>
      <p:sp>
        <p:nvSpPr>
          <p:cNvPr id="72" name="Rectangle 71">
            <a:extLst>
              <a:ext uri="{FF2B5EF4-FFF2-40B4-BE49-F238E27FC236}">
                <a16:creationId xmlns:a16="http://schemas.microsoft.com/office/drawing/2014/main" id="{4D70423D-6D02-4F5A-BB15-9B80A8C8BB48}"/>
              </a:ext>
            </a:extLst>
          </p:cNvPr>
          <p:cNvSpPr/>
          <p:nvPr/>
        </p:nvSpPr>
        <p:spPr>
          <a:xfrm>
            <a:off x="3743867" y="1116529"/>
            <a:ext cx="4548040"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pPr algn="ctr"/>
            <a:r>
              <a:rPr lang="en-US" sz="4000" b="1">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cs typeface="Arial" panose="020B0604020202020204" pitchFamily="34" charset="0"/>
              </a:rPr>
              <a:t>NỘI DUNG BÁO CÁO</a:t>
            </a:r>
            <a:endParaRPr lang="en-US" sz="4000" b="1">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endParaRPr>
          </a:p>
        </p:txBody>
      </p:sp>
      <p:sp>
        <p:nvSpPr>
          <p:cNvPr id="32" name="TextBox 64">
            <a:extLst>
              <a:ext uri="{FF2B5EF4-FFF2-40B4-BE49-F238E27FC236}">
                <a16:creationId xmlns:a16="http://schemas.microsoft.com/office/drawing/2014/main" id="{A25B7F20-3DA9-4CDC-AAC3-A436AA17D21A}"/>
              </a:ext>
            </a:extLst>
          </p:cNvPr>
          <p:cNvSpPr txBox="1"/>
          <p:nvPr/>
        </p:nvSpPr>
        <p:spPr>
          <a:xfrm>
            <a:off x="2664939" y="2773892"/>
            <a:ext cx="6862119" cy="707886"/>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4000" b="1">
                <a:solidFill>
                  <a:srgbClr val="002060"/>
                </a:solidFill>
              </a:rPr>
              <a:t>2. ỨNG DỤNG CỦA RC4</a:t>
            </a:r>
          </a:p>
        </p:txBody>
      </p:sp>
      <p:sp>
        <p:nvSpPr>
          <p:cNvPr id="33" name="TextBox 64">
            <a:extLst>
              <a:ext uri="{FF2B5EF4-FFF2-40B4-BE49-F238E27FC236}">
                <a16:creationId xmlns:a16="http://schemas.microsoft.com/office/drawing/2014/main" id="{5E518655-B18C-4ECE-BD2C-FFEB3C0CF675}"/>
              </a:ext>
            </a:extLst>
          </p:cNvPr>
          <p:cNvSpPr txBox="1"/>
          <p:nvPr/>
        </p:nvSpPr>
        <p:spPr>
          <a:xfrm>
            <a:off x="2664940" y="3689955"/>
            <a:ext cx="6862119" cy="707886"/>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4000" b="1">
                <a:solidFill>
                  <a:srgbClr val="002060"/>
                </a:solidFill>
              </a:rPr>
              <a:t>3. CÁCH HOẠT ĐỘNG CỦA RC4</a:t>
            </a:r>
          </a:p>
        </p:txBody>
      </p:sp>
      <p:sp>
        <p:nvSpPr>
          <p:cNvPr id="34" name="TextBox 64">
            <a:extLst>
              <a:ext uri="{FF2B5EF4-FFF2-40B4-BE49-F238E27FC236}">
                <a16:creationId xmlns:a16="http://schemas.microsoft.com/office/drawing/2014/main" id="{B0FE5D0B-A036-45F2-B3D0-165D200B6D12}"/>
              </a:ext>
            </a:extLst>
          </p:cNvPr>
          <p:cNvSpPr txBox="1"/>
          <p:nvPr/>
        </p:nvSpPr>
        <p:spPr>
          <a:xfrm>
            <a:off x="2664940" y="4600788"/>
            <a:ext cx="6862119" cy="707886"/>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4000" b="1">
                <a:solidFill>
                  <a:srgbClr val="002060"/>
                </a:solidFill>
              </a:rPr>
              <a:t>4. TÍNH AN TOÀN VÀ BIẾN THỂ</a:t>
            </a:r>
          </a:p>
        </p:txBody>
      </p:sp>
      <p:sp>
        <p:nvSpPr>
          <p:cNvPr id="35" name="TextBox 64">
            <a:extLst>
              <a:ext uri="{FF2B5EF4-FFF2-40B4-BE49-F238E27FC236}">
                <a16:creationId xmlns:a16="http://schemas.microsoft.com/office/drawing/2014/main" id="{ACE31110-A52E-48C4-8D02-F68058535F49}"/>
              </a:ext>
            </a:extLst>
          </p:cNvPr>
          <p:cNvSpPr txBox="1"/>
          <p:nvPr/>
        </p:nvSpPr>
        <p:spPr>
          <a:xfrm>
            <a:off x="2664940" y="5511621"/>
            <a:ext cx="6862119" cy="707886"/>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4000" b="1">
                <a:solidFill>
                  <a:srgbClr val="002060"/>
                </a:solidFill>
              </a:rPr>
              <a:t>5. DEMO</a:t>
            </a:r>
          </a:p>
        </p:txBody>
      </p:sp>
    </p:spTree>
    <p:extLst>
      <p:ext uri="{BB962C8B-B14F-4D97-AF65-F5344CB8AC3E}">
        <p14:creationId xmlns:p14="http://schemas.microsoft.com/office/powerpoint/2010/main" val="6284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fltVal val="0"/>
                                          </p:val>
                                        </p:tav>
                                        <p:tav tm="100000">
                                          <p:val>
                                            <p:strVal val="#ppt_w"/>
                                          </p:val>
                                        </p:tav>
                                      </p:tavLst>
                                    </p:anim>
                                    <p:anim calcmode="lin" valueType="num">
                                      <p:cBhvr>
                                        <p:cTn id="12" dur="500" fill="hold"/>
                                        <p:tgtEl>
                                          <p:spTgt spid="32"/>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500" fill="hold"/>
                                        <p:tgtEl>
                                          <p:spTgt spid="35"/>
                                        </p:tgtEl>
                                        <p:attrNameLst>
                                          <p:attrName>ppt_w</p:attrName>
                                        </p:attrNameLst>
                                      </p:cBhvr>
                                      <p:tavLst>
                                        <p:tav tm="0">
                                          <p:val>
                                            <p:fltVal val="0"/>
                                          </p:val>
                                        </p:tav>
                                        <p:tav tm="100000">
                                          <p:val>
                                            <p:strVal val="#ppt_w"/>
                                          </p:val>
                                        </p:tav>
                                      </p:tavLst>
                                    </p:anim>
                                    <p:anim calcmode="lin" valueType="num">
                                      <p:cBhvr>
                                        <p:cTn id="24" dur="500" fill="hold"/>
                                        <p:tgtEl>
                                          <p:spTgt spid="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32" grpId="0"/>
      <p:bldP spid="33" grpId="0"/>
      <p:bldP spid="34"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84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3044958"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BẢO MẬT SSL</a:t>
            </a:r>
          </a:p>
        </p:txBody>
      </p:sp>
      <p:sp>
        <p:nvSpPr>
          <p:cNvPr id="3" name="Hộp Văn bản 2">
            <a:extLst>
              <a:ext uri="{FF2B5EF4-FFF2-40B4-BE49-F238E27FC236}">
                <a16:creationId xmlns:a16="http://schemas.microsoft.com/office/drawing/2014/main" id="{C7052396-6E6B-4FBE-AFED-948A06C7F290}"/>
              </a:ext>
            </a:extLst>
          </p:cNvPr>
          <p:cNvSpPr txBox="1"/>
          <p:nvPr/>
        </p:nvSpPr>
        <p:spPr>
          <a:xfrm>
            <a:off x="364067" y="1740023"/>
            <a:ext cx="7572568" cy="3693319"/>
          </a:xfrm>
          <a:prstGeom prst="rect">
            <a:avLst/>
          </a:prstGeom>
          <a:noFill/>
        </p:spPr>
        <p:txBody>
          <a:bodyPr wrap="square" rtlCol="0">
            <a:spAutoFit/>
          </a:bodyPr>
          <a:lstStyle/>
          <a:p>
            <a:pPr marL="285750" indent="-285750">
              <a:buFont typeface="Arial" panose="020B0604020202020204" pitchFamily="34" charset="0"/>
              <a:buChar char="•"/>
            </a:pPr>
            <a:r>
              <a:rPr lang="vi-VN"/>
              <a:t>SSL là viết tắt của từ Secure Sockets Layer. </a:t>
            </a:r>
          </a:p>
          <a:p>
            <a:pPr marL="285750" indent="-285750">
              <a:buFont typeface="Arial" panose="020B0604020202020204" pitchFamily="34" charset="0"/>
              <a:buChar char="•"/>
            </a:pPr>
            <a:r>
              <a:rPr lang="vi-VN"/>
              <a:t>SSL là tiêu chuẩn của công nghệ bảo mật, truyền thông mã hoá giữa máy chủ Web server và trình duyệt.</a:t>
            </a:r>
          </a:p>
          <a:p>
            <a:pPr marL="285750" indent="-285750">
              <a:buFont typeface="Arial" panose="020B0604020202020204" pitchFamily="34" charset="0"/>
              <a:buChar char="•"/>
            </a:pPr>
            <a:r>
              <a:rPr lang="vi-VN"/>
              <a:t>Tiêu chuẩn này hoạt động và đảm bảo rằng các dữ liệu truyền tải giữa máy chủ và trình duyệt của người dùng đều riêng tư và toàn vẹn. </a:t>
            </a:r>
          </a:p>
          <a:p>
            <a:pPr marL="285750" indent="-285750">
              <a:buFont typeface="Arial" panose="020B0604020202020204" pitchFamily="34" charset="0"/>
              <a:buChar char="•"/>
            </a:pPr>
            <a:r>
              <a:rPr lang="vi-VN"/>
              <a:t>SSL hiện tại cũng là tiêu chuẩn bảo mật cho hàng triệu website trên toàn thế giới, nó bảo vệ dữ liệu truyền đi trên môi trường internet được an toàn.</a:t>
            </a:r>
          </a:p>
          <a:p>
            <a:pPr marL="285750" indent="-285750">
              <a:buFont typeface="Arial" panose="020B0604020202020204" pitchFamily="34" charset="0"/>
              <a:buChar char="•"/>
            </a:pPr>
            <a:r>
              <a:rPr lang="vi-VN"/>
              <a:t>Chứng thư số SSL cài trên website của doanh nghiệp cho phép khách hàng khi truy cập có thể xác minh được tính xác thực, tin cậy của website, đảm bảo mọi dữ liệu, thông tin trao đổi giữa website và khách hàng được mã hóa, tránh nguy cơ bị can thiệp.</a:t>
            </a:r>
            <a:endParaRPr lang="en-US"/>
          </a:p>
        </p:txBody>
      </p:sp>
      <p:pic>
        <p:nvPicPr>
          <p:cNvPr id="5" name="Hình ảnh 4">
            <a:extLst>
              <a:ext uri="{FF2B5EF4-FFF2-40B4-BE49-F238E27FC236}">
                <a16:creationId xmlns:a16="http://schemas.microsoft.com/office/drawing/2014/main" id="{119D3095-348B-47FB-BC4D-CD6C7730CD5E}"/>
              </a:ext>
            </a:extLst>
          </p:cNvPr>
          <p:cNvPicPr>
            <a:picLocks noChangeAspect="1"/>
          </p:cNvPicPr>
          <p:nvPr/>
        </p:nvPicPr>
        <p:blipFill>
          <a:blip r:embed="rId2"/>
          <a:stretch>
            <a:fillRect/>
          </a:stretch>
        </p:blipFill>
        <p:spPr>
          <a:xfrm>
            <a:off x="7936635" y="1960862"/>
            <a:ext cx="4226589" cy="3010633"/>
          </a:xfrm>
          <a:prstGeom prst="rect">
            <a:avLst/>
          </a:prstGeom>
        </p:spPr>
      </p:pic>
      <p:sp>
        <p:nvSpPr>
          <p:cNvPr id="6" name="Hộp Văn bản 5">
            <a:hlinkClick r:id="rId3" action="ppaction://hlinksldjump"/>
            <a:extLst>
              <a:ext uri="{FF2B5EF4-FFF2-40B4-BE49-F238E27FC236}">
                <a16:creationId xmlns:a16="http://schemas.microsoft.com/office/drawing/2014/main" id="{91A7F552-2DAF-4762-AB68-399176FA775F}"/>
              </a:ext>
            </a:extLst>
          </p:cNvPr>
          <p:cNvSpPr txBox="1"/>
          <p:nvPr/>
        </p:nvSpPr>
        <p:spPr>
          <a:xfrm>
            <a:off x="364066" y="5990479"/>
            <a:ext cx="2174947" cy="369332"/>
          </a:xfrm>
          <a:prstGeom prst="rect">
            <a:avLst/>
          </a:prstGeom>
          <a:noFill/>
        </p:spPr>
        <p:txBody>
          <a:bodyPr wrap="square" rtlCol="0">
            <a:spAutoFit/>
          </a:bodyPr>
          <a:lstStyle/>
          <a:p>
            <a:r>
              <a:rPr lang="en-US"/>
              <a:t>&lt;&lt; Trở về trang chính</a:t>
            </a:r>
          </a:p>
        </p:txBody>
      </p:sp>
    </p:spTree>
    <p:extLst>
      <p:ext uri="{BB962C8B-B14F-4D97-AF65-F5344CB8AC3E}">
        <p14:creationId xmlns:p14="http://schemas.microsoft.com/office/powerpoint/2010/main" val="4168405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3089347"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BẢO MẬT TLS</a:t>
            </a:r>
          </a:p>
        </p:txBody>
      </p:sp>
      <p:sp>
        <p:nvSpPr>
          <p:cNvPr id="3" name="Hộp Văn bản 2">
            <a:extLst>
              <a:ext uri="{FF2B5EF4-FFF2-40B4-BE49-F238E27FC236}">
                <a16:creationId xmlns:a16="http://schemas.microsoft.com/office/drawing/2014/main" id="{E27C1D80-4D44-4D3C-9BB5-9CF80FFA5DF0}"/>
              </a:ext>
            </a:extLst>
          </p:cNvPr>
          <p:cNvSpPr txBox="1"/>
          <p:nvPr/>
        </p:nvSpPr>
        <p:spPr>
          <a:xfrm>
            <a:off x="364067" y="1802167"/>
            <a:ext cx="11463866" cy="3693319"/>
          </a:xfrm>
          <a:prstGeom prst="rect">
            <a:avLst/>
          </a:prstGeom>
          <a:noFill/>
        </p:spPr>
        <p:txBody>
          <a:bodyPr wrap="square" rtlCol="0">
            <a:spAutoFit/>
          </a:bodyPr>
          <a:lstStyle/>
          <a:p>
            <a:pPr marL="285750" indent="-285750">
              <a:buFont typeface="Arial" panose="020B0604020202020204" pitchFamily="34" charset="0"/>
              <a:buChar char="•"/>
            </a:pPr>
            <a:r>
              <a:rPr lang="vi-VN"/>
              <a:t>TLS (Transport Layer Security) trước đây là SSL (Secure Sockets Layer) là giao thức mật mã được thiết kế để cung cấp truyền thông an toàn qua một mạng máy tính. </a:t>
            </a:r>
            <a:endParaRPr lang="en-US"/>
          </a:p>
          <a:p>
            <a:pPr marL="285750" indent="-285750">
              <a:buFont typeface="Arial" panose="020B0604020202020204" pitchFamily="34" charset="0"/>
              <a:buChar char="•"/>
            </a:pPr>
            <a:endParaRPr lang="vi-VN"/>
          </a:p>
          <a:p>
            <a:pPr marL="285750" indent="-285750">
              <a:buFont typeface="Arial" panose="020B0604020202020204" pitchFamily="34" charset="0"/>
              <a:buChar char="•"/>
            </a:pPr>
            <a:r>
              <a:rPr lang="vi-VN"/>
              <a:t>Một số phiên bản của các giao thức này được sử dụng rộng rãi trong các ứng dụng như trình duyệt Web, thư điện tử, tin nhắn nhanh, và VoIP.</a:t>
            </a:r>
            <a:endParaRPr lang="en-US"/>
          </a:p>
          <a:p>
            <a:pPr marL="285750" indent="-285750">
              <a:buFont typeface="Arial" panose="020B0604020202020204" pitchFamily="34" charset="0"/>
              <a:buChar char="•"/>
            </a:pPr>
            <a:endParaRPr lang="vi-VN"/>
          </a:p>
          <a:p>
            <a:pPr marL="285750" indent="-285750">
              <a:buFont typeface="Arial" panose="020B0604020202020204" pitchFamily="34" charset="0"/>
              <a:buChar char="•"/>
            </a:pPr>
            <a:r>
              <a:rPr lang="vi-VN"/>
              <a:t>Các giao thức này mật mã hóa khóa bất đối xứng bằng các chứng thực X.509 để xác thực bên kia và để trao đổi một khóa đối xứng. Sau đó, khóa phiên được dùng để mã hóa các dữ liệu được truyền qua lại hai bên. </a:t>
            </a:r>
            <a:endParaRPr lang="en-US"/>
          </a:p>
          <a:p>
            <a:pPr marL="285750" indent="-285750">
              <a:buFont typeface="Arial" panose="020B0604020202020204" pitchFamily="34" charset="0"/>
              <a:buChar char="•"/>
            </a:pPr>
            <a:endParaRPr lang="vi-VN"/>
          </a:p>
          <a:p>
            <a:pPr marL="285750" indent="-285750">
              <a:buFont typeface="Arial" panose="020B0604020202020204" pitchFamily="34" charset="0"/>
              <a:buChar char="•"/>
            </a:pPr>
            <a:r>
              <a:rPr lang="vi-VN"/>
              <a:t>Do sử dụng các chứng thực X.509, giao thức này cần các nhà cung cấp chứng thực số và hạ tầng khóa công khai để xác nhận mối quan hệ giữa một chứng thực và chủ của nó, cũng như để tạo, ký, và quản lý sự hiện lực của các chứng thực. </a:t>
            </a:r>
          </a:p>
        </p:txBody>
      </p:sp>
      <p:sp>
        <p:nvSpPr>
          <p:cNvPr id="4" name="Hộp Văn bản 3">
            <a:hlinkClick r:id="rId2" action="ppaction://hlinksldjump"/>
            <a:extLst>
              <a:ext uri="{FF2B5EF4-FFF2-40B4-BE49-F238E27FC236}">
                <a16:creationId xmlns:a16="http://schemas.microsoft.com/office/drawing/2014/main" id="{8EFE05CF-7AC7-4D3D-A7AE-9EA1C0223213}"/>
              </a:ext>
            </a:extLst>
          </p:cNvPr>
          <p:cNvSpPr txBox="1"/>
          <p:nvPr/>
        </p:nvSpPr>
        <p:spPr>
          <a:xfrm>
            <a:off x="364066" y="5990479"/>
            <a:ext cx="2174947" cy="369332"/>
          </a:xfrm>
          <a:prstGeom prst="rect">
            <a:avLst/>
          </a:prstGeom>
          <a:noFill/>
        </p:spPr>
        <p:txBody>
          <a:bodyPr wrap="square" rtlCol="0">
            <a:spAutoFit/>
          </a:bodyPr>
          <a:lstStyle/>
          <a:p>
            <a:r>
              <a:rPr lang="en-US"/>
              <a:t>&lt;&lt; Trở về trang chính</a:t>
            </a:r>
          </a:p>
        </p:txBody>
      </p:sp>
      <p:sp>
        <p:nvSpPr>
          <p:cNvPr id="6" name="Hộp Văn bản 5">
            <a:hlinkClick r:id="rId3" action="ppaction://hlinksldjump"/>
            <a:extLst>
              <a:ext uri="{FF2B5EF4-FFF2-40B4-BE49-F238E27FC236}">
                <a16:creationId xmlns:a16="http://schemas.microsoft.com/office/drawing/2014/main" id="{284EAC82-DE25-494B-A58C-6BFD55B70A3C}"/>
              </a:ext>
            </a:extLst>
          </p:cNvPr>
          <p:cNvSpPr txBox="1"/>
          <p:nvPr/>
        </p:nvSpPr>
        <p:spPr>
          <a:xfrm>
            <a:off x="10040644" y="6008234"/>
            <a:ext cx="1260629" cy="369332"/>
          </a:xfrm>
          <a:prstGeom prst="rect">
            <a:avLst/>
          </a:prstGeom>
          <a:noFill/>
        </p:spPr>
        <p:txBody>
          <a:bodyPr wrap="square" rtlCol="0">
            <a:spAutoFit/>
          </a:bodyPr>
          <a:lstStyle/>
          <a:p>
            <a:r>
              <a:rPr lang="en-US"/>
              <a:t>Trang 2 &gt;&gt;</a:t>
            </a:r>
          </a:p>
        </p:txBody>
      </p:sp>
    </p:spTree>
    <p:extLst>
      <p:ext uri="{BB962C8B-B14F-4D97-AF65-F5344CB8AC3E}">
        <p14:creationId xmlns:p14="http://schemas.microsoft.com/office/powerpoint/2010/main" val="2012476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3089347"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BẢO MẬT TLS</a:t>
            </a:r>
          </a:p>
        </p:txBody>
      </p:sp>
      <p:sp>
        <p:nvSpPr>
          <p:cNvPr id="3" name="Hộp Văn bản 2">
            <a:extLst>
              <a:ext uri="{FF2B5EF4-FFF2-40B4-BE49-F238E27FC236}">
                <a16:creationId xmlns:a16="http://schemas.microsoft.com/office/drawing/2014/main" id="{E27C1D80-4D44-4D3C-9BB5-9CF80FFA5DF0}"/>
              </a:ext>
            </a:extLst>
          </p:cNvPr>
          <p:cNvSpPr txBox="1"/>
          <p:nvPr/>
        </p:nvSpPr>
        <p:spPr>
          <a:xfrm>
            <a:off x="364067" y="1802167"/>
            <a:ext cx="11463866" cy="3139321"/>
          </a:xfrm>
          <a:prstGeom prst="rect">
            <a:avLst/>
          </a:prstGeom>
          <a:noFill/>
        </p:spPr>
        <p:txBody>
          <a:bodyPr wrap="square" rtlCol="0">
            <a:spAutoFit/>
          </a:bodyPr>
          <a:lstStyle/>
          <a:p>
            <a:pPr marL="285750" indent="-285750">
              <a:buFont typeface="Arial" panose="020B0604020202020204" pitchFamily="34" charset="0"/>
              <a:buChar char="•"/>
            </a:pPr>
            <a:r>
              <a:rPr lang="vi-VN"/>
              <a:t>Trong khung nhìn mô hình TCP/IP, TLS và SSL đều mã hóa dữ liệu của các kết nối mạng trên một tầng phụ thấp của tầng ứng dụng. Theo hệ thống tầng cấp của mô hình OSI, TLS/SSL được khởi chạy ở tầng 5 (tầng phiên) rồi hoạt động trên tầng 6 (tầng trình diễn): trước tiên tầng phiên bắt tay dùng mật mã bất đối xứng để đặt cấu hình mật mã và chìa khóa chia sẻ dành cho phiên đó; sau đó, tầng trình diễn mã hóa phần còn lại của thông điệp dùng mật mã đối xứng và khóa của phiên đó. Trong cả hai mô hình, TLS và SSL phục vụ tầng giao vận bên dưới, các đoạn trong tầng này chứa dữ liệu mật mã hóa.</a:t>
            </a:r>
          </a:p>
          <a:p>
            <a:pPr marL="285750" indent="-285750">
              <a:buFont typeface="Arial" panose="020B0604020202020204" pitchFamily="34" charset="0"/>
              <a:buChar char="•"/>
            </a:pPr>
            <a:endParaRPr lang="vi-VN"/>
          </a:p>
          <a:p>
            <a:pPr marL="285750" indent="-285750">
              <a:buFont typeface="Arial" panose="020B0604020202020204" pitchFamily="34" charset="0"/>
              <a:buChar char="•"/>
            </a:pPr>
            <a:r>
              <a:rPr lang="vi-VN"/>
              <a:t>Giao thức TLS trực thuộc chương trình tiêu chuẩn của IETF. Nó được định rõ lần đầu tiên năm 1999 và cập nhật lần cuối cùng trong RFC 5246 (tháng 8 năm 2008) và RFC 6176 (tháng 3 năm 2011). TLS phỏng theo các bản định rõ SSL về trước (1994, 1995, 1996) do Netscape Communications phát triển[4] nhằm thực hiện giao thức HTTPS trong trình duyệt Navigator.</a:t>
            </a:r>
          </a:p>
        </p:txBody>
      </p:sp>
      <p:sp>
        <p:nvSpPr>
          <p:cNvPr id="4" name="Hộp Văn bản 3">
            <a:hlinkClick r:id="rId2" action="ppaction://hlinksldjump"/>
            <a:extLst>
              <a:ext uri="{FF2B5EF4-FFF2-40B4-BE49-F238E27FC236}">
                <a16:creationId xmlns:a16="http://schemas.microsoft.com/office/drawing/2014/main" id="{409C656E-74D4-400E-BDF9-F7A6B3DD23CB}"/>
              </a:ext>
            </a:extLst>
          </p:cNvPr>
          <p:cNvSpPr txBox="1"/>
          <p:nvPr/>
        </p:nvSpPr>
        <p:spPr>
          <a:xfrm>
            <a:off x="364066" y="5990479"/>
            <a:ext cx="2174947" cy="369332"/>
          </a:xfrm>
          <a:prstGeom prst="rect">
            <a:avLst/>
          </a:prstGeom>
          <a:noFill/>
        </p:spPr>
        <p:txBody>
          <a:bodyPr wrap="square" rtlCol="0">
            <a:spAutoFit/>
          </a:bodyPr>
          <a:lstStyle/>
          <a:p>
            <a:r>
              <a:rPr lang="en-US"/>
              <a:t>&lt;&lt; Trở về trang chính</a:t>
            </a:r>
          </a:p>
        </p:txBody>
      </p:sp>
      <p:sp>
        <p:nvSpPr>
          <p:cNvPr id="5" name="Hộp Văn bản 4">
            <a:hlinkClick r:id="rId3" action="ppaction://hlinksldjump"/>
            <a:extLst>
              <a:ext uri="{FF2B5EF4-FFF2-40B4-BE49-F238E27FC236}">
                <a16:creationId xmlns:a16="http://schemas.microsoft.com/office/drawing/2014/main" id="{5D7FFBB7-5601-4768-B75C-2A98D6C621F3}"/>
              </a:ext>
            </a:extLst>
          </p:cNvPr>
          <p:cNvSpPr txBox="1"/>
          <p:nvPr/>
        </p:nvSpPr>
        <p:spPr>
          <a:xfrm>
            <a:off x="10040644" y="6008234"/>
            <a:ext cx="1242873" cy="369332"/>
          </a:xfrm>
          <a:prstGeom prst="rect">
            <a:avLst/>
          </a:prstGeom>
          <a:noFill/>
        </p:spPr>
        <p:txBody>
          <a:bodyPr wrap="square" rtlCol="0">
            <a:spAutoFit/>
          </a:bodyPr>
          <a:lstStyle/>
          <a:p>
            <a:r>
              <a:rPr lang="en-US"/>
              <a:t>Trang 1 &lt;&lt;</a:t>
            </a:r>
          </a:p>
        </p:txBody>
      </p:sp>
    </p:spTree>
    <p:extLst>
      <p:ext uri="{BB962C8B-B14F-4D97-AF65-F5344CB8AC3E}">
        <p14:creationId xmlns:p14="http://schemas.microsoft.com/office/powerpoint/2010/main" val="1474537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3408943"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BẢO MẬT WEP</a:t>
            </a:r>
          </a:p>
        </p:txBody>
      </p:sp>
      <p:sp>
        <p:nvSpPr>
          <p:cNvPr id="3" name="Hộp Văn bản 2">
            <a:extLst>
              <a:ext uri="{FF2B5EF4-FFF2-40B4-BE49-F238E27FC236}">
                <a16:creationId xmlns:a16="http://schemas.microsoft.com/office/drawing/2014/main" id="{338D2E25-0094-4E52-813E-61EE77F86B7F}"/>
              </a:ext>
            </a:extLst>
          </p:cNvPr>
          <p:cNvSpPr txBox="1"/>
          <p:nvPr/>
        </p:nvSpPr>
        <p:spPr>
          <a:xfrm>
            <a:off x="364067" y="1835495"/>
            <a:ext cx="11017106" cy="4154984"/>
          </a:xfrm>
          <a:prstGeom prst="rect">
            <a:avLst/>
          </a:prstGeom>
          <a:noFill/>
        </p:spPr>
        <p:txBody>
          <a:bodyPr wrap="square" rtlCol="0">
            <a:spAutoFit/>
          </a:bodyPr>
          <a:lstStyle/>
          <a:p>
            <a:pPr marL="285750" indent="-285750">
              <a:buFont typeface="Arial" panose="020B0604020202020204" pitchFamily="34" charset="0"/>
              <a:buChar char="•"/>
            </a:pPr>
            <a:r>
              <a:rPr lang="vi-VN" sz="2400">
                <a:latin typeface="Calibri (Thân)"/>
              </a:rPr>
              <a:t>WEP (Wired Equivalent Privacy) là chuẩn bảo mật wifi lâu đời nhất, ra đời vào năm 1997. </a:t>
            </a:r>
            <a:endParaRPr lang="en-US" sz="2400">
              <a:latin typeface="Calibri (Thân)"/>
            </a:endParaRPr>
          </a:p>
          <a:p>
            <a:pPr marL="285750" indent="-285750">
              <a:buFont typeface="Arial" panose="020B0604020202020204" pitchFamily="34" charset="0"/>
              <a:buChar char="•"/>
            </a:pPr>
            <a:r>
              <a:rPr lang="vi-VN" sz="2400">
                <a:latin typeface="Calibri (Thân)"/>
              </a:rPr>
              <a:t>WEP là một thuật toán bảo nhằm bảo vệ sự trao đổi thông tin chống lại sự nghe</a:t>
            </a:r>
            <a:r>
              <a:rPr lang="en-US" sz="2400">
                <a:latin typeface="Calibri (Thân)"/>
              </a:rPr>
              <a:t> </a:t>
            </a:r>
            <a:r>
              <a:rPr lang="vi-VN" sz="2400">
                <a:latin typeface="Calibri (Thân)"/>
              </a:rPr>
              <a:t>l</a:t>
            </a:r>
            <a:r>
              <a:rPr lang="en-US" sz="2400">
                <a:latin typeface="Calibri (Thân)"/>
              </a:rPr>
              <a:t>én</a:t>
            </a:r>
            <a:r>
              <a:rPr lang="vi-VN" sz="2400">
                <a:latin typeface="Calibri (Thân)"/>
              </a:rPr>
              <a:t>, chống lại những nối kết mạng không được cho phép... </a:t>
            </a:r>
            <a:endParaRPr lang="en-US" sz="2400">
              <a:latin typeface="Calibri (Thân)"/>
            </a:endParaRPr>
          </a:p>
          <a:p>
            <a:pPr marL="285750" indent="-285750">
              <a:buFont typeface="Arial" panose="020B0604020202020204" pitchFamily="34" charset="0"/>
              <a:buChar char="•"/>
            </a:pPr>
            <a:r>
              <a:rPr lang="vi-VN" sz="2400">
                <a:latin typeface="Calibri (Thân)"/>
              </a:rPr>
              <a:t>WEP sử dụng stream cipher RC4 cùng với một mã 40 bit và một số ngẫu nhiên 24 bit (initialization vector - IV) để mã hóa thông tin. </a:t>
            </a:r>
            <a:endParaRPr lang="en-US" sz="2400">
              <a:latin typeface="Calibri (Thân)"/>
            </a:endParaRPr>
          </a:p>
          <a:p>
            <a:pPr marL="285750" indent="-285750">
              <a:buFont typeface="Arial" panose="020B0604020202020204" pitchFamily="34" charset="0"/>
              <a:buChar char="•"/>
            </a:pPr>
            <a:r>
              <a:rPr lang="vi-VN" sz="2400">
                <a:latin typeface="Calibri (Thân)"/>
              </a:rPr>
              <a:t>Thông tin mã hóa được tạo ra bằng cách thực hiện operation XOR giữa keystream và plain text. </a:t>
            </a:r>
            <a:endParaRPr lang="en-US" sz="2400">
              <a:latin typeface="Calibri (Thân)"/>
            </a:endParaRPr>
          </a:p>
          <a:p>
            <a:pPr marL="285750" indent="-285750">
              <a:buFont typeface="Arial" panose="020B0604020202020204" pitchFamily="34" charset="0"/>
              <a:buChar char="•"/>
            </a:pPr>
            <a:r>
              <a:rPr lang="vi-VN" sz="2400">
                <a:latin typeface="Calibri (Thân)"/>
              </a:rPr>
              <a:t>WEP được xây dựng để bảo vệ một mạng không dây tránh bị nghe trộm....</a:t>
            </a:r>
            <a:endParaRPr lang="en-US" sz="2400">
              <a:latin typeface="Calibri (Thân)"/>
            </a:endParaRPr>
          </a:p>
          <a:p>
            <a:pPr marL="285750" indent="-285750">
              <a:buFont typeface="Arial" panose="020B0604020202020204" pitchFamily="34" charset="0"/>
              <a:buChar char="•"/>
            </a:pPr>
            <a:r>
              <a:rPr lang="vi-VN" sz="2400">
                <a:latin typeface="Calibri (Thân)"/>
              </a:rPr>
              <a:t>Đây được xem là phương thức bảo mật wifi kém an toàn nhất. </a:t>
            </a:r>
            <a:endParaRPr lang="en-US" sz="2400">
              <a:latin typeface="Calibri (Thân)"/>
            </a:endParaRPr>
          </a:p>
          <a:p>
            <a:pPr marL="285750" indent="-285750">
              <a:buFont typeface="Arial" panose="020B0604020202020204" pitchFamily="34" charset="0"/>
              <a:buChar char="•"/>
            </a:pPr>
            <a:r>
              <a:rPr lang="vi-VN" sz="2400">
                <a:latin typeface="Calibri (Thân)"/>
              </a:rPr>
              <a:t>Vào năm 2004, chuẩn bảo mật WEP đã bị loại bỏ.</a:t>
            </a:r>
            <a:endParaRPr lang="en-US" sz="2400">
              <a:latin typeface="Calibri (Thân)"/>
            </a:endParaRPr>
          </a:p>
        </p:txBody>
      </p:sp>
      <p:sp>
        <p:nvSpPr>
          <p:cNvPr id="4" name="Hộp Văn bản 3">
            <a:hlinkClick r:id="rId2" action="ppaction://hlinksldjump"/>
            <a:extLst>
              <a:ext uri="{FF2B5EF4-FFF2-40B4-BE49-F238E27FC236}">
                <a16:creationId xmlns:a16="http://schemas.microsoft.com/office/drawing/2014/main" id="{A93FA3F7-8754-4297-AF21-29AD99D50811}"/>
              </a:ext>
            </a:extLst>
          </p:cNvPr>
          <p:cNvSpPr txBox="1"/>
          <p:nvPr/>
        </p:nvSpPr>
        <p:spPr>
          <a:xfrm>
            <a:off x="364066" y="5990479"/>
            <a:ext cx="2174947" cy="369332"/>
          </a:xfrm>
          <a:prstGeom prst="rect">
            <a:avLst/>
          </a:prstGeom>
          <a:noFill/>
        </p:spPr>
        <p:txBody>
          <a:bodyPr wrap="square" rtlCol="0">
            <a:spAutoFit/>
          </a:bodyPr>
          <a:lstStyle/>
          <a:p>
            <a:r>
              <a:rPr lang="en-US"/>
              <a:t>&lt;&lt; Trở về trang chính</a:t>
            </a:r>
          </a:p>
        </p:txBody>
      </p:sp>
    </p:spTree>
    <p:extLst>
      <p:ext uri="{BB962C8B-B14F-4D97-AF65-F5344CB8AC3E}">
        <p14:creationId xmlns:p14="http://schemas.microsoft.com/office/powerpoint/2010/main" val="1348303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4784982"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RELATED KEY ATTACK</a:t>
            </a:r>
          </a:p>
        </p:txBody>
      </p:sp>
      <p:sp>
        <p:nvSpPr>
          <p:cNvPr id="4" name="Hộp Văn bản 3">
            <a:hlinkClick r:id="rId2" action="ppaction://hlinksldjump"/>
            <a:extLst>
              <a:ext uri="{FF2B5EF4-FFF2-40B4-BE49-F238E27FC236}">
                <a16:creationId xmlns:a16="http://schemas.microsoft.com/office/drawing/2014/main" id="{A93FA3F7-8754-4297-AF21-29AD99D50811}"/>
              </a:ext>
            </a:extLst>
          </p:cNvPr>
          <p:cNvSpPr txBox="1"/>
          <p:nvPr/>
        </p:nvSpPr>
        <p:spPr>
          <a:xfrm>
            <a:off x="364066" y="5990479"/>
            <a:ext cx="2174947" cy="369332"/>
          </a:xfrm>
          <a:prstGeom prst="rect">
            <a:avLst/>
          </a:prstGeom>
          <a:noFill/>
        </p:spPr>
        <p:txBody>
          <a:bodyPr wrap="square" rtlCol="0">
            <a:spAutoFit/>
          </a:bodyPr>
          <a:lstStyle/>
          <a:p>
            <a:r>
              <a:rPr lang="en-US"/>
              <a:t>&lt;&lt; Trở về trang chính</a:t>
            </a:r>
          </a:p>
        </p:txBody>
      </p:sp>
      <p:sp>
        <p:nvSpPr>
          <p:cNvPr id="5" name="Hộp Văn bản 4">
            <a:extLst>
              <a:ext uri="{FF2B5EF4-FFF2-40B4-BE49-F238E27FC236}">
                <a16:creationId xmlns:a16="http://schemas.microsoft.com/office/drawing/2014/main" id="{123C58F0-08AF-42B2-8C0B-C5EF4B947510}"/>
              </a:ext>
            </a:extLst>
          </p:cNvPr>
          <p:cNvSpPr txBox="1"/>
          <p:nvPr/>
        </p:nvSpPr>
        <p:spPr>
          <a:xfrm>
            <a:off x="364067" y="1835495"/>
            <a:ext cx="11017106" cy="2308324"/>
          </a:xfrm>
          <a:prstGeom prst="rect">
            <a:avLst/>
          </a:prstGeom>
          <a:noFill/>
        </p:spPr>
        <p:txBody>
          <a:bodyPr wrap="square" rtlCol="0">
            <a:spAutoFit/>
          </a:bodyPr>
          <a:lstStyle/>
          <a:p>
            <a:pPr marL="285750" indent="-285750">
              <a:buFont typeface="Arial" panose="020B0604020202020204" pitchFamily="34" charset="0"/>
              <a:buChar char="•"/>
            </a:pPr>
            <a:r>
              <a:rPr lang="vi-VN" sz="2400">
                <a:latin typeface="Calibri (Thân)"/>
              </a:rPr>
              <a:t>Là một cuộc tấn công liên quan đến khóa là bất kỳ hình thức phá mã nào trong đó kẻ tấn công có thể quan sát hoạt động của một mật mã dưới một số khóa khác nhau mà giá trị ban đầu không được biết đến, nhưng trong đó kẻ tấn công biết được một số mối quan hệ toán học kết nối các khóa. </a:t>
            </a:r>
          </a:p>
          <a:p>
            <a:pPr marL="285750" indent="-285750">
              <a:buFont typeface="Arial" panose="020B0604020202020204" pitchFamily="34" charset="0"/>
              <a:buChar char="•"/>
            </a:pPr>
            <a:r>
              <a:rPr lang="vi-VN" sz="2400">
                <a:latin typeface="Calibri (Thân)"/>
              </a:rPr>
              <a:t>Ví dụ, kẻ tấn công có thể biết rằng 80 bit cuối cùng của các khóa luôn giống nhau, mặc dù ban đầu chúng không biết các bit đó là gì. </a:t>
            </a:r>
            <a:endParaRPr lang="en-US" sz="2400">
              <a:latin typeface="Calibri (Thân)"/>
            </a:endParaRPr>
          </a:p>
        </p:txBody>
      </p:sp>
    </p:spTree>
    <p:extLst>
      <p:ext uri="{BB962C8B-B14F-4D97-AF65-F5344CB8AC3E}">
        <p14:creationId xmlns:p14="http://schemas.microsoft.com/office/powerpoint/2010/main" val="828879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4864882"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BIT-FLIPPING ATTACK</a:t>
            </a:r>
          </a:p>
        </p:txBody>
      </p:sp>
      <p:sp>
        <p:nvSpPr>
          <p:cNvPr id="4" name="Hộp Văn bản 3">
            <a:hlinkClick r:id="rId2" action="ppaction://hlinksldjump"/>
            <a:extLst>
              <a:ext uri="{FF2B5EF4-FFF2-40B4-BE49-F238E27FC236}">
                <a16:creationId xmlns:a16="http://schemas.microsoft.com/office/drawing/2014/main" id="{A93FA3F7-8754-4297-AF21-29AD99D50811}"/>
              </a:ext>
            </a:extLst>
          </p:cNvPr>
          <p:cNvSpPr txBox="1"/>
          <p:nvPr/>
        </p:nvSpPr>
        <p:spPr>
          <a:xfrm>
            <a:off x="364066" y="5990479"/>
            <a:ext cx="2174947" cy="369332"/>
          </a:xfrm>
          <a:prstGeom prst="rect">
            <a:avLst/>
          </a:prstGeom>
          <a:noFill/>
        </p:spPr>
        <p:txBody>
          <a:bodyPr wrap="square" rtlCol="0">
            <a:spAutoFit/>
          </a:bodyPr>
          <a:lstStyle/>
          <a:p>
            <a:r>
              <a:rPr lang="en-US"/>
              <a:t>&lt;&lt; Trở về trang chính</a:t>
            </a:r>
          </a:p>
        </p:txBody>
      </p:sp>
      <p:sp>
        <p:nvSpPr>
          <p:cNvPr id="5" name="Hộp Văn bản 4">
            <a:extLst>
              <a:ext uri="{FF2B5EF4-FFF2-40B4-BE49-F238E27FC236}">
                <a16:creationId xmlns:a16="http://schemas.microsoft.com/office/drawing/2014/main" id="{123C58F0-08AF-42B2-8C0B-C5EF4B947510}"/>
              </a:ext>
            </a:extLst>
          </p:cNvPr>
          <p:cNvSpPr txBox="1"/>
          <p:nvPr/>
        </p:nvSpPr>
        <p:spPr>
          <a:xfrm>
            <a:off x="364067" y="1835495"/>
            <a:ext cx="11017106" cy="2308324"/>
          </a:xfrm>
          <a:prstGeom prst="rect">
            <a:avLst/>
          </a:prstGeom>
          <a:noFill/>
        </p:spPr>
        <p:txBody>
          <a:bodyPr wrap="square" rtlCol="0">
            <a:spAutoFit/>
          </a:bodyPr>
          <a:lstStyle/>
          <a:p>
            <a:pPr marL="285750" indent="-285750">
              <a:buFont typeface="Arial" panose="020B0604020202020204" pitchFamily="34" charset="0"/>
              <a:buChar char="•"/>
            </a:pPr>
            <a:r>
              <a:rPr lang="vi-VN" sz="2400">
                <a:latin typeface="Calibri (Thân)"/>
              </a:rPr>
              <a:t>Tấn công lật bit là một cuộc tấn công vào một quy trình mã hoá</a:t>
            </a:r>
            <a:r>
              <a:rPr lang="en-US" sz="2400">
                <a:latin typeface="Calibri (Thân)"/>
              </a:rPr>
              <a:t>, </a:t>
            </a:r>
            <a:r>
              <a:rPr lang="vi-VN" sz="2400">
                <a:latin typeface="Calibri (Thân)"/>
              </a:rPr>
              <a:t>trong đó kẻ tấn công có thể thay đổi bản mã dẫn đến sự thay đổi có thể dự đoán được </a:t>
            </a:r>
            <a:r>
              <a:rPr lang="en-US" sz="2400">
                <a:latin typeface="Calibri (Thân)"/>
              </a:rPr>
              <a:t>về</a:t>
            </a:r>
            <a:r>
              <a:rPr lang="vi-VN" sz="2400">
                <a:latin typeface="Calibri (Thân)"/>
              </a:rPr>
              <a:t> thông tin nguyên bản, mặc dù kẻ tấn công không thể lấy được văn bản gốc. </a:t>
            </a:r>
          </a:p>
          <a:p>
            <a:pPr marL="285750" indent="-285750">
              <a:buFont typeface="Arial" panose="020B0604020202020204" pitchFamily="34" charset="0"/>
              <a:buChar char="•"/>
            </a:pPr>
            <a:endParaRPr lang="vi-VN" sz="2400">
              <a:latin typeface="Calibri (Thân)"/>
            </a:endParaRPr>
          </a:p>
          <a:p>
            <a:pPr marL="285750" indent="-285750">
              <a:buFont typeface="Arial" panose="020B0604020202020204" pitchFamily="34" charset="0"/>
              <a:buChar char="•"/>
            </a:pPr>
            <a:r>
              <a:rPr lang="vi-VN" sz="2400">
                <a:latin typeface="Calibri (Thân)"/>
              </a:rPr>
              <a:t>Về cực điểm, điều này có thể trở thành một cuộc tấn công Từ chối dịch vụ chống lại tất cả các tin nhắn trên một kênh cụ thể bằng cách sử dụng công thức mã hoá đó. </a:t>
            </a:r>
            <a:endParaRPr lang="en-US" sz="2400">
              <a:latin typeface="Calibri (Thân)"/>
            </a:endParaRPr>
          </a:p>
        </p:txBody>
      </p:sp>
    </p:spTree>
    <p:extLst>
      <p:ext uri="{BB962C8B-B14F-4D97-AF65-F5344CB8AC3E}">
        <p14:creationId xmlns:p14="http://schemas.microsoft.com/office/powerpoint/2010/main" val="41709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5521828"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STREAM CIPHER ATTACK</a:t>
            </a:r>
          </a:p>
        </p:txBody>
      </p:sp>
      <p:sp>
        <p:nvSpPr>
          <p:cNvPr id="4" name="Hộp Văn bản 3">
            <a:hlinkClick r:id="rId2" action="ppaction://hlinksldjump"/>
            <a:extLst>
              <a:ext uri="{FF2B5EF4-FFF2-40B4-BE49-F238E27FC236}">
                <a16:creationId xmlns:a16="http://schemas.microsoft.com/office/drawing/2014/main" id="{A93FA3F7-8754-4297-AF21-29AD99D50811}"/>
              </a:ext>
            </a:extLst>
          </p:cNvPr>
          <p:cNvSpPr txBox="1"/>
          <p:nvPr/>
        </p:nvSpPr>
        <p:spPr>
          <a:xfrm>
            <a:off x="364066" y="5990479"/>
            <a:ext cx="2174947" cy="369332"/>
          </a:xfrm>
          <a:prstGeom prst="rect">
            <a:avLst/>
          </a:prstGeom>
          <a:noFill/>
        </p:spPr>
        <p:txBody>
          <a:bodyPr wrap="square" rtlCol="0">
            <a:spAutoFit/>
          </a:bodyPr>
          <a:lstStyle/>
          <a:p>
            <a:r>
              <a:rPr lang="en-US"/>
              <a:t>&lt;&lt; Trở về trang chính</a:t>
            </a:r>
          </a:p>
        </p:txBody>
      </p:sp>
      <p:sp>
        <p:nvSpPr>
          <p:cNvPr id="5" name="Hộp Văn bản 4">
            <a:extLst>
              <a:ext uri="{FF2B5EF4-FFF2-40B4-BE49-F238E27FC236}">
                <a16:creationId xmlns:a16="http://schemas.microsoft.com/office/drawing/2014/main" id="{123C58F0-08AF-42B2-8C0B-C5EF4B947510}"/>
              </a:ext>
            </a:extLst>
          </p:cNvPr>
          <p:cNvSpPr txBox="1"/>
          <p:nvPr/>
        </p:nvSpPr>
        <p:spPr>
          <a:xfrm>
            <a:off x="364067" y="1835495"/>
            <a:ext cx="11017106" cy="3046988"/>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Calibri (Thân)"/>
              </a:rPr>
              <a:t>Tấn công vào hệ mã hoá</a:t>
            </a:r>
          </a:p>
          <a:p>
            <a:pPr marL="285750" indent="-285750">
              <a:buFont typeface="Arial" panose="020B0604020202020204" pitchFamily="34" charset="0"/>
              <a:buChar char="•"/>
            </a:pPr>
            <a:r>
              <a:rPr lang="en-US" sz="2400">
                <a:latin typeface="Calibri (Thân)"/>
              </a:rPr>
              <a:t>Là cuộc tấn công lợi dụng một số sơ hở </a:t>
            </a:r>
            <a:r>
              <a:rPr lang="vi-VN" sz="2400">
                <a:latin typeface="Calibri (Thân)"/>
              </a:rPr>
              <a:t>phòng ngừa nhất định</a:t>
            </a:r>
            <a:r>
              <a:rPr lang="en-US" sz="2400">
                <a:latin typeface="Calibri (Thân)"/>
              </a:rPr>
              <a:t> trong quy tắc bảo mật</a:t>
            </a:r>
            <a:r>
              <a:rPr lang="vi-VN" sz="2400">
                <a:latin typeface="Calibri (Thân)"/>
              </a:rPr>
              <a:t>:</a:t>
            </a:r>
          </a:p>
          <a:p>
            <a:pPr marL="742950" lvl="1" indent="-285750">
              <a:buFont typeface="Arial" panose="020B0604020202020204" pitchFamily="34" charset="0"/>
              <a:buChar char="•"/>
            </a:pPr>
            <a:r>
              <a:rPr lang="en-US" sz="2400">
                <a:latin typeface="Calibri (Thân)"/>
              </a:rPr>
              <a:t>C</a:t>
            </a:r>
            <a:r>
              <a:rPr lang="vi-VN" sz="2400">
                <a:latin typeface="Calibri (Thân)"/>
              </a:rPr>
              <a:t>hìa khóa không bao giờ được sử dụng hai lần</a:t>
            </a:r>
          </a:p>
          <a:p>
            <a:pPr marL="742950" lvl="1" indent="-285750">
              <a:buFont typeface="Arial" panose="020B0604020202020204" pitchFamily="34" charset="0"/>
              <a:buChar char="•"/>
            </a:pPr>
            <a:r>
              <a:rPr lang="en-US" sz="2400">
                <a:latin typeface="Calibri (Thân)"/>
              </a:rPr>
              <a:t>G</a:t>
            </a:r>
            <a:r>
              <a:rPr lang="vi-VN" sz="2400">
                <a:latin typeface="Calibri (Thân)"/>
              </a:rPr>
              <a:t>iải mã hợp lệ không bao giờ được dựa vào để chỉ ra tính xác thực</a:t>
            </a:r>
            <a:endParaRPr lang="en-US" sz="2400">
              <a:latin typeface="Calibri (Thân)"/>
            </a:endParaRPr>
          </a:p>
          <a:p>
            <a:pPr marL="742950" lvl="1" indent="-285750">
              <a:buFont typeface="Arial" panose="020B0604020202020204" pitchFamily="34" charset="0"/>
              <a:buChar char="•"/>
            </a:pPr>
            <a:endParaRPr lang="en-US" sz="2400">
              <a:latin typeface="Calibri (Thân)"/>
            </a:endParaRPr>
          </a:p>
          <a:p>
            <a:pPr marL="285750" indent="-285750">
              <a:buFont typeface="Arial" panose="020B0604020202020204" pitchFamily="34" charset="0"/>
              <a:buChar char="•"/>
            </a:pPr>
            <a:r>
              <a:rPr lang="en-US" sz="2400">
                <a:latin typeface="Calibri (Thân)"/>
              </a:rPr>
              <a:t>Một số hình thức của stream cipher attack:</a:t>
            </a:r>
          </a:p>
          <a:p>
            <a:pPr marL="742950" lvl="1" indent="-285750">
              <a:buFont typeface="Arial" panose="020B0604020202020204" pitchFamily="34" charset="0"/>
              <a:buChar char="•"/>
            </a:pPr>
            <a:r>
              <a:rPr lang="en-US" sz="2400">
                <a:latin typeface="Calibri (Thân)"/>
              </a:rPr>
              <a:t>Reused key attack</a:t>
            </a:r>
          </a:p>
          <a:p>
            <a:pPr marL="742950" lvl="1" indent="-285750">
              <a:buFont typeface="Arial" panose="020B0604020202020204" pitchFamily="34" charset="0"/>
              <a:buChar char="•"/>
            </a:pPr>
            <a:r>
              <a:rPr lang="en-US" sz="2400">
                <a:latin typeface="Calibri (Thân)"/>
              </a:rPr>
              <a:t>Bit-flipping attack</a:t>
            </a:r>
          </a:p>
        </p:txBody>
      </p:sp>
    </p:spTree>
    <p:extLst>
      <p:ext uri="{BB962C8B-B14F-4D97-AF65-F5344CB8AC3E}">
        <p14:creationId xmlns:p14="http://schemas.microsoft.com/office/powerpoint/2010/main" val="377879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6" y="867521"/>
            <a:ext cx="5731933"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BEAST ATTACK ON TLS 1.0</a:t>
            </a:r>
          </a:p>
        </p:txBody>
      </p:sp>
      <p:sp>
        <p:nvSpPr>
          <p:cNvPr id="4" name="Hộp Văn bản 3">
            <a:hlinkClick r:id="rId2" action="ppaction://hlinksldjump"/>
            <a:extLst>
              <a:ext uri="{FF2B5EF4-FFF2-40B4-BE49-F238E27FC236}">
                <a16:creationId xmlns:a16="http://schemas.microsoft.com/office/drawing/2014/main" id="{A93FA3F7-8754-4297-AF21-29AD99D50811}"/>
              </a:ext>
            </a:extLst>
          </p:cNvPr>
          <p:cNvSpPr txBox="1"/>
          <p:nvPr/>
        </p:nvSpPr>
        <p:spPr>
          <a:xfrm>
            <a:off x="364066" y="5990479"/>
            <a:ext cx="2174947" cy="369332"/>
          </a:xfrm>
          <a:prstGeom prst="rect">
            <a:avLst/>
          </a:prstGeom>
          <a:noFill/>
        </p:spPr>
        <p:txBody>
          <a:bodyPr wrap="square" rtlCol="0">
            <a:spAutoFit/>
          </a:bodyPr>
          <a:lstStyle/>
          <a:p>
            <a:r>
              <a:rPr lang="en-US"/>
              <a:t>&lt;&lt; Trở về trang chính</a:t>
            </a:r>
          </a:p>
        </p:txBody>
      </p:sp>
      <p:sp>
        <p:nvSpPr>
          <p:cNvPr id="5" name="Hộp Văn bản 4">
            <a:extLst>
              <a:ext uri="{FF2B5EF4-FFF2-40B4-BE49-F238E27FC236}">
                <a16:creationId xmlns:a16="http://schemas.microsoft.com/office/drawing/2014/main" id="{123C58F0-08AF-42B2-8C0B-C5EF4B947510}"/>
              </a:ext>
            </a:extLst>
          </p:cNvPr>
          <p:cNvSpPr txBox="1"/>
          <p:nvPr/>
        </p:nvSpPr>
        <p:spPr>
          <a:xfrm>
            <a:off x="364067" y="1835495"/>
            <a:ext cx="11017106" cy="4154984"/>
          </a:xfrm>
          <a:prstGeom prst="rect">
            <a:avLst/>
          </a:prstGeom>
          <a:noFill/>
        </p:spPr>
        <p:txBody>
          <a:bodyPr wrap="square" rtlCol="0">
            <a:spAutoFit/>
          </a:bodyPr>
          <a:lstStyle/>
          <a:p>
            <a:pPr marL="285750" indent="-285750">
              <a:buFont typeface="Arial" panose="020B0604020202020204" pitchFamily="34" charset="0"/>
              <a:buChar char="•"/>
            </a:pPr>
            <a:r>
              <a:rPr lang="vi-VN" sz="2400">
                <a:latin typeface="Calibri (Thân)"/>
              </a:rPr>
              <a:t>BEAST áp dụng Rogaway-Dai để tấn công vào giao thức HTTPS. </a:t>
            </a:r>
            <a:endParaRPr lang="en-US" sz="2400">
              <a:latin typeface="Calibri (Thân)"/>
            </a:endParaRPr>
          </a:p>
          <a:p>
            <a:pPr marL="285750" indent="-285750">
              <a:buFont typeface="Arial" panose="020B0604020202020204" pitchFamily="34" charset="0"/>
              <a:buChar char="•"/>
            </a:pPr>
            <a:r>
              <a:rPr lang="vi-VN" sz="2400">
                <a:latin typeface="Calibri (Thân)"/>
              </a:rPr>
              <a:t>Nếu như trước đây các tấn công vào HTTPS vốn chỉ tập trung vào việc khai thác điểm yếu của hạ tầng khóa công khai/chứng chỉ số thì BEAST thực sự giải mã các yêu cầu mà trình duyệt gửi đến máy chủ xuyên qua HTTPS, rồi lấy trộm các </a:t>
            </a:r>
            <a:r>
              <a:rPr lang="en-US" sz="2400">
                <a:latin typeface="Calibri (Thân)"/>
              </a:rPr>
              <a:t>cookie</a:t>
            </a:r>
            <a:r>
              <a:rPr lang="vi-VN" sz="2400">
                <a:latin typeface="Calibri (Thân)"/>
              </a:rPr>
              <a:t> HTTP</a:t>
            </a:r>
            <a:r>
              <a:rPr lang="en-US" sz="2400">
                <a:latin typeface="Calibri (Thân)"/>
              </a:rPr>
              <a:t>.</a:t>
            </a:r>
          </a:p>
          <a:p>
            <a:pPr marL="285750" indent="-285750">
              <a:buFont typeface="Arial" panose="020B0604020202020204" pitchFamily="34" charset="0"/>
              <a:buChar char="•"/>
            </a:pPr>
            <a:r>
              <a:rPr lang="vi-VN" sz="2400">
                <a:latin typeface="Calibri (Thân)"/>
              </a:rPr>
              <a:t>BEAST chỉ ra rằng: do tính chất liên kết của Web, rất dễ để thực hiện tấn công chọn bản rõ vào HTTPS. </a:t>
            </a:r>
          </a:p>
          <a:p>
            <a:pPr marL="285750" indent="-285750">
              <a:buFont typeface="Arial" panose="020B0604020202020204" pitchFamily="34" charset="0"/>
              <a:buChar char="•"/>
            </a:pPr>
            <a:r>
              <a:rPr lang="vi-VN" sz="2400">
                <a:latin typeface="Calibri (Thân)"/>
              </a:rPr>
              <a:t>Một website bất kỳ có thể khiến trình duyệt của bạn mở một kết nối HTTPS đến một website khác và trong các kết nối đó, kẻ tấn công kiểm soát được phần lớn nội dung. </a:t>
            </a:r>
          </a:p>
          <a:p>
            <a:pPr marL="285750" indent="-285750">
              <a:buFont typeface="Arial" panose="020B0604020202020204" pitchFamily="34" charset="0"/>
              <a:buChar char="•"/>
            </a:pPr>
            <a:r>
              <a:rPr lang="vi-VN" sz="2400">
                <a:latin typeface="Calibri (Thân)"/>
              </a:rPr>
              <a:t>Nói cách khác, BEAST có thể dễ dàng biến trình duyệt thành một encryption oracle, rồi cứ lần lượt gửi bản rõ vào, quan sát bản mã và lập lại (adaptive chosen-plaintext attack).</a:t>
            </a:r>
            <a:endParaRPr lang="en-US" sz="2400">
              <a:latin typeface="Calibri (Thân)"/>
            </a:endParaRPr>
          </a:p>
        </p:txBody>
      </p:sp>
      <p:sp>
        <p:nvSpPr>
          <p:cNvPr id="3" name="Hộp Văn bản 2">
            <a:hlinkClick r:id="rId3"/>
            <a:extLst>
              <a:ext uri="{FF2B5EF4-FFF2-40B4-BE49-F238E27FC236}">
                <a16:creationId xmlns:a16="http://schemas.microsoft.com/office/drawing/2014/main" id="{E09B25D1-0912-41DF-B0BE-B27397192656}"/>
              </a:ext>
            </a:extLst>
          </p:cNvPr>
          <p:cNvSpPr txBox="1"/>
          <p:nvPr/>
        </p:nvSpPr>
        <p:spPr>
          <a:xfrm>
            <a:off x="9339309" y="5990479"/>
            <a:ext cx="2041864" cy="369332"/>
          </a:xfrm>
          <a:prstGeom prst="rect">
            <a:avLst/>
          </a:prstGeom>
          <a:noFill/>
        </p:spPr>
        <p:txBody>
          <a:bodyPr wrap="square" rtlCol="0">
            <a:spAutoFit/>
          </a:bodyPr>
          <a:lstStyle/>
          <a:p>
            <a:r>
              <a:rPr lang="en-US"/>
              <a:t>Tài liệu tham khảo</a:t>
            </a:r>
          </a:p>
        </p:txBody>
      </p:sp>
    </p:spTree>
    <p:extLst>
      <p:ext uri="{BB962C8B-B14F-4D97-AF65-F5344CB8AC3E}">
        <p14:creationId xmlns:p14="http://schemas.microsoft.com/office/powerpoint/2010/main" val="1328801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081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4131733"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1. GIỚI THIỆU RC4</a:t>
            </a:r>
          </a:p>
        </p:txBody>
      </p:sp>
      <p:graphicFrame>
        <p:nvGraphicFramePr>
          <p:cNvPr id="4" name="Bảng 4">
            <a:extLst>
              <a:ext uri="{FF2B5EF4-FFF2-40B4-BE49-F238E27FC236}">
                <a16:creationId xmlns:a16="http://schemas.microsoft.com/office/drawing/2014/main" id="{69A39041-39B2-482E-93EB-57E55473FDC3}"/>
              </a:ext>
            </a:extLst>
          </p:cNvPr>
          <p:cNvGraphicFramePr>
            <a:graphicFrameLocks noGrp="1"/>
          </p:cNvGraphicFramePr>
          <p:nvPr>
            <p:extLst>
              <p:ext uri="{D42A27DB-BD31-4B8C-83A1-F6EECF244321}">
                <p14:modId xmlns:p14="http://schemas.microsoft.com/office/powerpoint/2010/main" val="1909678409"/>
              </p:ext>
            </p:extLst>
          </p:nvPr>
        </p:nvGraphicFramePr>
        <p:xfrm>
          <a:off x="2032000" y="1753571"/>
          <a:ext cx="8128000" cy="4348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13836367"/>
                    </a:ext>
                  </a:extLst>
                </a:gridCol>
                <a:gridCol w="4064000">
                  <a:extLst>
                    <a:ext uri="{9D8B030D-6E8A-4147-A177-3AD203B41FA5}">
                      <a16:colId xmlns:a16="http://schemas.microsoft.com/office/drawing/2014/main" val="708198008"/>
                    </a:ext>
                  </a:extLst>
                </a:gridCol>
              </a:tblGrid>
              <a:tr h="370840">
                <a:tc gridSpan="2">
                  <a:txBody>
                    <a:bodyPr/>
                    <a:lstStyle/>
                    <a:p>
                      <a:r>
                        <a:rPr lang="en-US"/>
                        <a:t>TỔNG QUAN</a:t>
                      </a:r>
                    </a:p>
                  </a:txBody>
                  <a:tcPr anchor="ctr"/>
                </a:tc>
                <a:tc hMerge="1">
                  <a:txBody>
                    <a:bodyPr/>
                    <a:lstStyle/>
                    <a:p>
                      <a:endParaRPr lang="en-US"/>
                    </a:p>
                  </a:txBody>
                  <a:tcPr anchor="ctr"/>
                </a:tc>
                <a:extLst>
                  <a:ext uri="{0D108BD9-81ED-4DB2-BD59-A6C34878D82A}">
                    <a16:rowId xmlns:a16="http://schemas.microsoft.com/office/drawing/2014/main" val="3525348574"/>
                  </a:ext>
                </a:extLst>
              </a:tr>
              <a:tr h="370840">
                <a:tc>
                  <a:txBody>
                    <a:bodyPr/>
                    <a:lstStyle/>
                    <a:p>
                      <a:r>
                        <a:rPr lang="en-US"/>
                        <a:t>Thiết kế bởi</a:t>
                      </a:r>
                    </a:p>
                  </a:txBody>
                  <a:tcPr anchor="ctr"/>
                </a:tc>
                <a:tc>
                  <a:txBody>
                    <a:bodyPr/>
                    <a:lstStyle/>
                    <a:p>
                      <a:r>
                        <a:rPr lang="en-US"/>
                        <a:t>Ron Rivest</a:t>
                      </a:r>
                    </a:p>
                  </a:txBody>
                  <a:tcPr anchor="ctr"/>
                </a:tc>
                <a:extLst>
                  <a:ext uri="{0D108BD9-81ED-4DB2-BD59-A6C34878D82A}">
                    <a16:rowId xmlns:a16="http://schemas.microsoft.com/office/drawing/2014/main" val="2111743931"/>
                  </a:ext>
                </a:extLst>
              </a:tr>
              <a:tr h="370840">
                <a:tc>
                  <a:txBody>
                    <a:bodyPr/>
                    <a:lstStyle/>
                    <a:p>
                      <a:r>
                        <a:rPr lang="en-US"/>
                        <a:t>Được thiết kế năm</a:t>
                      </a:r>
                    </a:p>
                  </a:txBody>
                  <a:tcPr anchor="ctr"/>
                </a:tc>
                <a:tc>
                  <a:txBody>
                    <a:bodyPr/>
                    <a:lstStyle/>
                    <a:p>
                      <a:r>
                        <a:rPr lang="en-US"/>
                        <a:t>1987</a:t>
                      </a:r>
                    </a:p>
                  </a:txBody>
                  <a:tcPr anchor="ctr"/>
                </a:tc>
                <a:extLst>
                  <a:ext uri="{0D108BD9-81ED-4DB2-BD59-A6C34878D82A}">
                    <a16:rowId xmlns:a16="http://schemas.microsoft.com/office/drawing/2014/main" val="4286293942"/>
                  </a:ext>
                </a:extLst>
              </a:tr>
              <a:tr h="370840">
                <a:tc>
                  <a:txBody>
                    <a:bodyPr/>
                    <a:lstStyle/>
                    <a:p>
                      <a:r>
                        <a:rPr lang="en-US"/>
                        <a:t>Được công bố năm</a:t>
                      </a:r>
                    </a:p>
                  </a:txBody>
                  <a:tcPr anchor="ctr"/>
                </a:tc>
                <a:tc>
                  <a:txBody>
                    <a:bodyPr/>
                    <a:lstStyle/>
                    <a:p>
                      <a:r>
                        <a:rPr lang="en-US"/>
                        <a:t>1994</a:t>
                      </a:r>
                    </a:p>
                  </a:txBody>
                  <a:tcPr anchor="ctr"/>
                </a:tc>
                <a:extLst>
                  <a:ext uri="{0D108BD9-81ED-4DB2-BD59-A6C34878D82A}">
                    <a16:rowId xmlns:a16="http://schemas.microsoft.com/office/drawing/2014/main" val="3651015523"/>
                  </a:ext>
                </a:extLst>
              </a:tr>
              <a:tr h="370840">
                <a:tc>
                  <a:txBody>
                    <a:bodyPr/>
                    <a:lstStyle/>
                    <a:p>
                      <a:r>
                        <a:rPr lang="en-US"/>
                        <a:t>Loại mã</a:t>
                      </a:r>
                    </a:p>
                  </a:txBody>
                  <a:tcPr anchor="ctr"/>
                </a:tc>
                <a:tc>
                  <a:txBody>
                    <a:bodyPr/>
                    <a:lstStyle/>
                    <a:p>
                      <a:r>
                        <a:rPr lang="en-US"/>
                        <a:t>Mã dòng (Stream Cipher)</a:t>
                      </a:r>
                    </a:p>
                  </a:txBody>
                  <a:tcPr anchor="ctr"/>
                </a:tc>
                <a:extLst>
                  <a:ext uri="{0D108BD9-81ED-4DB2-BD59-A6C34878D82A}">
                    <a16:rowId xmlns:a16="http://schemas.microsoft.com/office/drawing/2014/main" val="3026273650"/>
                  </a:ext>
                </a:extLst>
              </a:tr>
              <a:tr h="370840">
                <a:tc>
                  <a:txBody>
                    <a:bodyPr/>
                    <a:lstStyle/>
                    <a:p>
                      <a:r>
                        <a:rPr lang="en-US"/>
                        <a:t>Giao thức</a:t>
                      </a:r>
                    </a:p>
                  </a:txBody>
                  <a:tcPr anchor="ctr"/>
                </a:tc>
                <a:tc>
                  <a:txBody>
                    <a:bodyPr/>
                    <a:lstStyle/>
                    <a:p>
                      <a:r>
                        <a:rPr lang="en-US"/>
                        <a:t>WEP, TLS,…</a:t>
                      </a:r>
                    </a:p>
                  </a:txBody>
                  <a:tcPr anchor="ctr"/>
                </a:tc>
                <a:extLst>
                  <a:ext uri="{0D108BD9-81ED-4DB2-BD59-A6C34878D82A}">
                    <a16:rowId xmlns:a16="http://schemas.microsoft.com/office/drawing/2014/main" val="3097509537"/>
                  </a:ext>
                </a:extLst>
              </a:tr>
              <a:tr h="370840">
                <a:tc gridSpan="2">
                  <a:txBody>
                    <a:bodyPr/>
                    <a:lstStyle/>
                    <a:p>
                      <a:r>
                        <a:rPr lang="en-US" b="1">
                          <a:solidFill>
                            <a:schemeClr val="bg1"/>
                          </a:solidFill>
                        </a:rPr>
                        <a:t>CHI TIẾT</a:t>
                      </a:r>
                    </a:p>
                  </a:txBody>
                  <a:tcPr anchor="ctr">
                    <a:solidFill>
                      <a:srgbClr val="4472C4"/>
                    </a:solidFill>
                  </a:tcPr>
                </a:tc>
                <a:tc hMerge="1">
                  <a:txBody>
                    <a:bodyPr/>
                    <a:lstStyle/>
                    <a:p>
                      <a:endParaRPr lang="en-US"/>
                    </a:p>
                  </a:txBody>
                  <a:tcPr anchor="ctr">
                    <a:solidFill>
                      <a:srgbClr val="4472C4"/>
                    </a:solidFill>
                  </a:tcPr>
                </a:tc>
                <a:extLst>
                  <a:ext uri="{0D108BD9-81ED-4DB2-BD59-A6C34878D82A}">
                    <a16:rowId xmlns:a16="http://schemas.microsoft.com/office/drawing/2014/main" val="2783066508"/>
                  </a:ext>
                </a:extLst>
              </a:tr>
              <a:tr h="370840">
                <a:tc>
                  <a:txBody>
                    <a:bodyPr/>
                    <a:lstStyle/>
                    <a:p>
                      <a:r>
                        <a:rPr lang="en-US"/>
                        <a:t>Key size</a:t>
                      </a:r>
                    </a:p>
                  </a:txBody>
                  <a:tcPr anchor="ctr"/>
                </a:tc>
                <a:tc>
                  <a:txBody>
                    <a:bodyPr/>
                    <a:lstStyle/>
                    <a:p>
                      <a:r>
                        <a:rPr lang="en-US"/>
                        <a:t>40-2048 bits</a:t>
                      </a:r>
                    </a:p>
                  </a:txBody>
                  <a:tcPr anchor="ctr"/>
                </a:tc>
                <a:extLst>
                  <a:ext uri="{0D108BD9-81ED-4DB2-BD59-A6C34878D82A}">
                    <a16:rowId xmlns:a16="http://schemas.microsoft.com/office/drawing/2014/main" val="2507549813"/>
                  </a:ext>
                </a:extLst>
              </a:tr>
              <a:tr h="370840">
                <a:tc>
                  <a:txBody>
                    <a:bodyPr/>
                    <a:lstStyle/>
                    <a:p>
                      <a:r>
                        <a:rPr lang="en-US"/>
                        <a:t>State size</a:t>
                      </a:r>
                    </a:p>
                  </a:txBody>
                  <a:tcPr anchor="ctr"/>
                </a:tc>
                <a:tc>
                  <a:txBody>
                    <a:bodyPr/>
                    <a:lstStyle/>
                    <a:p>
                      <a:r>
                        <a:rPr lang="en-US"/>
                        <a:t>2064 bits (1684 effective)</a:t>
                      </a:r>
                    </a:p>
                  </a:txBody>
                  <a:tcPr anchor="ctr"/>
                </a:tc>
                <a:extLst>
                  <a:ext uri="{0D108BD9-81ED-4DB2-BD59-A6C34878D82A}">
                    <a16:rowId xmlns:a16="http://schemas.microsoft.com/office/drawing/2014/main" val="562346048"/>
                  </a:ext>
                </a:extLst>
              </a:tr>
              <a:tr h="370840">
                <a:tc>
                  <a:txBody>
                    <a:bodyPr/>
                    <a:lstStyle/>
                    <a:p>
                      <a:r>
                        <a:rPr lang="en-US"/>
                        <a:t>Round</a:t>
                      </a:r>
                    </a:p>
                  </a:txBody>
                  <a:tcPr anchor="ctr"/>
                </a:tc>
                <a:tc>
                  <a:txBody>
                    <a:bodyPr/>
                    <a:lstStyle/>
                    <a:p>
                      <a:r>
                        <a:rPr lang="en-US"/>
                        <a:t>1</a:t>
                      </a:r>
                    </a:p>
                  </a:txBody>
                  <a:tcPr anchor="ctr"/>
                </a:tc>
                <a:extLst>
                  <a:ext uri="{0D108BD9-81ED-4DB2-BD59-A6C34878D82A}">
                    <a16:rowId xmlns:a16="http://schemas.microsoft.com/office/drawing/2014/main" val="4081791622"/>
                  </a:ext>
                </a:extLst>
              </a:tr>
              <a:tr h="370840">
                <a:tc>
                  <a:txBody>
                    <a:bodyPr/>
                    <a:lstStyle/>
                    <a:p>
                      <a:r>
                        <a:rPr lang="en-US"/>
                        <a:t>Speed</a:t>
                      </a:r>
                    </a:p>
                  </a:txBody>
                  <a:tcPr anchor="ctr"/>
                </a:tc>
                <a:tc>
                  <a:txBody>
                    <a:bodyPr/>
                    <a:lstStyle/>
                    <a:p>
                      <a:r>
                        <a:rPr lang="en-US"/>
                        <a:t>7 cycles per byte trên intel Pentium</a:t>
                      </a:r>
                    </a:p>
                    <a:p>
                      <a:r>
                        <a:rPr lang="en-US"/>
                        <a:t>13.9 cycles per byte trên Intel Core 2</a:t>
                      </a:r>
                    </a:p>
                  </a:txBody>
                  <a:tcPr anchor="ctr"/>
                </a:tc>
                <a:extLst>
                  <a:ext uri="{0D108BD9-81ED-4DB2-BD59-A6C34878D82A}">
                    <a16:rowId xmlns:a16="http://schemas.microsoft.com/office/drawing/2014/main" val="1746179471"/>
                  </a:ext>
                </a:extLst>
              </a:tr>
            </a:tbl>
          </a:graphicData>
        </a:graphic>
      </p:graphicFrame>
    </p:spTree>
    <p:extLst>
      <p:ext uri="{BB962C8B-B14F-4D97-AF65-F5344CB8AC3E}">
        <p14:creationId xmlns:p14="http://schemas.microsoft.com/office/powerpoint/2010/main" val="929103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44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5199245"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2. ỨNG DỤNG CỦA RC4</a:t>
            </a:r>
          </a:p>
        </p:txBody>
      </p:sp>
      <p:sp>
        <p:nvSpPr>
          <p:cNvPr id="3" name="Hình chữ nhật: Góc Tròn 2">
            <a:extLst>
              <a:ext uri="{FF2B5EF4-FFF2-40B4-BE49-F238E27FC236}">
                <a16:creationId xmlns:a16="http://schemas.microsoft.com/office/drawing/2014/main" id="{740BA0B4-4C2F-4D7E-AAB2-66844E4A7F01}"/>
              </a:ext>
            </a:extLst>
          </p:cNvPr>
          <p:cNvSpPr/>
          <p:nvPr/>
        </p:nvSpPr>
        <p:spPr>
          <a:xfrm>
            <a:off x="168780" y="2291554"/>
            <a:ext cx="2247545" cy="10597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sz="7200"/>
              <a:t>RC4</a:t>
            </a:r>
          </a:p>
        </p:txBody>
      </p:sp>
      <p:sp>
        <p:nvSpPr>
          <p:cNvPr id="4" name="Hình chữ nhật: Góc Tròn 3">
            <a:extLst>
              <a:ext uri="{FF2B5EF4-FFF2-40B4-BE49-F238E27FC236}">
                <a16:creationId xmlns:a16="http://schemas.microsoft.com/office/drawing/2014/main" id="{395F7CB2-0B45-4990-85CE-3A2FFBA9F501}"/>
              </a:ext>
            </a:extLst>
          </p:cNvPr>
          <p:cNvSpPr/>
          <p:nvPr/>
        </p:nvSpPr>
        <p:spPr>
          <a:xfrm>
            <a:off x="6507623" y="1825392"/>
            <a:ext cx="4537816" cy="837623"/>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a:t>Bảo mật web </a:t>
            </a:r>
            <a:r>
              <a:rPr lang="en-US" sz="3200">
                <a:solidFill>
                  <a:schemeClr val="tx1"/>
                </a:solidFill>
                <a:hlinkClick r:id="rId2" action="ppaction://hlinksldjump">
                  <a:extLst>
                    <a:ext uri="{A12FA001-AC4F-418D-AE19-62706E023703}">
                      <ahyp:hlinkClr xmlns:ahyp="http://schemas.microsoft.com/office/drawing/2018/hyperlinkcolor" val="tx"/>
                    </a:ext>
                  </a:extLst>
                </a:hlinkClick>
              </a:rPr>
              <a:t>SSL</a:t>
            </a:r>
            <a:r>
              <a:rPr lang="en-US" sz="3200"/>
              <a:t> (1995)</a:t>
            </a:r>
          </a:p>
        </p:txBody>
      </p:sp>
      <p:sp>
        <p:nvSpPr>
          <p:cNvPr id="5" name="Hình chữ nhật: Góc Tròn 4">
            <a:extLst>
              <a:ext uri="{FF2B5EF4-FFF2-40B4-BE49-F238E27FC236}">
                <a16:creationId xmlns:a16="http://schemas.microsoft.com/office/drawing/2014/main" id="{0355FED4-2F96-431C-815F-75DBCD3C846B}"/>
              </a:ext>
            </a:extLst>
          </p:cNvPr>
          <p:cNvSpPr/>
          <p:nvPr/>
        </p:nvSpPr>
        <p:spPr>
          <a:xfrm>
            <a:off x="5204389" y="3914514"/>
            <a:ext cx="6554624" cy="837623"/>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a:t>Bảo mật mạng không dây </a:t>
            </a:r>
            <a:r>
              <a:rPr lang="en-US" sz="3200">
                <a:solidFill>
                  <a:schemeClr val="tx1"/>
                </a:solidFill>
                <a:hlinkClick r:id="rId3" action="ppaction://hlinksldjump">
                  <a:extLst>
                    <a:ext uri="{A12FA001-AC4F-418D-AE19-62706E023703}">
                      <ahyp:hlinkClr xmlns:ahyp="http://schemas.microsoft.com/office/drawing/2018/hyperlinkcolor" val="tx"/>
                    </a:ext>
                  </a:extLst>
                </a:hlinkClick>
              </a:rPr>
              <a:t>WEP</a:t>
            </a:r>
            <a:r>
              <a:rPr lang="en-US" sz="3200"/>
              <a:t> (1997)</a:t>
            </a:r>
          </a:p>
        </p:txBody>
      </p:sp>
      <p:sp>
        <p:nvSpPr>
          <p:cNvPr id="6" name="Hình chữ nhật: Góc Tròn 5">
            <a:extLst>
              <a:ext uri="{FF2B5EF4-FFF2-40B4-BE49-F238E27FC236}">
                <a16:creationId xmlns:a16="http://schemas.microsoft.com/office/drawing/2014/main" id="{377F2FAC-8D81-4614-B970-E089389A0675}"/>
              </a:ext>
            </a:extLst>
          </p:cNvPr>
          <p:cNvSpPr/>
          <p:nvPr/>
        </p:nvSpPr>
        <p:spPr>
          <a:xfrm>
            <a:off x="286719" y="5010253"/>
            <a:ext cx="7669415" cy="837623"/>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a:t>Bảo mật mạng không dây </a:t>
            </a:r>
            <a:r>
              <a:rPr lang="en-US" sz="3200">
                <a:solidFill>
                  <a:schemeClr val="tx1"/>
                </a:solidFill>
                <a:hlinkClick r:id="rId4" action="ppaction://hlinksldjump">
                  <a:extLst>
                    <a:ext uri="{A12FA001-AC4F-418D-AE19-62706E023703}">
                      <ahyp:hlinkClr xmlns:ahyp="http://schemas.microsoft.com/office/drawing/2018/hyperlinkcolor" val="tx"/>
                    </a:ext>
                  </a:extLst>
                </a:hlinkClick>
              </a:rPr>
              <a:t>WPA</a:t>
            </a:r>
            <a:r>
              <a:rPr lang="en-US" sz="3200"/>
              <a:t> (2003/2004)</a:t>
            </a:r>
          </a:p>
        </p:txBody>
      </p:sp>
      <p:sp>
        <p:nvSpPr>
          <p:cNvPr id="9" name="Hình chữ nhật: Góc Tròn 8">
            <a:extLst>
              <a:ext uri="{FF2B5EF4-FFF2-40B4-BE49-F238E27FC236}">
                <a16:creationId xmlns:a16="http://schemas.microsoft.com/office/drawing/2014/main" id="{EF664F7C-19A7-447E-8364-B26454A4056D}"/>
              </a:ext>
            </a:extLst>
          </p:cNvPr>
          <p:cNvSpPr/>
          <p:nvPr/>
        </p:nvSpPr>
        <p:spPr>
          <a:xfrm>
            <a:off x="6506752" y="2827589"/>
            <a:ext cx="4537817" cy="837623"/>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a:t>Bảo mật web </a:t>
            </a:r>
            <a:r>
              <a:rPr lang="en-US" sz="3200">
                <a:solidFill>
                  <a:schemeClr val="tx1"/>
                </a:solidFill>
                <a:hlinkClick r:id="rId5" action="ppaction://hlinksldjump">
                  <a:extLst>
                    <a:ext uri="{A12FA001-AC4F-418D-AE19-62706E023703}">
                      <ahyp:hlinkClr xmlns:ahyp="http://schemas.microsoft.com/office/drawing/2018/hyperlinkcolor" val="tx"/>
                    </a:ext>
                  </a:extLst>
                </a:hlinkClick>
              </a:rPr>
              <a:t>TLS</a:t>
            </a:r>
            <a:r>
              <a:rPr lang="en-US" sz="3200"/>
              <a:t> (1999)</a:t>
            </a:r>
          </a:p>
        </p:txBody>
      </p:sp>
      <p:sp>
        <p:nvSpPr>
          <p:cNvPr id="10" name="Hình Bầu dục 9">
            <a:extLst>
              <a:ext uri="{FF2B5EF4-FFF2-40B4-BE49-F238E27FC236}">
                <a16:creationId xmlns:a16="http://schemas.microsoft.com/office/drawing/2014/main" id="{A54B962E-24B2-4FB9-9014-9497A8932650}"/>
              </a:ext>
            </a:extLst>
          </p:cNvPr>
          <p:cNvSpPr/>
          <p:nvPr/>
        </p:nvSpPr>
        <p:spPr>
          <a:xfrm>
            <a:off x="3093578" y="2134311"/>
            <a:ext cx="2247544" cy="1386555"/>
          </a:xfrm>
          <a:prstGeom prst="ellipse">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t>Phổ biến </a:t>
            </a:r>
          </a:p>
          <a:p>
            <a:pPr algn="ctr"/>
            <a:r>
              <a:rPr lang="en-US"/>
              <a:t>&amp;</a:t>
            </a:r>
          </a:p>
          <a:p>
            <a:pPr algn="ctr"/>
            <a:r>
              <a:rPr lang="en-US"/>
              <a:t>Tiêu chuẩn</a:t>
            </a:r>
          </a:p>
        </p:txBody>
      </p:sp>
      <p:cxnSp>
        <p:nvCxnSpPr>
          <p:cNvPr id="12" name="Đường kết nối Mũi tên Thẳng 11">
            <a:extLst>
              <a:ext uri="{FF2B5EF4-FFF2-40B4-BE49-F238E27FC236}">
                <a16:creationId xmlns:a16="http://schemas.microsoft.com/office/drawing/2014/main" id="{ED49A663-BAAF-4B41-B870-0C0EFF70728A}"/>
              </a:ext>
            </a:extLst>
          </p:cNvPr>
          <p:cNvCxnSpPr>
            <a:cxnSpLocks/>
            <a:stCxn id="3" idx="3"/>
            <a:endCxn id="10" idx="2"/>
          </p:cNvCxnSpPr>
          <p:nvPr/>
        </p:nvCxnSpPr>
        <p:spPr>
          <a:xfrm>
            <a:off x="2416325" y="2821428"/>
            <a:ext cx="677253" cy="6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Đường kết nối Mũi tên Thẳng 14">
            <a:extLst>
              <a:ext uri="{FF2B5EF4-FFF2-40B4-BE49-F238E27FC236}">
                <a16:creationId xmlns:a16="http://schemas.microsoft.com/office/drawing/2014/main" id="{4D461A93-B6FA-47F1-AEBA-50E0F8D38326}"/>
              </a:ext>
            </a:extLst>
          </p:cNvPr>
          <p:cNvCxnSpPr>
            <a:cxnSpLocks/>
            <a:stCxn id="10" idx="6"/>
            <a:endCxn id="4" idx="1"/>
          </p:cNvCxnSpPr>
          <p:nvPr/>
        </p:nvCxnSpPr>
        <p:spPr>
          <a:xfrm flipV="1">
            <a:off x="5341122" y="2244204"/>
            <a:ext cx="1166501" cy="58338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a16="http://schemas.microsoft.com/office/drawing/2014/main" id="{B6427585-487D-4C30-BC9C-B306FB79B719}"/>
              </a:ext>
            </a:extLst>
          </p:cNvPr>
          <p:cNvCxnSpPr>
            <a:stCxn id="10" idx="6"/>
            <a:endCxn id="9" idx="1"/>
          </p:cNvCxnSpPr>
          <p:nvPr/>
        </p:nvCxnSpPr>
        <p:spPr>
          <a:xfrm>
            <a:off x="5341122" y="2827589"/>
            <a:ext cx="1165630" cy="4188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a16="http://schemas.microsoft.com/office/drawing/2014/main" id="{A4AA6A34-B721-4CA4-BE61-CDBEF3AF7B3C}"/>
              </a:ext>
            </a:extLst>
          </p:cNvPr>
          <p:cNvCxnSpPr>
            <a:stCxn id="10" idx="4"/>
            <a:endCxn id="5" idx="1"/>
          </p:cNvCxnSpPr>
          <p:nvPr/>
        </p:nvCxnSpPr>
        <p:spPr>
          <a:xfrm>
            <a:off x="4217350" y="3520866"/>
            <a:ext cx="987039" cy="8124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a16="http://schemas.microsoft.com/office/drawing/2014/main" id="{2B03EF3F-76C8-49BE-9F9B-A99D68B4E80A}"/>
              </a:ext>
            </a:extLst>
          </p:cNvPr>
          <p:cNvCxnSpPr>
            <a:cxnSpLocks/>
            <a:stCxn id="10" idx="4"/>
            <a:endCxn id="6" idx="0"/>
          </p:cNvCxnSpPr>
          <p:nvPr/>
        </p:nvCxnSpPr>
        <p:spPr>
          <a:xfrm flipH="1">
            <a:off x="4121427" y="3520866"/>
            <a:ext cx="95923" cy="14893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11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6626393"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3. CÁCH HOẠT ĐỘNG CỦA RC4</a:t>
            </a:r>
          </a:p>
        </p:txBody>
      </p:sp>
      <p:sp>
        <p:nvSpPr>
          <p:cNvPr id="5" name="Hình chữ nhật: Góc Tròn 4">
            <a:extLst>
              <a:ext uri="{FF2B5EF4-FFF2-40B4-BE49-F238E27FC236}">
                <a16:creationId xmlns:a16="http://schemas.microsoft.com/office/drawing/2014/main" id="{EC8E4251-CC1E-4ED7-BEFC-8DE0DE4027CC}"/>
              </a:ext>
            </a:extLst>
          </p:cNvPr>
          <p:cNvSpPr/>
          <p:nvPr/>
        </p:nvSpPr>
        <p:spPr>
          <a:xfrm>
            <a:off x="250400" y="3172639"/>
            <a:ext cx="3469593" cy="542265"/>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RC4</a:t>
            </a:r>
          </a:p>
        </p:txBody>
      </p:sp>
      <p:sp>
        <p:nvSpPr>
          <p:cNvPr id="6" name="Hình chữ nhật: Góc Tròn 5">
            <a:extLst>
              <a:ext uri="{FF2B5EF4-FFF2-40B4-BE49-F238E27FC236}">
                <a16:creationId xmlns:a16="http://schemas.microsoft.com/office/drawing/2014/main" id="{3F3CE100-6F2B-49A0-AE9E-47EF8B4B1D76}"/>
              </a:ext>
            </a:extLst>
          </p:cNvPr>
          <p:cNvSpPr/>
          <p:nvPr/>
        </p:nvSpPr>
        <p:spPr>
          <a:xfrm>
            <a:off x="4794192" y="1914073"/>
            <a:ext cx="6332432" cy="6892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Là một thuật toán mật mã dòng và khóa có độ dài thay đổi</a:t>
            </a:r>
          </a:p>
        </p:txBody>
      </p:sp>
      <p:sp>
        <p:nvSpPr>
          <p:cNvPr id="7" name="Hình chữ nhật: Góc Tròn 6">
            <a:extLst>
              <a:ext uri="{FF2B5EF4-FFF2-40B4-BE49-F238E27FC236}">
                <a16:creationId xmlns:a16="http://schemas.microsoft.com/office/drawing/2014/main" id="{D9E0B31D-17FF-4E8E-A963-914E39AE7B83}"/>
              </a:ext>
            </a:extLst>
          </p:cNvPr>
          <p:cNvSpPr/>
          <p:nvPr/>
        </p:nvSpPr>
        <p:spPr>
          <a:xfrm>
            <a:off x="4794192" y="2828006"/>
            <a:ext cx="6999004" cy="6892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Calibri (Thân)"/>
                <a:cs typeface="Arial" panose="020B0604020202020204" pitchFamily="34" charset="0"/>
              </a:rPr>
              <a:t>M</a:t>
            </a:r>
            <a:r>
              <a:rPr lang="vi-VN">
                <a:latin typeface="Calibri (Thân)"/>
                <a:cs typeface="Arial" panose="020B0604020202020204" pitchFamily="34" charset="0"/>
              </a:rPr>
              <a:t>ã hóa từng byte một (hoặc các đơn vị lớn hơn tại một thời điểm)</a:t>
            </a:r>
            <a:endParaRPr lang="en-US">
              <a:latin typeface="Calibri (Thân)"/>
              <a:cs typeface="Arial" panose="020B0604020202020204" pitchFamily="34" charset="0"/>
            </a:endParaRPr>
          </a:p>
        </p:txBody>
      </p:sp>
      <p:sp>
        <p:nvSpPr>
          <p:cNvPr id="8" name="Hình chữ nhật: Góc Tròn 7">
            <a:extLst>
              <a:ext uri="{FF2B5EF4-FFF2-40B4-BE49-F238E27FC236}">
                <a16:creationId xmlns:a16="http://schemas.microsoft.com/office/drawing/2014/main" id="{012FE969-551D-475A-AB3F-FFC350D227DC}"/>
              </a:ext>
            </a:extLst>
          </p:cNvPr>
          <p:cNvSpPr/>
          <p:nvPr/>
        </p:nvSpPr>
        <p:spPr>
          <a:xfrm>
            <a:off x="4794192" y="3741939"/>
            <a:ext cx="6999004" cy="77354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vi-VN">
                <a:latin typeface="Calibri (Thân)"/>
              </a:rPr>
              <a:t>Đầu vào khóa là bộ tạo bit giả ngẫu nhiên tạo ra số luồng 8 bit không thể đoán trước được mà không cần biết khóa đầu vào</a:t>
            </a:r>
            <a:endParaRPr lang="en-US">
              <a:latin typeface="Calibri (Thân)"/>
            </a:endParaRPr>
          </a:p>
        </p:txBody>
      </p:sp>
      <p:sp>
        <p:nvSpPr>
          <p:cNvPr id="9" name="Hình chữ nhật: Góc Tròn 8">
            <a:extLst>
              <a:ext uri="{FF2B5EF4-FFF2-40B4-BE49-F238E27FC236}">
                <a16:creationId xmlns:a16="http://schemas.microsoft.com/office/drawing/2014/main" id="{BF815205-2EA8-46AC-BC88-412A45D760E4}"/>
              </a:ext>
            </a:extLst>
          </p:cNvPr>
          <p:cNvSpPr/>
          <p:nvPr/>
        </p:nvSpPr>
        <p:spPr>
          <a:xfrm>
            <a:off x="4794192" y="4740149"/>
            <a:ext cx="6999004" cy="77354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vi-VN">
                <a:latin typeface="Calibri (Thân)"/>
              </a:rPr>
              <a:t>Đầu ra được gọi là dòng khóa, được kết hợp từng byte một với mật mã dòng bằng cách sử dụng phép toán XOR</a:t>
            </a:r>
            <a:endParaRPr lang="en-US">
              <a:latin typeface="Calibri (Thân)"/>
            </a:endParaRPr>
          </a:p>
        </p:txBody>
      </p:sp>
      <p:cxnSp>
        <p:nvCxnSpPr>
          <p:cNvPr id="10" name="Đường kết nối: Mũi tên Gấp khúc 9">
            <a:extLst>
              <a:ext uri="{FF2B5EF4-FFF2-40B4-BE49-F238E27FC236}">
                <a16:creationId xmlns:a16="http://schemas.microsoft.com/office/drawing/2014/main" id="{473FDDBE-79C1-4A2E-A274-35495B96C357}"/>
              </a:ext>
            </a:extLst>
          </p:cNvPr>
          <p:cNvCxnSpPr>
            <a:stCxn id="5" idx="3"/>
            <a:endCxn id="6" idx="1"/>
          </p:cNvCxnSpPr>
          <p:nvPr/>
        </p:nvCxnSpPr>
        <p:spPr>
          <a:xfrm flipV="1">
            <a:off x="3719993" y="2258707"/>
            <a:ext cx="1074199" cy="118506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Đường kết nối: Mũi tên Gấp khúc 11">
            <a:extLst>
              <a:ext uri="{FF2B5EF4-FFF2-40B4-BE49-F238E27FC236}">
                <a16:creationId xmlns:a16="http://schemas.microsoft.com/office/drawing/2014/main" id="{AB60D925-1A3C-4298-BE37-BBFC879B4C93}"/>
              </a:ext>
            </a:extLst>
          </p:cNvPr>
          <p:cNvCxnSpPr>
            <a:stCxn id="5" idx="3"/>
            <a:endCxn id="7" idx="1"/>
          </p:cNvCxnSpPr>
          <p:nvPr/>
        </p:nvCxnSpPr>
        <p:spPr>
          <a:xfrm flipV="1">
            <a:off x="3719993" y="3172640"/>
            <a:ext cx="1074199" cy="27113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Đường kết nối: Mũi tên Gấp khúc 13">
            <a:extLst>
              <a:ext uri="{FF2B5EF4-FFF2-40B4-BE49-F238E27FC236}">
                <a16:creationId xmlns:a16="http://schemas.microsoft.com/office/drawing/2014/main" id="{D5A3F6C6-1039-4AB6-B780-E5DD230B22A2}"/>
              </a:ext>
            </a:extLst>
          </p:cNvPr>
          <p:cNvCxnSpPr>
            <a:stCxn id="5" idx="3"/>
            <a:endCxn id="8" idx="1"/>
          </p:cNvCxnSpPr>
          <p:nvPr/>
        </p:nvCxnSpPr>
        <p:spPr>
          <a:xfrm>
            <a:off x="3719993" y="3443772"/>
            <a:ext cx="1074199" cy="68493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Đường kết nối: Mũi tên Gấp khúc 16">
            <a:extLst>
              <a:ext uri="{FF2B5EF4-FFF2-40B4-BE49-F238E27FC236}">
                <a16:creationId xmlns:a16="http://schemas.microsoft.com/office/drawing/2014/main" id="{6BDE9AA1-E9AF-490A-AEF3-C7911F024107}"/>
              </a:ext>
            </a:extLst>
          </p:cNvPr>
          <p:cNvCxnSpPr>
            <a:stCxn id="5" idx="3"/>
            <a:endCxn id="9" idx="1"/>
          </p:cNvCxnSpPr>
          <p:nvPr/>
        </p:nvCxnSpPr>
        <p:spPr>
          <a:xfrm>
            <a:off x="3719993" y="3443772"/>
            <a:ext cx="1074199" cy="168314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80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6694759"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3. CÁCH HOẠT ĐỘNG CỦA RC4</a:t>
            </a:r>
          </a:p>
        </p:txBody>
      </p:sp>
      <p:sp>
        <p:nvSpPr>
          <p:cNvPr id="3" name="Hộp Văn bản 2">
            <a:extLst>
              <a:ext uri="{FF2B5EF4-FFF2-40B4-BE49-F238E27FC236}">
                <a16:creationId xmlns:a16="http://schemas.microsoft.com/office/drawing/2014/main" id="{CDF6BE29-B128-4AAB-A83F-76D3E7AFC252}"/>
              </a:ext>
            </a:extLst>
          </p:cNvPr>
          <p:cNvSpPr txBox="1"/>
          <p:nvPr/>
        </p:nvSpPr>
        <p:spPr>
          <a:xfrm>
            <a:off x="487110" y="1854302"/>
            <a:ext cx="4597507" cy="523220"/>
          </a:xfrm>
          <a:prstGeom prst="rect">
            <a:avLst/>
          </a:prstGeom>
          <a:noFill/>
        </p:spPr>
        <p:txBody>
          <a:bodyPr wrap="square" rtlCol="0">
            <a:spAutoFit/>
          </a:bodyPr>
          <a:lstStyle/>
          <a:p>
            <a:r>
              <a:rPr lang="en-US" sz="2800"/>
              <a:t>Các bước hoạt động của RC4:</a:t>
            </a:r>
          </a:p>
        </p:txBody>
      </p:sp>
      <p:sp>
        <p:nvSpPr>
          <p:cNvPr id="4" name="Hộp Văn bản 3">
            <a:extLst>
              <a:ext uri="{FF2B5EF4-FFF2-40B4-BE49-F238E27FC236}">
                <a16:creationId xmlns:a16="http://schemas.microsoft.com/office/drawing/2014/main" id="{55DDF564-8752-49D5-97A3-6F4B94D6EDDF}"/>
              </a:ext>
            </a:extLst>
          </p:cNvPr>
          <p:cNvSpPr txBox="1"/>
          <p:nvPr/>
        </p:nvSpPr>
        <p:spPr>
          <a:xfrm>
            <a:off x="487111" y="2652979"/>
            <a:ext cx="3946344" cy="461665"/>
          </a:xfrm>
          <a:prstGeom prst="rect">
            <a:avLst/>
          </a:prstGeom>
          <a:noFill/>
        </p:spPr>
        <p:txBody>
          <a:bodyPr wrap="square" rtlCol="0">
            <a:spAutoFit/>
          </a:bodyPr>
          <a:lstStyle/>
          <a:p>
            <a:r>
              <a:rPr lang="en-US" sz="2400"/>
              <a:t>Bước 1:</a:t>
            </a:r>
          </a:p>
        </p:txBody>
      </p:sp>
      <p:grpSp>
        <p:nvGrpSpPr>
          <p:cNvPr id="9" name="Nhóm 8">
            <a:extLst>
              <a:ext uri="{FF2B5EF4-FFF2-40B4-BE49-F238E27FC236}">
                <a16:creationId xmlns:a16="http://schemas.microsoft.com/office/drawing/2014/main" id="{A47CB9E4-98D1-4C91-8DD5-08DD40A1F38F}"/>
              </a:ext>
            </a:extLst>
          </p:cNvPr>
          <p:cNvGrpSpPr/>
          <p:nvPr/>
        </p:nvGrpSpPr>
        <p:grpSpPr>
          <a:xfrm>
            <a:off x="2063010" y="2572379"/>
            <a:ext cx="5529281" cy="3531236"/>
            <a:chOff x="3559301" y="2085788"/>
            <a:chExt cx="6458851" cy="4124900"/>
          </a:xfrm>
        </p:grpSpPr>
        <p:pic>
          <p:nvPicPr>
            <p:cNvPr id="6" name="Hình ảnh 5" descr="Ảnh có chứa văn bản&#10;&#10;Mô tả được tạo tự động">
              <a:extLst>
                <a:ext uri="{FF2B5EF4-FFF2-40B4-BE49-F238E27FC236}">
                  <a16:creationId xmlns:a16="http://schemas.microsoft.com/office/drawing/2014/main" id="{D45CD6EA-7FAB-4BC6-9008-E97C30088C45}"/>
                </a:ext>
              </a:extLst>
            </p:cNvPr>
            <p:cNvPicPr>
              <a:picLocks noChangeAspect="1"/>
            </p:cNvPicPr>
            <p:nvPr/>
          </p:nvPicPr>
          <p:blipFill>
            <a:blip r:embed="rId2"/>
            <a:stretch>
              <a:fillRect/>
            </a:stretch>
          </p:blipFill>
          <p:spPr>
            <a:xfrm>
              <a:off x="3559301" y="3429000"/>
              <a:ext cx="6458851" cy="2781688"/>
            </a:xfrm>
            <a:prstGeom prst="rect">
              <a:avLst/>
            </a:prstGeom>
          </p:spPr>
        </p:pic>
        <p:pic>
          <p:nvPicPr>
            <p:cNvPr id="8" name="Hình ảnh 7" descr="Ảnh có chứa văn bản&#10;&#10;Mô tả được tạo tự động">
              <a:extLst>
                <a:ext uri="{FF2B5EF4-FFF2-40B4-BE49-F238E27FC236}">
                  <a16:creationId xmlns:a16="http://schemas.microsoft.com/office/drawing/2014/main" id="{AF18B78A-D701-4460-AAC5-6F13E12BEB37}"/>
                </a:ext>
              </a:extLst>
            </p:cNvPr>
            <p:cNvPicPr>
              <a:picLocks noChangeAspect="1"/>
            </p:cNvPicPr>
            <p:nvPr/>
          </p:nvPicPr>
          <p:blipFill>
            <a:blip r:embed="rId3"/>
            <a:stretch>
              <a:fillRect/>
            </a:stretch>
          </p:blipFill>
          <p:spPr>
            <a:xfrm>
              <a:off x="3559301" y="2085788"/>
              <a:ext cx="5268060" cy="1343212"/>
            </a:xfrm>
            <a:prstGeom prst="rect">
              <a:avLst/>
            </a:prstGeom>
            <a:solidFill>
              <a:srgbClr val="FFFFFF">
                <a:shade val="85000"/>
              </a:srgbClr>
            </a:solidFill>
            <a:ln w="88900" cap="sq">
              <a:solidFill>
                <a:schemeClr val="accent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5" name="Hình chữ nhật: Góc Tròn 4">
            <a:extLst>
              <a:ext uri="{FF2B5EF4-FFF2-40B4-BE49-F238E27FC236}">
                <a16:creationId xmlns:a16="http://schemas.microsoft.com/office/drawing/2014/main" id="{083F4777-A932-490F-91D5-9C12AA30BD2F}"/>
              </a:ext>
            </a:extLst>
          </p:cNvPr>
          <p:cNvSpPr/>
          <p:nvPr/>
        </p:nvSpPr>
        <p:spPr>
          <a:xfrm>
            <a:off x="8144142" y="2106389"/>
            <a:ext cx="3469593" cy="542265"/>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GIAI ĐOẠN KHỞI TẠO KHOÁ K</a:t>
            </a:r>
          </a:p>
        </p:txBody>
      </p:sp>
      <p:sp>
        <p:nvSpPr>
          <p:cNvPr id="10" name="Hình chữ nhật: Góc Tròn 9">
            <a:extLst>
              <a:ext uri="{FF2B5EF4-FFF2-40B4-BE49-F238E27FC236}">
                <a16:creationId xmlns:a16="http://schemas.microsoft.com/office/drawing/2014/main" id="{1E6B918E-B280-40E3-BD45-49D8E046F278}"/>
              </a:ext>
            </a:extLst>
          </p:cNvPr>
          <p:cNvSpPr/>
          <p:nvPr/>
        </p:nvSpPr>
        <p:spPr>
          <a:xfrm>
            <a:off x="8144142" y="2843511"/>
            <a:ext cx="3469593" cy="124137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vi-VN" b="0" i="0">
                <a:solidFill>
                  <a:srgbClr val="000000"/>
                </a:solidFill>
                <a:effectLst/>
                <a:latin typeface="Segoe UI" panose="020B0502040204020203" pitchFamily="34" charset="0"/>
              </a:rPr>
              <a:t>Các mục của S được đặt các giá trị từ 0 đến 255 theo thứ tự tăng dần</a:t>
            </a:r>
            <a:r>
              <a:rPr lang="en-US" b="0" i="0">
                <a:solidFill>
                  <a:srgbClr val="000000"/>
                </a:solidFill>
                <a:effectLst/>
                <a:latin typeface="Segoe UI" panose="020B0502040204020203" pitchFamily="34" charset="0"/>
              </a:rPr>
              <a:t> của i</a:t>
            </a:r>
            <a:endParaRPr lang="en-US"/>
          </a:p>
        </p:txBody>
      </p:sp>
      <p:sp>
        <p:nvSpPr>
          <p:cNvPr id="11" name="Hình chữ nhật: Góc Tròn 10">
            <a:extLst>
              <a:ext uri="{FF2B5EF4-FFF2-40B4-BE49-F238E27FC236}">
                <a16:creationId xmlns:a16="http://schemas.microsoft.com/office/drawing/2014/main" id="{1B86B9F5-B804-43E9-9C08-04CB0D721309}"/>
              </a:ext>
            </a:extLst>
          </p:cNvPr>
          <p:cNvSpPr/>
          <p:nvPr/>
        </p:nvSpPr>
        <p:spPr>
          <a:xfrm>
            <a:off x="8144142" y="4279747"/>
            <a:ext cx="3469593" cy="124137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0" i="0">
                <a:solidFill>
                  <a:srgbClr val="000000"/>
                </a:solidFill>
                <a:effectLst/>
                <a:latin typeface="Segoe UI" panose="020B0502040204020203" pitchFamily="34" charset="0"/>
              </a:rPr>
              <a:t>Mảng T[i] được tạo</a:t>
            </a:r>
            <a:endParaRPr lang="en-US"/>
          </a:p>
        </p:txBody>
      </p:sp>
    </p:spTree>
    <p:extLst>
      <p:ext uri="{BB962C8B-B14F-4D97-AF65-F5344CB8AC3E}">
        <p14:creationId xmlns:p14="http://schemas.microsoft.com/office/powerpoint/2010/main" val="144533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6694759"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3. CÁCH HOẠT ĐỘNG CỦA RC4</a:t>
            </a:r>
          </a:p>
        </p:txBody>
      </p:sp>
      <p:sp>
        <p:nvSpPr>
          <p:cNvPr id="3" name="Hộp Văn bản 2">
            <a:extLst>
              <a:ext uri="{FF2B5EF4-FFF2-40B4-BE49-F238E27FC236}">
                <a16:creationId xmlns:a16="http://schemas.microsoft.com/office/drawing/2014/main" id="{CDF6BE29-B128-4AAB-A83F-76D3E7AFC252}"/>
              </a:ext>
            </a:extLst>
          </p:cNvPr>
          <p:cNvSpPr txBox="1"/>
          <p:nvPr/>
        </p:nvSpPr>
        <p:spPr>
          <a:xfrm>
            <a:off x="487110" y="1854302"/>
            <a:ext cx="4597507" cy="523220"/>
          </a:xfrm>
          <a:prstGeom prst="rect">
            <a:avLst/>
          </a:prstGeom>
          <a:noFill/>
        </p:spPr>
        <p:txBody>
          <a:bodyPr wrap="square" rtlCol="0">
            <a:spAutoFit/>
          </a:bodyPr>
          <a:lstStyle/>
          <a:p>
            <a:r>
              <a:rPr lang="en-US" sz="2800"/>
              <a:t>Các bước hoạt động của RC4:</a:t>
            </a:r>
          </a:p>
        </p:txBody>
      </p:sp>
      <p:sp>
        <p:nvSpPr>
          <p:cNvPr id="4" name="Hộp Văn bản 3">
            <a:extLst>
              <a:ext uri="{FF2B5EF4-FFF2-40B4-BE49-F238E27FC236}">
                <a16:creationId xmlns:a16="http://schemas.microsoft.com/office/drawing/2014/main" id="{55DDF564-8752-49D5-97A3-6F4B94D6EDDF}"/>
              </a:ext>
            </a:extLst>
          </p:cNvPr>
          <p:cNvSpPr txBox="1"/>
          <p:nvPr/>
        </p:nvSpPr>
        <p:spPr>
          <a:xfrm>
            <a:off x="487111" y="2652979"/>
            <a:ext cx="3946344" cy="461665"/>
          </a:xfrm>
          <a:prstGeom prst="rect">
            <a:avLst/>
          </a:prstGeom>
          <a:noFill/>
        </p:spPr>
        <p:txBody>
          <a:bodyPr wrap="square" rtlCol="0">
            <a:spAutoFit/>
          </a:bodyPr>
          <a:lstStyle/>
          <a:p>
            <a:r>
              <a:rPr lang="en-US" sz="2400"/>
              <a:t>Bước 1:</a:t>
            </a:r>
          </a:p>
        </p:txBody>
      </p:sp>
      <p:grpSp>
        <p:nvGrpSpPr>
          <p:cNvPr id="9" name="Nhóm 8">
            <a:extLst>
              <a:ext uri="{FF2B5EF4-FFF2-40B4-BE49-F238E27FC236}">
                <a16:creationId xmlns:a16="http://schemas.microsoft.com/office/drawing/2014/main" id="{A47CB9E4-98D1-4C91-8DD5-08DD40A1F38F}"/>
              </a:ext>
            </a:extLst>
          </p:cNvPr>
          <p:cNvGrpSpPr/>
          <p:nvPr/>
        </p:nvGrpSpPr>
        <p:grpSpPr>
          <a:xfrm>
            <a:off x="2063010" y="2572379"/>
            <a:ext cx="5529281" cy="3531236"/>
            <a:chOff x="3559301" y="2085788"/>
            <a:chExt cx="6458851" cy="4124900"/>
          </a:xfrm>
        </p:grpSpPr>
        <p:pic>
          <p:nvPicPr>
            <p:cNvPr id="6" name="Hình ảnh 5" descr="Ảnh có chứa văn bản&#10;&#10;Mô tả được tạo tự động">
              <a:extLst>
                <a:ext uri="{FF2B5EF4-FFF2-40B4-BE49-F238E27FC236}">
                  <a16:creationId xmlns:a16="http://schemas.microsoft.com/office/drawing/2014/main" id="{D45CD6EA-7FAB-4BC6-9008-E97C30088C45}"/>
                </a:ext>
              </a:extLst>
            </p:cNvPr>
            <p:cNvPicPr>
              <a:picLocks noChangeAspect="1"/>
            </p:cNvPicPr>
            <p:nvPr/>
          </p:nvPicPr>
          <p:blipFill>
            <a:blip r:embed="rId2"/>
            <a:stretch>
              <a:fillRect/>
            </a:stretch>
          </p:blipFill>
          <p:spPr>
            <a:xfrm>
              <a:off x="3559301" y="3429000"/>
              <a:ext cx="6458851" cy="2781688"/>
            </a:xfrm>
            <a:prstGeom prst="rect">
              <a:avLst/>
            </a:prstGeom>
          </p:spPr>
        </p:pic>
        <p:pic>
          <p:nvPicPr>
            <p:cNvPr id="8" name="Hình ảnh 7" descr="Ảnh có chứa văn bản&#10;&#10;Mô tả được tạo tự động">
              <a:extLst>
                <a:ext uri="{FF2B5EF4-FFF2-40B4-BE49-F238E27FC236}">
                  <a16:creationId xmlns:a16="http://schemas.microsoft.com/office/drawing/2014/main" id="{AF18B78A-D701-4460-AAC5-6F13E12BEB37}"/>
                </a:ext>
              </a:extLst>
            </p:cNvPr>
            <p:cNvPicPr>
              <a:picLocks noChangeAspect="1"/>
            </p:cNvPicPr>
            <p:nvPr/>
          </p:nvPicPr>
          <p:blipFill>
            <a:blip r:embed="rId3"/>
            <a:stretch>
              <a:fillRect/>
            </a:stretch>
          </p:blipFill>
          <p:spPr>
            <a:xfrm>
              <a:off x="3559301" y="2085788"/>
              <a:ext cx="5268060" cy="1343212"/>
            </a:xfrm>
            <a:prstGeom prst="rect">
              <a:avLst/>
            </a:prstGeom>
            <a:solidFill>
              <a:srgbClr val="FFFFFF">
                <a:shade val="85000"/>
              </a:srgbClr>
            </a:solidFill>
            <a:ln w="88900" cap="sq">
              <a:solidFill>
                <a:schemeClr val="accent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5" name="Hình chữ nhật: Góc Tròn 4">
            <a:extLst>
              <a:ext uri="{FF2B5EF4-FFF2-40B4-BE49-F238E27FC236}">
                <a16:creationId xmlns:a16="http://schemas.microsoft.com/office/drawing/2014/main" id="{083F4777-A932-490F-91D5-9C12AA30BD2F}"/>
              </a:ext>
            </a:extLst>
          </p:cNvPr>
          <p:cNvSpPr/>
          <p:nvPr/>
        </p:nvSpPr>
        <p:spPr>
          <a:xfrm>
            <a:off x="8144142" y="2106389"/>
            <a:ext cx="3469593" cy="542265"/>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GIAI ĐOẠN KHỞI TẠO KHOÁ K</a:t>
            </a:r>
          </a:p>
          <a:p>
            <a:pPr algn="ctr"/>
            <a:r>
              <a:rPr lang="en-US"/>
              <a:t>(Key-Scheduling Algorithm)</a:t>
            </a:r>
          </a:p>
        </p:txBody>
      </p:sp>
      <p:sp>
        <p:nvSpPr>
          <p:cNvPr id="7" name="Hình thoi 6">
            <a:extLst>
              <a:ext uri="{FF2B5EF4-FFF2-40B4-BE49-F238E27FC236}">
                <a16:creationId xmlns:a16="http://schemas.microsoft.com/office/drawing/2014/main" id="{B8595965-8F25-45BA-A2A3-69EEB0C93C59}"/>
              </a:ext>
            </a:extLst>
          </p:cNvPr>
          <p:cNvSpPr/>
          <p:nvPr/>
        </p:nvSpPr>
        <p:spPr>
          <a:xfrm>
            <a:off x="9784222" y="2740303"/>
            <a:ext cx="1657884" cy="1657884"/>
          </a:xfrm>
          <a:prstGeom prst="diamond">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t>K.Length = </a:t>
            </a:r>
          </a:p>
          <a:p>
            <a:pPr algn="ctr"/>
            <a:r>
              <a:rPr lang="en-US" sz="1400"/>
              <a:t>256B</a:t>
            </a:r>
          </a:p>
        </p:txBody>
      </p:sp>
      <p:sp>
        <p:nvSpPr>
          <p:cNvPr id="11" name="Hình chữ nhật 10">
            <a:extLst>
              <a:ext uri="{FF2B5EF4-FFF2-40B4-BE49-F238E27FC236}">
                <a16:creationId xmlns:a16="http://schemas.microsoft.com/office/drawing/2014/main" id="{99D1C532-136F-4028-9EED-B520714807E4}"/>
              </a:ext>
            </a:extLst>
          </p:cNvPr>
          <p:cNvSpPr/>
          <p:nvPr/>
        </p:nvSpPr>
        <p:spPr>
          <a:xfrm>
            <a:off x="7669203" y="3866970"/>
            <a:ext cx="1922804" cy="649481"/>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K được gán cho T</a:t>
            </a:r>
          </a:p>
        </p:txBody>
      </p:sp>
      <p:sp>
        <p:nvSpPr>
          <p:cNvPr id="12" name="Hình chữ nhật 11">
            <a:extLst>
              <a:ext uri="{FF2B5EF4-FFF2-40B4-BE49-F238E27FC236}">
                <a16:creationId xmlns:a16="http://schemas.microsoft.com/office/drawing/2014/main" id="{B43EE83E-BA29-4F97-BEDE-16034E886465}"/>
              </a:ext>
            </a:extLst>
          </p:cNvPr>
          <p:cNvSpPr/>
          <p:nvPr/>
        </p:nvSpPr>
        <p:spPr>
          <a:xfrm>
            <a:off x="9265064" y="4608100"/>
            <a:ext cx="2696199" cy="149551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vi-VN" b="0" i="0">
                <a:solidFill>
                  <a:srgbClr val="000000"/>
                </a:solidFill>
                <a:effectLst/>
                <a:latin typeface="Segoe UI" panose="020B0502040204020203" pitchFamily="34" charset="0"/>
              </a:rPr>
              <a:t>k-len phần tử đầu tiên của T được sao chép từ K và sau đó K được lặp lại như nhiều lần cần thiết để điền T</a:t>
            </a:r>
            <a:endParaRPr lang="en-US"/>
          </a:p>
        </p:txBody>
      </p:sp>
      <p:cxnSp>
        <p:nvCxnSpPr>
          <p:cNvPr id="16" name="Đường kết nối: Mũi tên Gấp khúc 15">
            <a:extLst>
              <a:ext uri="{FF2B5EF4-FFF2-40B4-BE49-F238E27FC236}">
                <a16:creationId xmlns:a16="http://schemas.microsoft.com/office/drawing/2014/main" id="{91D0690D-0E5C-4501-8467-C0D056CCA77F}"/>
              </a:ext>
            </a:extLst>
          </p:cNvPr>
          <p:cNvCxnSpPr>
            <a:stCxn id="7" idx="1"/>
            <a:endCxn id="11" idx="0"/>
          </p:cNvCxnSpPr>
          <p:nvPr/>
        </p:nvCxnSpPr>
        <p:spPr>
          <a:xfrm rot="10800000" flipV="1">
            <a:off x="8630606" y="3569244"/>
            <a:ext cx="1153617" cy="29772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Đường kết nối: Mũi tên Gấp khúc 17">
            <a:extLst>
              <a:ext uri="{FF2B5EF4-FFF2-40B4-BE49-F238E27FC236}">
                <a16:creationId xmlns:a16="http://schemas.microsoft.com/office/drawing/2014/main" id="{FCC4B7FF-B4F2-4CB9-9ABE-8AD7D2B43A86}"/>
              </a:ext>
            </a:extLst>
          </p:cNvPr>
          <p:cNvCxnSpPr>
            <a:stCxn id="7" idx="2"/>
            <a:endCxn id="12" idx="0"/>
          </p:cNvCxnSpPr>
          <p:nvPr/>
        </p:nvCxnSpPr>
        <p:spPr>
          <a:xfrm rot="5400000">
            <a:off x="10508208" y="4503143"/>
            <a:ext cx="209913" cy="1270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70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6694759"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3. CÁCH HOẠT ĐỘNG CỦA RC4</a:t>
            </a:r>
          </a:p>
        </p:txBody>
      </p:sp>
      <p:sp>
        <p:nvSpPr>
          <p:cNvPr id="3" name="Hộp Văn bản 2">
            <a:extLst>
              <a:ext uri="{FF2B5EF4-FFF2-40B4-BE49-F238E27FC236}">
                <a16:creationId xmlns:a16="http://schemas.microsoft.com/office/drawing/2014/main" id="{CDF6BE29-B128-4AAB-A83F-76D3E7AFC252}"/>
              </a:ext>
            </a:extLst>
          </p:cNvPr>
          <p:cNvSpPr txBox="1"/>
          <p:nvPr/>
        </p:nvSpPr>
        <p:spPr>
          <a:xfrm>
            <a:off x="487110" y="1854302"/>
            <a:ext cx="4597507" cy="523220"/>
          </a:xfrm>
          <a:prstGeom prst="rect">
            <a:avLst/>
          </a:prstGeom>
          <a:noFill/>
        </p:spPr>
        <p:txBody>
          <a:bodyPr wrap="square" rtlCol="0">
            <a:spAutoFit/>
          </a:bodyPr>
          <a:lstStyle/>
          <a:p>
            <a:r>
              <a:rPr lang="en-US" sz="2800"/>
              <a:t>Các bước hoạt động của RC4:</a:t>
            </a:r>
          </a:p>
        </p:txBody>
      </p:sp>
      <p:sp>
        <p:nvSpPr>
          <p:cNvPr id="4" name="Hộp Văn bản 3">
            <a:extLst>
              <a:ext uri="{FF2B5EF4-FFF2-40B4-BE49-F238E27FC236}">
                <a16:creationId xmlns:a16="http://schemas.microsoft.com/office/drawing/2014/main" id="{55DDF564-8752-49D5-97A3-6F4B94D6EDDF}"/>
              </a:ext>
            </a:extLst>
          </p:cNvPr>
          <p:cNvSpPr txBox="1"/>
          <p:nvPr/>
        </p:nvSpPr>
        <p:spPr>
          <a:xfrm>
            <a:off x="487111" y="2652979"/>
            <a:ext cx="3946344" cy="461665"/>
          </a:xfrm>
          <a:prstGeom prst="rect">
            <a:avLst/>
          </a:prstGeom>
          <a:noFill/>
        </p:spPr>
        <p:txBody>
          <a:bodyPr wrap="square" rtlCol="0">
            <a:spAutoFit/>
          </a:bodyPr>
          <a:lstStyle/>
          <a:p>
            <a:r>
              <a:rPr lang="en-US" sz="2400"/>
              <a:t>Bước 1:</a:t>
            </a:r>
          </a:p>
        </p:txBody>
      </p:sp>
      <p:grpSp>
        <p:nvGrpSpPr>
          <p:cNvPr id="9" name="Nhóm 8">
            <a:extLst>
              <a:ext uri="{FF2B5EF4-FFF2-40B4-BE49-F238E27FC236}">
                <a16:creationId xmlns:a16="http://schemas.microsoft.com/office/drawing/2014/main" id="{A47CB9E4-98D1-4C91-8DD5-08DD40A1F38F}"/>
              </a:ext>
            </a:extLst>
          </p:cNvPr>
          <p:cNvGrpSpPr/>
          <p:nvPr/>
        </p:nvGrpSpPr>
        <p:grpSpPr>
          <a:xfrm>
            <a:off x="2063010" y="2572379"/>
            <a:ext cx="5529281" cy="3531236"/>
            <a:chOff x="3559301" y="2085788"/>
            <a:chExt cx="6458851" cy="4124900"/>
          </a:xfrm>
        </p:grpSpPr>
        <p:pic>
          <p:nvPicPr>
            <p:cNvPr id="8" name="Hình ảnh 7" descr="Ảnh có chứa văn bản&#10;&#10;Mô tả được tạo tự động">
              <a:extLst>
                <a:ext uri="{FF2B5EF4-FFF2-40B4-BE49-F238E27FC236}">
                  <a16:creationId xmlns:a16="http://schemas.microsoft.com/office/drawing/2014/main" id="{AF18B78A-D701-4460-AAC5-6F13E12BEB37}"/>
                </a:ext>
              </a:extLst>
            </p:cNvPr>
            <p:cNvPicPr>
              <a:picLocks noChangeAspect="1"/>
            </p:cNvPicPr>
            <p:nvPr/>
          </p:nvPicPr>
          <p:blipFill>
            <a:blip r:embed="rId2"/>
            <a:stretch>
              <a:fillRect/>
            </a:stretch>
          </p:blipFill>
          <p:spPr>
            <a:xfrm>
              <a:off x="3559301" y="2085788"/>
              <a:ext cx="5268060" cy="134321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Hình ảnh 5" descr="Ảnh có chứa văn bản&#10;&#10;Mô tả được tạo tự động">
              <a:extLst>
                <a:ext uri="{FF2B5EF4-FFF2-40B4-BE49-F238E27FC236}">
                  <a16:creationId xmlns:a16="http://schemas.microsoft.com/office/drawing/2014/main" id="{D45CD6EA-7FAB-4BC6-9008-E97C30088C45}"/>
                </a:ext>
              </a:extLst>
            </p:cNvPr>
            <p:cNvPicPr>
              <a:picLocks noChangeAspect="1"/>
            </p:cNvPicPr>
            <p:nvPr/>
          </p:nvPicPr>
          <p:blipFill>
            <a:blip r:embed="rId3"/>
            <a:stretch>
              <a:fillRect/>
            </a:stretch>
          </p:blipFill>
          <p:spPr>
            <a:xfrm>
              <a:off x="3559301" y="3429000"/>
              <a:ext cx="6458851" cy="2781688"/>
            </a:xfrm>
            <a:prstGeom prst="rect">
              <a:avLst/>
            </a:prstGeom>
            <a:solidFill>
              <a:srgbClr val="FFFFFF">
                <a:shade val="85000"/>
              </a:srgbClr>
            </a:solidFill>
            <a:ln w="88900" cap="sq">
              <a:solidFill>
                <a:schemeClr val="accent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5" name="Hình chữ nhật: Góc Tròn 4">
            <a:extLst>
              <a:ext uri="{FF2B5EF4-FFF2-40B4-BE49-F238E27FC236}">
                <a16:creationId xmlns:a16="http://schemas.microsoft.com/office/drawing/2014/main" id="{083F4777-A932-490F-91D5-9C12AA30BD2F}"/>
              </a:ext>
            </a:extLst>
          </p:cNvPr>
          <p:cNvSpPr/>
          <p:nvPr/>
        </p:nvSpPr>
        <p:spPr>
          <a:xfrm>
            <a:off x="8144142" y="2106389"/>
            <a:ext cx="3469593" cy="542265"/>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GIAI ĐOẠN KHỞI TẠO KHOÁ K</a:t>
            </a:r>
          </a:p>
          <a:p>
            <a:pPr algn="ctr"/>
            <a:r>
              <a:rPr lang="en-US"/>
              <a:t>(Key-Scheduling Algorithm)</a:t>
            </a:r>
          </a:p>
        </p:txBody>
      </p:sp>
      <p:sp>
        <p:nvSpPr>
          <p:cNvPr id="14" name="Hình chữ nhật: Góc Tròn 13">
            <a:extLst>
              <a:ext uri="{FF2B5EF4-FFF2-40B4-BE49-F238E27FC236}">
                <a16:creationId xmlns:a16="http://schemas.microsoft.com/office/drawing/2014/main" id="{3C818A39-AE53-4003-9A77-248CC8CABE71}"/>
              </a:ext>
            </a:extLst>
          </p:cNvPr>
          <p:cNvSpPr/>
          <p:nvPr/>
        </p:nvSpPr>
        <p:spPr>
          <a:xfrm>
            <a:off x="8144142" y="2764416"/>
            <a:ext cx="3469593" cy="63948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Mảng T[i] dùng để tạo hoán vị cho mảng S[i]</a:t>
            </a:r>
          </a:p>
        </p:txBody>
      </p:sp>
      <p:sp>
        <p:nvSpPr>
          <p:cNvPr id="15" name="Hình chữ nhật: Cắt Góc Chéo 14">
            <a:extLst>
              <a:ext uri="{FF2B5EF4-FFF2-40B4-BE49-F238E27FC236}">
                <a16:creationId xmlns:a16="http://schemas.microsoft.com/office/drawing/2014/main" id="{917E4195-9581-4885-987B-6D70D0F948B7}"/>
              </a:ext>
            </a:extLst>
          </p:cNvPr>
          <p:cNvSpPr/>
          <p:nvPr/>
        </p:nvSpPr>
        <p:spPr>
          <a:xfrm>
            <a:off x="8144142" y="3532926"/>
            <a:ext cx="3469593" cy="2570689"/>
          </a:xfrm>
          <a:prstGeom prst="snip2Diag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vi-VN"/>
              <a:t>Bắt đầu với S [0] thành S [255], và đối với mỗi thuật toán S [i] hoán đổi nó với một byte khác trong S theo một lược đồ được chỉ định bởi T [i], nhưng S sẽ vẫn chứa các giá trị từ 0 đến 255:</a:t>
            </a:r>
            <a:endParaRPr lang="en-US"/>
          </a:p>
        </p:txBody>
      </p:sp>
    </p:spTree>
    <p:extLst>
      <p:ext uri="{BB962C8B-B14F-4D97-AF65-F5344CB8AC3E}">
        <p14:creationId xmlns:p14="http://schemas.microsoft.com/office/powerpoint/2010/main" val="192950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364067" y="867521"/>
            <a:ext cx="6694759"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FF0000"/>
                </a:solidFill>
                <a:latin typeface="#9Slide03 BoosterNextFYBlack" panose="02000A03000000020004" pitchFamily="2" charset="77"/>
              </a:rPr>
              <a:t>3. CÁCH HOẠT ĐỘNG CỦA RC4</a:t>
            </a:r>
          </a:p>
        </p:txBody>
      </p:sp>
      <p:sp>
        <p:nvSpPr>
          <p:cNvPr id="3" name="Hộp Văn bản 2">
            <a:extLst>
              <a:ext uri="{FF2B5EF4-FFF2-40B4-BE49-F238E27FC236}">
                <a16:creationId xmlns:a16="http://schemas.microsoft.com/office/drawing/2014/main" id="{CDF6BE29-B128-4AAB-A83F-76D3E7AFC252}"/>
              </a:ext>
            </a:extLst>
          </p:cNvPr>
          <p:cNvSpPr txBox="1"/>
          <p:nvPr/>
        </p:nvSpPr>
        <p:spPr>
          <a:xfrm>
            <a:off x="487110" y="1854302"/>
            <a:ext cx="4597507" cy="523220"/>
          </a:xfrm>
          <a:prstGeom prst="rect">
            <a:avLst/>
          </a:prstGeom>
          <a:noFill/>
        </p:spPr>
        <p:txBody>
          <a:bodyPr wrap="square" rtlCol="0">
            <a:spAutoFit/>
          </a:bodyPr>
          <a:lstStyle/>
          <a:p>
            <a:r>
              <a:rPr lang="en-US" sz="2800"/>
              <a:t>Các bước hoạt động của RC4:</a:t>
            </a:r>
          </a:p>
        </p:txBody>
      </p:sp>
      <p:sp>
        <p:nvSpPr>
          <p:cNvPr id="4" name="Hộp Văn bản 3">
            <a:extLst>
              <a:ext uri="{FF2B5EF4-FFF2-40B4-BE49-F238E27FC236}">
                <a16:creationId xmlns:a16="http://schemas.microsoft.com/office/drawing/2014/main" id="{55DDF564-8752-49D5-97A3-6F4B94D6EDDF}"/>
              </a:ext>
            </a:extLst>
          </p:cNvPr>
          <p:cNvSpPr txBox="1"/>
          <p:nvPr/>
        </p:nvSpPr>
        <p:spPr>
          <a:xfrm>
            <a:off x="487111" y="2652979"/>
            <a:ext cx="3946344" cy="461665"/>
          </a:xfrm>
          <a:prstGeom prst="rect">
            <a:avLst/>
          </a:prstGeom>
          <a:noFill/>
        </p:spPr>
        <p:txBody>
          <a:bodyPr wrap="square" rtlCol="0">
            <a:spAutoFit/>
          </a:bodyPr>
          <a:lstStyle/>
          <a:p>
            <a:r>
              <a:rPr lang="en-US" sz="2400"/>
              <a:t>Bước 2:</a:t>
            </a:r>
          </a:p>
        </p:txBody>
      </p:sp>
      <p:pic>
        <p:nvPicPr>
          <p:cNvPr id="6" name="Hình ảnh 5" descr="Ảnh có chứa văn bản&#10;&#10;Mô tả được tạo tự động">
            <a:extLst>
              <a:ext uri="{FF2B5EF4-FFF2-40B4-BE49-F238E27FC236}">
                <a16:creationId xmlns:a16="http://schemas.microsoft.com/office/drawing/2014/main" id="{4A734331-D597-497D-9C16-D5B43B318ED0}"/>
              </a:ext>
            </a:extLst>
          </p:cNvPr>
          <p:cNvPicPr>
            <a:picLocks noChangeAspect="1"/>
          </p:cNvPicPr>
          <p:nvPr/>
        </p:nvPicPr>
        <p:blipFill>
          <a:blip r:embed="rId2"/>
          <a:stretch>
            <a:fillRect/>
          </a:stretch>
        </p:blipFill>
        <p:spPr>
          <a:xfrm>
            <a:off x="2064261" y="2817487"/>
            <a:ext cx="4876866" cy="2984804"/>
          </a:xfrm>
          <a:prstGeom prst="rect">
            <a:avLst/>
          </a:prstGeom>
        </p:spPr>
      </p:pic>
      <p:sp>
        <p:nvSpPr>
          <p:cNvPr id="7" name="Hình chữ nhật: Góc Tròn 6">
            <a:extLst>
              <a:ext uri="{FF2B5EF4-FFF2-40B4-BE49-F238E27FC236}">
                <a16:creationId xmlns:a16="http://schemas.microsoft.com/office/drawing/2014/main" id="{4A3D7811-F4EA-4DA4-8A81-5FDFF57E86BD}"/>
              </a:ext>
            </a:extLst>
          </p:cNvPr>
          <p:cNvSpPr/>
          <p:nvPr/>
        </p:nvSpPr>
        <p:spPr>
          <a:xfrm>
            <a:off x="8144142" y="1991171"/>
            <a:ext cx="3469593" cy="65748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GIAI ĐOẠN TẠO MÃ DÒNG (Stream Generation)</a:t>
            </a:r>
          </a:p>
        </p:txBody>
      </p:sp>
      <p:sp>
        <p:nvSpPr>
          <p:cNvPr id="9" name="Hình chữ nhật: Góc Tròn 8">
            <a:extLst>
              <a:ext uri="{FF2B5EF4-FFF2-40B4-BE49-F238E27FC236}">
                <a16:creationId xmlns:a16="http://schemas.microsoft.com/office/drawing/2014/main" id="{22803044-F3FB-446A-93E5-C958EA95B8EF}"/>
              </a:ext>
            </a:extLst>
          </p:cNvPr>
          <p:cNvSpPr/>
          <p:nvPr/>
        </p:nvSpPr>
        <p:spPr>
          <a:xfrm>
            <a:off x="7340837" y="2771516"/>
            <a:ext cx="4272897" cy="65748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vi-VN" b="0" i="0">
                <a:solidFill>
                  <a:srgbClr val="000000"/>
                </a:solidFill>
                <a:effectLst/>
                <a:latin typeface="Segoe UI" panose="020B0502040204020203" pitchFamily="34" charset="0"/>
              </a:rPr>
              <a:t>Sau khi </a:t>
            </a:r>
            <a:r>
              <a:rPr lang="en-US" b="0" i="0">
                <a:solidFill>
                  <a:srgbClr val="000000"/>
                </a:solidFill>
                <a:effectLst/>
                <a:latin typeface="Segoe UI" panose="020B0502040204020203" pitchFamily="34" charset="0"/>
              </a:rPr>
              <a:t>mảng</a:t>
            </a:r>
            <a:r>
              <a:rPr lang="vi-VN" b="0" i="0">
                <a:solidFill>
                  <a:srgbClr val="000000"/>
                </a:solidFill>
                <a:effectLst/>
                <a:latin typeface="Segoe UI" panose="020B0502040204020203" pitchFamily="34" charset="0"/>
              </a:rPr>
              <a:t> S được khởi tạo, khóa đầu vào sẽ không được sử dụng.</a:t>
            </a:r>
            <a:endParaRPr lang="en-US"/>
          </a:p>
        </p:txBody>
      </p:sp>
      <p:sp>
        <p:nvSpPr>
          <p:cNvPr id="10" name="Hình chữ nhật: Góc Tròn 9">
            <a:extLst>
              <a:ext uri="{FF2B5EF4-FFF2-40B4-BE49-F238E27FC236}">
                <a16:creationId xmlns:a16="http://schemas.microsoft.com/office/drawing/2014/main" id="{C755E9E9-5096-4886-AE15-D04892986A1C}"/>
              </a:ext>
            </a:extLst>
          </p:cNvPr>
          <p:cNvSpPr/>
          <p:nvPr/>
        </p:nvSpPr>
        <p:spPr>
          <a:xfrm>
            <a:off x="7340838" y="3551861"/>
            <a:ext cx="4272897" cy="1302150"/>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vi-VN" b="0" i="0">
                <a:solidFill>
                  <a:srgbClr val="000000"/>
                </a:solidFill>
                <a:effectLst/>
                <a:latin typeface="Segoe UI" panose="020B0502040204020203" pitchFamily="34" charset="0"/>
              </a:rPr>
              <a:t>Trong bước này, đối với mỗi S [i]</a:t>
            </a:r>
            <a:r>
              <a:rPr lang="en-US" b="0" i="0">
                <a:solidFill>
                  <a:srgbClr val="000000"/>
                </a:solidFill>
                <a:effectLst/>
                <a:latin typeface="Segoe UI" panose="020B0502040204020203" pitchFamily="34" charset="0"/>
              </a:rPr>
              <a:t> thì </a:t>
            </a:r>
            <a:r>
              <a:rPr lang="vi-VN" b="0" i="0">
                <a:solidFill>
                  <a:srgbClr val="000000"/>
                </a:solidFill>
                <a:effectLst/>
                <a:latin typeface="Segoe UI" panose="020B0502040204020203" pitchFamily="34" charset="0"/>
              </a:rPr>
              <a:t>thuật toán hoán đổi nó với một byte khác trong S theo một lược đồ được chỉ định bởi cấu hình hiện tại của S. </a:t>
            </a:r>
            <a:endParaRPr lang="en-US"/>
          </a:p>
        </p:txBody>
      </p:sp>
      <p:sp>
        <p:nvSpPr>
          <p:cNvPr id="14" name="Hình chữ nhật: Góc Tròn 13">
            <a:extLst>
              <a:ext uri="{FF2B5EF4-FFF2-40B4-BE49-F238E27FC236}">
                <a16:creationId xmlns:a16="http://schemas.microsoft.com/office/drawing/2014/main" id="{FC691DC5-833E-4D3F-8BC1-3ECBE131FBC1}"/>
              </a:ext>
            </a:extLst>
          </p:cNvPr>
          <p:cNvSpPr/>
          <p:nvPr/>
        </p:nvSpPr>
        <p:spPr>
          <a:xfrm>
            <a:off x="7340838" y="4979551"/>
            <a:ext cx="4272897" cy="65748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0" i="0">
                <a:solidFill>
                  <a:srgbClr val="000000"/>
                </a:solidFill>
                <a:effectLst/>
                <a:latin typeface="Segoe UI" panose="020B0502040204020203" pitchFamily="34" charset="0"/>
              </a:rPr>
              <a:t>Sau khi đạt đến S [255], quá trình tiếp tục, bắt đầu lại từ S [0]</a:t>
            </a:r>
            <a:endParaRPr lang="en-US"/>
          </a:p>
        </p:txBody>
      </p:sp>
    </p:spTree>
    <p:extLst>
      <p:ext uri="{BB962C8B-B14F-4D97-AF65-F5344CB8AC3E}">
        <p14:creationId xmlns:p14="http://schemas.microsoft.com/office/powerpoint/2010/main" val="184655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3505</TotalTime>
  <Words>2006</Words>
  <Application>Microsoft Office PowerPoint</Application>
  <PresentationFormat>Màn hình rộng</PresentationFormat>
  <Paragraphs>186</Paragraphs>
  <Slides>30</Slides>
  <Notes>1</Notes>
  <HiddenSlides>0</HiddenSlides>
  <MMClips>0</MMClips>
  <ScaleCrop>false</ScaleCrop>
  <HeadingPairs>
    <vt:vector size="4" baseType="variant">
      <vt:variant>
        <vt:lpstr>Chủ đề</vt:lpstr>
      </vt:variant>
      <vt:variant>
        <vt:i4>1</vt:i4>
      </vt:variant>
      <vt:variant>
        <vt:lpstr>Tiêu đề Bản chiếu</vt:lpstr>
      </vt:variant>
      <vt:variant>
        <vt:i4>30</vt:i4>
      </vt:variant>
    </vt:vector>
  </HeadingPairs>
  <TitlesOfParts>
    <vt:vector size="31" baseType="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Phu Khuyen</dc:creator>
  <cp:lastModifiedBy>Itamino</cp:lastModifiedBy>
  <cp:revision>225</cp:revision>
  <cp:lastPrinted>2018-10-07T16:48:04Z</cp:lastPrinted>
  <dcterms:created xsi:type="dcterms:W3CDTF">2018-09-03T02:52:20Z</dcterms:created>
  <dcterms:modified xsi:type="dcterms:W3CDTF">2021-06-10T12:06:31Z</dcterms:modified>
</cp:coreProperties>
</file>